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2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omments/comment3.xml" ContentType="application/vnd.openxmlformats-officedocument.presentationml.comment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omments/comment4.xml" ContentType="application/vnd.openxmlformats-officedocument.presentationml.comments+xml"/>
  <Override PartName="/ppt/tags/tag16.xml" ContentType="application/vnd.openxmlformats-officedocument.presentationml.tags+xml"/>
  <Override PartName="/ppt/comments/comment5.xml" ContentType="application/vnd.openxmlformats-officedocument.presentationml.comment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omments/comment6.xml" ContentType="application/vnd.openxmlformats-officedocument.presentationml.comments+xml"/>
  <Override PartName="/ppt/tags/tag23.xml" ContentType="application/vnd.openxmlformats-officedocument.presentationml.tags+xml"/>
  <Override PartName="/ppt/comments/comment7.xml" ContentType="application/vnd.openxmlformats-officedocument.presentationml.comments+xml"/>
  <Override PartName="/ppt/tags/tag24.xml" ContentType="application/vnd.openxmlformats-officedocument.presentationml.tags+xml"/>
  <Override PartName="/ppt/comments/comment8.xml" ContentType="application/vnd.openxmlformats-officedocument.presentationml.comment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omments/comment9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42" r:id="rId3"/>
    <p:sldId id="343" r:id="rId4"/>
    <p:sldId id="345" r:id="rId5"/>
    <p:sldId id="346" r:id="rId6"/>
    <p:sldId id="347" r:id="rId7"/>
    <p:sldId id="278" r:id="rId8"/>
    <p:sldId id="348" r:id="rId9"/>
    <p:sldId id="349" r:id="rId10"/>
    <p:sldId id="258" r:id="rId11"/>
    <p:sldId id="279" r:id="rId12"/>
    <p:sldId id="295" r:id="rId13"/>
    <p:sldId id="296" r:id="rId14"/>
    <p:sldId id="297" r:id="rId15"/>
    <p:sldId id="280" r:id="rId16"/>
    <p:sldId id="305" r:id="rId17"/>
    <p:sldId id="283" r:id="rId18"/>
    <p:sldId id="282" r:id="rId19"/>
    <p:sldId id="284" r:id="rId20"/>
    <p:sldId id="363" r:id="rId21"/>
    <p:sldId id="285" r:id="rId22"/>
    <p:sldId id="286" r:id="rId23"/>
    <p:sldId id="287" r:id="rId24"/>
    <p:sldId id="288" r:id="rId25"/>
    <p:sldId id="291" r:id="rId26"/>
    <p:sldId id="289" r:id="rId27"/>
    <p:sldId id="290" r:id="rId28"/>
    <p:sldId id="292" r:id="rId29"/>
    <p:sldId id="300" r:id="rId30"/>
    <p:sldId id="301" r:id="rId31"/>
    <p:sldId id="302" r:id="rId32"/>
    <p:sldId id="364" r:id="rId33"/>
    <p:sldId id="365" r:id="rId34"/>
    <p:sldId id="303" r:id="rId35"/>
    <p:sldId id="354" r:id="rId36"/>
    <p:sldId id="350" r:id="rId37"/>
    <p:sldId id="351" r:id="rId38"/>
    <p:sldId id="355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40" r:id="rId47"/>
    <p:sldId id="341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57" r:id="rId72"/>
    <p:sldId id="358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380" r:id="rId86"/>
    <p:sldId id="381" r:id="rId87"/>
    <p:sldId id="339" r:id="rId88"/>
  </p:sldIdLst>
  <p:sldSz cx="9144000" cy="6858000" type="screen4x3"/>
  <p:notesSz cx="6858000" cy="9144000"/>
  <p:custDataLst>
    <p:tags r:id="rId89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queline de Oliveira Lameza" initials="JOL" lastIdx="15" clrIdx="0"/>
  <p:cmAuthor id="1" name="Jacqueline Lameza" initials="JL" lastIdx="1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228"/>
    <a:srgbClr val="7030A0"/>
    <a:srgbClr val="C73BFF"/>
    <a:srgbClr val="5E1776"/>
    <a:srgbClr val="680092"/>
    <a:srgbClr val="BA0DFF"/>
    <a:srgbClr val="3B0052"/>
    <a:srgbClr val="008D8A"/>
    <a:srgbClr val="004949"/>
    <a:srgbClr val="79C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9" autoAdjust="0"/>
    <p:restoredTop sz="94660"/>
  </p:normalViewPr>
  <p:slideViewPr>
    <p:cSldViewPr>
      <p:cViewPr varScale="1">
        <p:scale>
          <a:sx n="83" d="100"/>
          <a:sy n="83" d="100"/>
        </p:scale>
        <p:origin x="-12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2:22.622" idx="2">
    <p:pos x="10" y="10"/>
    <p:text>Trocar a foto, João. Aquela com o fundo que você trocou.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3:27.324" idx="3">
    <p:pos x="10" y="10"/>
    <p:text>Colocar os envolvidos, como consta no material da UMC.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6:39.505" idx="4">
    <p:pos x="10" y="10"/>
    <p:text>Este tutor não se encaixa, Sandro. Verificar.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1:23:31.628" idx="9">
    <p:pos x="10" y="10"/>
    <p:text>Não tem um print melhor, que fiqye mais claro?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1:22:36.458" idx="8">
    <p:pos x="10" y="10"/>
    <p:text>Eu já disse que assim não está bom. Juntar, então, com o slide anterior. Só colocar os símbolos com os títulos, sem explicação.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9:09.418" idx="5">
    <p:pos x="10" y="10"/>
    <p:text>Muito feio, prefiro não colocar.</p:text>
    <p:extLst>
      <p:ext uri="{C676402C-5697-4E1C-873F-D02D1690AC5C}">
        <p15:threadingInfo xmlns:p15="http://schemas.microsoft.com/office/powerpoint/2012/main" timeZoneBias="180"/>
      </p:ext>
    </p:extLst>
  </p:cm>
  <p:cm authorId="1" dt="2016-09-20T00:50:42.253" idx="6">
    <p:pos x="10" y="146"/>
    <p:text>Faltou falar dos fóruns. Criar página para falar de atividades avaliativas, como Trabalho, Fóruns de Discussão e    Avaliações a Distância, todas com respostas comentadas.</p:text>
    <p:extLst>
      <p:ext uri="{C676402C-5697-4E1C-873F-D02D1690AC5C}">
        <p15:threadingInfo xmlns:p15="http://schemas.microsoft.com/office/powerpoint/2012/main" timeZoneBias="180">
          <p15:parentCm authorId="1" idx="5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9:09.418" idx="5">
    <p:pos x="10" y="10"/>
    <p:text>Muito feio, prefiro não colocar.</p:text>
    <p:extLst>
      <p:ext uri="{C676402C-5697-4E1C-873F-D02D1690AC5C}">
        <p15:threadingInfo xmlns:p15="http://schemas.microsoft.com/office/powerpoint/2012/main" timeZoneBias="180"/>
      </p:ext>
    </p:extLst>
  </p:cm>
  <p:cm authorId="1" dt="2016-09-20T00:50:42.253" idx="6">
    <p:pos x="10" y="146"/>
    <p:text>Faltou falar dos fóruns. Criar página para falar de atividades avaliativas, como Trabalho, Fóruns de Discussão e    Avaliações a Distância, todas com respostas comentadas.</p:text>
    <p:extLst>
      <p:ext uri="{C676402C-5697-4E1C-873F-D02D1690AC5C}">
        <p15:threadingInfo xmlns:p15="http://schemas.microsoft.com/office/powerpoint/2012/main" timeZoneBias="180">
          <p15:parentCm authorId="1" idx="5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0:49:09.418" idx="5">
    <p:pos x="10" y="10"/>
    <p:text>Muito feio, prefiro não colocar.</p:text>
    <p:extLst>
      <p:ext uri="{C676402C-5697-4E1C-873F-D02D1690AC5C}">
        <p15:threadingInfo xmlns:p15="http://schemas.microsoft.com/office/powerpoint/2012/main" timeZoneBias="180"/>
      </p:ext>
    </p:extLst>
  </p:cm>
  <p:cm authorId="1" dt="2016-09-20T00:50:42.253" idx="6">
    <p:pos x="10" y="146"/>
    <p:text>Faltou falar dos fóruns. Criar página para falar de atividades avaliativas, como Trabalho, Fóruns de Discussão e    Avaliações a Distância, todas com respostas comentadas.</p:text>
    <p:extLst>
      <p:ext uri="{C676402C-5697-4E1C-873F-D02D1690AC5C}">
        <p15:threadingInfo xmlns:p15="http://schemas.microsoft.com/office/powerpoint/2012/main" timeZoneBias="180">
          <p15:parentCm authorId="1" idx="5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0T01:13:23.226" idx="7">
    <p:pos x="3231" y="2642"/>
    <p:text>Buscar o currículo dele na apresentação do ano passado.Não tenho aqui. Esta é do CV LAttes e não está atualizada.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0CA40-0A2F-C04B-92B1-7877CE02A12B}" type="doc">
      <dgm:prSet loTypeId="urn:microsoft.com/office/officeart/2005/8/layout/defaul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67586B0-1448-4C4C-B336-EE7171EB32B4}">
      <dgm:prSet/>
      <dgm:spPr/>
      <dgm:t>
        <a:bodyPr/>
        <a:lstStyle/>
        <a:p>
          <a:pPr rtl="0"/>
          <a:r>
            <a:rPr lang="pt-BR" smtClean="0"/>
            <a:t>Livro base (impresso ou digital)</a:t>
          </a:r>
          <a:endParaRPr lang="pt-BR"/>
        </a:p>
      </dgm:t>
    </dgm:pt>
    <dgm:pt modelId="{858A24D5-53D8-674E-9C1A-33C8D3F92D22}" type="parTrans" cxnId="{EB59F661-CBA9-D54A-A93B-3963CE543C3D}">
      <dgm:prSet/>
      <dgm:spPr/>
      <dgm:t>
        <a:bodyPr/>
        <a:lstStyle/>
        <a:p>
          <a:endParaRPr lang="pt-BR"/>
        </a:p>
      </dgm:t>
    </dgm:pt>
    <dgm:pt modelId="{3C3E36C5-6258-EA4A-BD5C-775D80DAA02F}" type="sibTrans" cxnId="{EB59F661-CBA9-D54A-A93B-3963CE543C3D}">
      <dgm:prSet/>
      <dgm:spPr/>
      <dgm:t>
        <a:bodyPr/>
        <a:lstStyle/>
        <a:p>
          <a:endParaRPr lang="pt-BR"/>
        </a:p>
      </dgm:t>
    </dgm:pt>
    <dgm:pt modelId="{EE06DA18-D2AF-C44D-9006-298401014B67}">
      <dgm:prSet/>
      <dgm:spPr/>
      <dgm:t>
        <a:bodyPr/>
        <a:lstStyle/>
        <a:p>
          <a:pPr rtl="0"/>
          <a:r>
            <a:rPr lang="pt-BR" smtClean="0"/>
            <a:t>Atividades objetivas</a:t>
          </a:r>
          <a:endParaRPr lang="pt-BR"/>
        </a:p>
      </dgm:t>
    </dgm:pt>
    <dgm:pt modelId="{660D447F-8DFD-3445-AC34-73F8ECE3409C}" type="parTrans" cxnId="{1DE6B352-B68C-AA4D-AD3C-C939A0A1DD52}">
      <dgm:prSet/>
      <dgm:spPr/>
      <dgm:t>
        <a:bodyPr/>
        <a:lstStyle/>
        <a:p>
          <a:endParaRPr lang="pt-BR"/>
        </a:p>
      </dgm:t>
    </dgm:pt>
    <dgm:pt modelId="{6DE17739-E230-3744-BAED-6E0BECF84D8F}" type="sibTrans" cxnId="{1DE6B352-B68C-AA4D-AD3C-C939A0A1DD52}">
      <dgm:prSet/>
      <dgm:spPr/>
      <dgm:t>
        <a:bodyPr/>
        <a:lstStyle/>
        <a:p>
          <a:endParaRPr lang="pt-BR"/>
        </a:p>
      </dgm:t>
    </dgm:pt>
    <dgm:pt modelId="{EE4DABD7-BE72-AD4E-B210-7B614F89997F}">
      <dgm:prSet/>
      <dgm:spPr/>
      <dgm:t>
        <a:bodyPr/>
        <a:lstStyle/>
        <a:p>
          <a:pPr rtl="0"/>
          <a:r>
            <a:rPr lang="pt-BR" dirty="0" smtClean="0"/>
            <a:t>Fóruns, estudos de casos e outras atividades subjetivas (em menor número)</a:t>
          </a:r>
          <a:endParaRPr lang="pt-BR" dirty="0"/>
        </a:p>
      </dgm:t>
    </dgm:pt>
    <dgm:pt modelId="{8750BA97-1BAD-0D46-833A-158611722505}" type="parTrans" cxnId="{6F112984-5818-6E45-A93D-36480BE1101C}">
      <dgm:prSet/>
      <dgm:spPr/>
      <dgm:t>
        <a:bodyPr/>
        <a:lstStyle/>
        <a:p>
          <a:endParaRPr lang="pt-BR"/>
        </a:p>
      </dgm:t>
    </dgm:pt>
    <dgm:pt modelId="{AA430E5D-56C5-4946-87A9-22AE0597963F}" type="sibTrans" cxnId="{6F112984-5818-6E45-A93D-36480BE1101C}">
      <dgm:prSet/>
      <dgm:spPr/>
      <dgm:t>
        <a:bodyPr/>
        <a:lstStyle/>
        <a:p>
          <a:endParaRPr lang="pt-BR"/>
        </a:p>
      </dgm:t>
    </dgm:pt>
    <dgm:pt modelId="{BDDD659C-FD2B-CE47-B2CD-CDEF1A7FDF9D}">
      <dgm:prSet/>
      <dgm:spPr/>
      <dgm:t>
        <a:bodyPr/>
        <a:lstStyle/>
        <a:p>
          <a:pPr rtl="0"/>
          <a:r>
            <a:rPr lang="pt-BR" smtClean="0"/>
            <a:t>Vídeo-aulas ou vídeos de apoio</a:t>
          </a:r>
          <a:endParaRPr lang="pt-BR"/>
        </a:p>
      </dgm:t>
    </dgm:pt>
    <dgm:pt modelId="{1B81256A-4927-5B41-9521-132F6F4D730A}" type="parTrans" cxnId="{4AACFCD7-B76C-6347-AEFD-2ACE963F05AA}">
      <dgm:prSet/>
      <dgm:spPr/>
      <dgm:t>
        <a:bodyPr/>
        <a:lstStyle/>
        <a:p>
          <a:endParaRPr lang="pt-BR"/>
        </a:p>
      </dgm:t>
    </dgm:pt>
    <dgm:pt modelId="{BFDEFF78-D525-5F47-B531-704883076FB3}" type="sibTrans" cxnId="{4AACFCD7-B76C-6347-AEFD-2ACE963F05AA}">
      <dgm:prSet/>
      <dgm:spPr/>
      <dgm:t>
        <a:bodyPr/>
        <a:lstStyle/>
        <a:p>
          <a:endParaRPr lang="pt-BR"/>
        </a:p>
      </dgm:t>
    </dgm:pt>
    <dgm:pt modelId="{AE99B905-2BD6-DD43-A999-267897BD254B}">
      <dgm:prSet/>
      <dgm:spPr/>
      <dgm:t>
        <a:bodyPr/>
        <a:lstStyle/>
        <a:p>
          <a:pPr rtl="0"/>
          <a:r>
            <a:rPr lang="pt-BR" smtClean="0"/>
            <a:t>Podcasts, objetos de aprendizagem e outros recursos</a:t>
          </a:r>
          <a:endParaRPr lang="pt-BR"/>
        </a:p>
      </dgm:t>
    </dgm:pt>
    <dgm:pt modelId="{B0B9356B-29E1-794C-AA60-5F6BDE166DC4}" type="parTrans" cxnId="{110DD67B-1DA5-9346-8376-6477C90F41A4}">
      <dgm:prSet/>
      <dgm:spPr/>
      <dgm:t>
        <a:bodyPr/>
        <a:lstStyle/>
        <a:p>
          <a:endParaRPr lang="pt-BR"/>
        </a:p>
      </dgm:t>
    </dgm:pt>
    <dgm:pt modelId="{FD5A378D-456F-0340-AD37-2FDE67CE4CE5}" type="sibTrans" cxnId="{110DD67B-1DA5-9346-8376-6477C90F41A4}">
      <dgm:prSet/>
      <dgm:spPr/>
      <dgm:t>
        <a:bodyPr/>
        <a:lstStyle/>
        <a:p>
          <a:endParaRPr lang="pt-BR"/>
        </a:p>
      </dgm:t>
    </dgm:pt>
    <dgm:pt modelId="{E87FED4C-83AE-DF4F-A26D-3C672E62DAFA}">
      <dgm:prSet/>
      <dgm:spPr/>
      <dgm:t>
        <a:bodyPr/>
        <a:lstStyle/>
        <a:p>
          <a:pPr rtl="0"/>
          <a:r>
            <a:rPr lang="pt-BR" smtClean="0"/>
            <a:t>Materiais complementares</a:t>
          </a:r>
          <a:endParaRPr lang="pt-BR"/>
        </a:p>
      </dgm:t>
    </dgm:pt>
    <dgm:pt modelId="{48B50FDB-C7BE-D44C-A598-F16D9E461CC7}" type="parTrans" cxnId="{084323E2-DC11-5D4E-AEB4-1E2BCB530D80}">
      <dgm:prSet/>
      <dgm:spPr/>
      <dgm:t>
        <a:bodyPr/>
        <a:lstStyle/>
        <a:p>
          <a:endParaRPr lang="pt-BR"/>
        </a:p>
      </dgm:t>
    </dgm:pt>
    <dgm:pt modelId="{9B545F62-ED0F-9B4D-8E0A-0129FEFE1B5C}" type="sibTrans" cxnId="{084323E2-DC11-5D4E-AEB4-1E2BCB530D80}">
      <dgm:prSet/>
      <dgm:spPr/>
      <dgm:t>
        <a:bodyPr/>
        <a:lstStyle/>
        <a:p>
          <a:endParaRPr lang="pt-BR"/>
        </a:p>
      </dgm:t>
    </dgm:pt>
    <dgm:pt modelId="{DCCD0386-B3B2-574A-9B34-62D76A1ECF43}" type="pres">
      <dgm:prSet presAssocID="{2180CA40-0A2F-C04B-92B1-7877CE02A1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E1ACB5-4CF2-B146-817D-278B3E7DFA99}" type="pres">
      <dgm:prSet presAssocID="{B67586B0-1448-4C4C-B336-EE7171EB32B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258C44-C55C-2147-AD0F-FF95E09255BF}" type="pres">
      <dgm:prSet presAssocID="{3C3E36C5-6258-EA4A-BD5C-775D80DAA02F}" presName="sibTrans" presStyleCnt="0"/>
      <dgm:spPr/>
    </dgm:pt>
    <dgm:pt modelId="{EF66CE09-A338-AD4D-B7B3-FC82CD62BCFD}" type="pres">
      <dgm:prSet presAssocID="{EE06DA18-D2AF-C44D-9006-298401014B6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BBDDE2-7B09-5A49-932E-5F390CF274FA}" type="pres">
      <dgm:prSet presAssocID="{6DE17739-E230-3744-BAED-6E0BECF84D8F}" presName="sibTrans" presStyleCnt="0"/>
      <dgm:spPr/>
    </dgm:pt>
    <dgm:pt modelId="{EB4A30D7-A885-9C41-8AB8-CD28E319763C}" type="pres">
      <dgm:prSet presAssocID="{EE4DABD7-BE72-AD4E-B210-7B614F89997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814045-C320-F34C-9C42-17EC6483820F}" type="pres">
      <dgm:prSet presAssocID="{AA430E5D-56C5-4946-87A9-22AE0597963F}" presName="sibTrans" presStyleCnt="0"/>
      <dgm:spPr/>
    </dgm:pt>
    <dgm:pt modelId="{EBE69983-4094-E342-8A8F-9A528E1B6E71}" type="pres">
      <dgm:prSet presAssocID="{BDDD659C-FD2B-CE47-B2CD-CDEF1A7FDF9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18FB6B-5DD5-1744-BA72-FBCC3DCC73A4}" type="pres">
      <dgm:prSet presAssocID="{BFDEFF78-D525-5F47-B531-704883076FB3}" presName="sibTrans" presStyleCnt="0"/>
      <dgm:spPr/>
    </dgm:pt>
    <dgm:pt modelId="{04C87942-7706-F240-88E3-10D7AA3694FB}" type="pres">
      <dgm:prSet presAssocID="{AE99B905-2BD6-DD43-A999-267897BD254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26ABC1-3774-6D43-902E-6C0C73EBED07}" type="pres">
      <dgm:prSet presAssocID="{FD5A378D-456F-0340-AD37-2FDE67CE4CE5}" presName="sibTrans" presStyleCnt="0"/>
      <dgm:spPr/>
    </dgm:pt>
    <dgm:pt modelId="{4DA467CD-10F1-0145-B803-200B88FB8C2D}" type="pres">
      <dgm:prSet presAssocID="{E87FED4C-83AE-DF4F-A26D-3C672E62DAF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10DD67B-1DA5-9346-8376-6477C90F41A4}" srcId="{2180CA40-0A2F-C04B-92B1-7877CE02A12B}" destId="{AE99B905-2BD6-DD43-A999-267897BD254B}" srcOrd="4" destOrd="0" parTransId="{B0B9356B-29E1-794C-AA60-5F6BDE166DC4}" sibTransId="{FD5A378D-456F-0340-AD37-2FDE67CE4CE5}"/>
    <dgm:cxn modelId="{038F5755-02AD-4422-BDD1-85AE4E4C670A}" type="presOf" srcId="{BDDD659C-FD2B-CE47-B2CD-CDEF1A7FDF9D}" destId="{EBE69983-4094-E342-8A8F-9A528E1B6E71}" srcOrd="0" destOrd="0" presId="urn:microsoft.com/office/officeart/2005/8/layout/default"/>
    <dgm:cxn modelId="{5B144007-DB6E-4325-A32D-CFB79506427E}" type="presOf" srcId="{EE06DA18-D2AF-C44D-9006-298401014B67}" destId="{EF66CE09-A338-AD4D-B7B3-FC82CD62BCFD}" srcOrd="0" destOrd="0" presId="urn:microsoft.com/office/officeart/2005/8/layout/default"/>
    <dgm:cxn modelId="{F607F704-6BC6-496C-BF51-261514F55B92}" type="presOf" srcId="{B67586B0-1448-4C4C-B336-EE7171EB32B4}" destId="{D1E1ACB5-4CF2-B146-817D-278B3E7DFA99}" srcOrd="0" destOrd="0" presId="urn:microsoft.com/office/officeart/2005/8/layout/default"/>
    <dgm:cxn modelId="{77EB70CF-5D4E-4658-A225-2CE72F19734B}" type="presOf" srcId="{AE99B905-2BD6-DD43-A999-267897BD254B}" destId="{04C87942-7706-F240-88E3-10D7AA3694FB}" srcOrd="0" destOrd="0" presId="urn:microsoft.com/office/officeart/2005/8/layout/default"/>
    <dgm:cxn modelId="{ABCAF752-2B07-4600-804A-F0E64CD3C046}" type="presOf" srcId="{E87FED4C-83AE-DF4F-A26D-3C672E62DAFA}" destId="{4DA467CD-10F1-0145-B803-200B88FB8C2D}" srcOrd="0" destOrd="0" presId="urn:microsoft.com/office/officeart/2005/8/layout/default"/>
    <dgm:cxn modelId="{4AACFCD7-B76C-6347-AEFD-2ACE963F05AA}" srcId="{2180CA40-0A2F-C04B-92B1-7877CE02A12B}" destId="{BDDD659C-FD2B-CE47-B2CD-CDEF1A7FDF9D}" srcOrd="3" destOrd="0" parTransId="{1B81256A-4927-5B41-9521-132F6F4D730A}" sibTransId="{BFDEFF78-D525-5F47-B531-704883076FB3}"/>
    <dgm:cxn modelId="{084323E2-DC11-5D4E-AEB4-1E2BCB530D80}" srcId="{2180CA40-0A2F-C04B-92B1-7877CE02A12B}" destId="{E87FED4C-83AE-DF4F-A26D-3C672E62DAFA}" srcOrd="5" destOrd="0" parTransId="{48B50FDB-C7BE-D44C-A598-F16D9E461CC7}" sibTransId="{9B545F62-ED0F-9B4D-8E0A-0129FEFE1B5C}"/>
    <dgm:cxn modelId="{EB59F661-CBA9-D54A-A93B-3963CE543C3D}" srcId="{2180CA40-0A2F-C04B-92B1-7877CE02A12B}" destId="{B67586B0-1448-4C4C-B336-EE7171EB32B4}" srcOrd="0" destOrd="0" parTransId="{858A24D5-53D8-674E-9C1A-33C8D3F92D22}" sibTransId="{3C3E36C5-6258-EA4A-BD5C-775D80DAA02F}"/>
    <dgm:cxn modelId="{6F112984-5818-6E45-A93D-36480BE1101C}" srcId="{2180CA40-0A2F-C04B-92B1-7877CE02A12B}" destId="{EE4DABD7-BE72-AD4E-B210-7B614F89997F}" srcOrd="2" destOrd="0" parTransId="{8750BA97-1BAD-0D46-833A-158611722505}" sibTransId="{AA430E5D-56C5-4946-87A9-22AE0597963F}"/>
    <dgm:cxn modelId="{1DE6B352-B68C-AA4D-AD3C-C939A0A1DD52}" srcId="{2180CA40-0A2F-C04B-92B1-7877CE02A12B}" destId="{EE06DA18-D2AF-C44D-9006-298401014B67}" srcOrd="1" destOrd="0" parTransId="{660D447F-8DFD-3445-AC34-73F8ECE3409C}" sibTransId="{6DE17739-E230-3744-BAED-6E0BECF84D8F}"/>
    <dgm:cxn modelId="{DBD2C4B4-846C-4FF4-91E0-9F90874C7227}" type="presOf" srcId="{EE4DABD7-BE72-AD4E-B210-7B614F89997F}" destId="{EB4A30D7-A885-9C41-8AB8-CD28E319763C}" srcOrd="0" destOrd="0" presId="urn:microsoft.com/office/officeart/2005/8/layout/default"/>
    <dgm:cxn modelId="{8D0F166F-DDB8-4A42-B63C-99DED2D83FEA}" type="presOf" srcId="{2180CA40-0A2F-C04B-92B1-7877CE02A12B}" destId="{DCCD0386-B3B2-574A-9B34-62D76A1ECF43}" srcOrd="0" destOrd="0" presId="urn:microsoft.com/office/officeart/2005/8/layout/default"/>
    <dgm:cxn modelId="{24190380-DA31-4C2B-88DB-72112F89FFAD}" type="presParOf" srcId="{DCCD0386-B3B2-574A-9B34-62D76A1ECF43}" destId="{D1E1ACB5-4CF2-B146-817D-278B3E7DFA99}" srcOrd="0" destOrd="0" presId="urn:microsoft.com/office/officeart/2005/8/layout/default"/>
    <dgm:cxn modelId="{C6688112-4B28-43E2-9C85-BED2635FFAA6}" type="presParOf" srcId="{DCCD0386-B3B2-574A-9B34-62D76A1ECF43}" destId="{75258C44-C55C-2147-AD0F-FF95E09255BF}" srcOrd="1" destOrd="0" presId="urn:microsoft.com/office/officeart/2005/8/layout/default"/>
    <dgm:cxn modelId="{E0A76377-6D6C-48C6-97D3-19F64176CC46}" type="presParOf" srcId="{DCCD0386-B3B2-574A-9B34-62D76A1ECF43}" destId="{EF66CE09-A338-AD4D-B7B3-FC82CD62BCFD}" srcOrd="2" destOrd="0" presId="urn:microsoft.com/office/officeart/2005/8/layout/default"/>
    <dgm:cxn modelId="{16F64223-9240-4FE9-A06D-A378AA287845}" type="presParOf" srcId="{DCCD0386-B3B2-574A-9B34-62D76A1ECF43}" destId="{31BBDDE2-7B09-5A49-932E-5F390CF274FA}" srcOrd="3" destOrd="0" presId="urn:microsoft.com/office/officeart/2005/8/layout/default"/>
    <dgm:cxn modelId="{31E7E3B4-D8BC-4FBF-8632-89CF7ECBE796}" type="presParOf" srcId="{DCCD0386-B3B2-574A-9B34-62D76A1ECF43}" destId="{EB4A30D7-A885-9C41-8AB8-CD28E319763C}" srcOrd="4" destOrd="0" presId="urn:microsoft.com/office/officeart/2005/8/layout/default"/>
    <dgm:cxn modelId="{B58815F4-F420-4260-87D5-B61F09F5FF01}" type="presParOf" srcId="{DCCD0386-B3B2-574A-9B34-62D76A1ECF43}" destId="{F9814045-C320-F34C-9C42-17EC6483820F}" srcOrd="5" destOrd="0" presId="urn:microsoft.com/office/officeart/2005/8/layout/default"/>
    <dgm:cxn modelId="{DFFF026D-394F-4355-80CE-CF83BA910AFC}" type="presParOf" srcId="{DCCD0386-B3B2-574A-9B34-62D76A1ECF43}" destId="{EBE69983-4094-E342-8A8F-9A528E1B6E71}" srcOrd="6" destOrd="0" presId="urn:microsoft.com/office/officeart/2005/8/layout/default"/>
    <dgm:cxn modelId="{CFA71FA9-E228-4AE6-9931-DEA33888AC74}" type="presParOf" srcId="{DCCD0386-B3B2-574A-9B34-62D76A1ECF43}" destId="{4D18FB6B-5DD5-1744-BA72-FBCC3DCC73A4}" srcOrd="7" destOrd="0" presId="urn:microsoft.com/office/officeart/2005/8/layout/default"/>
    <dgm:cxn modelId="{F82EDC0C-6B23-4AE0-AAAB-4768FD636DCA}" type="presParOf" srcId="{DCCD0386-B3B2-574A-9B34-62D76A1ECF43}" destId="{04C87942-7706-F240-88E3-10D7AA3694FB}" srcOrd="8" destOrd="0" presId="urn:microsoft.com/office/officeart/2005/8/layout/default"/>
    <dgm:cxn modelId="{23695D94-2F18-4831-965A-AE4CCAB73755}" type="presParOf" srcId="{DCCD0386-B3B2-574A-9B34-62D76A1ECF43}" destId="{7D26ABC1-3774-6D43-902E-6C0C73EBED07}" srcOrd="9" destOrd="0" presId="urn:microsoft.com/office/officeart/2005/8/layout/default"/>
    <dgm:cxn modelId="{29FD54F8-2EA4-45D1-9A80-AD47CA6E6BE8}" type="presParOf" srcId="{DCCD0386-B3B2-574A-9B34-62D76A1ECF43}" destId="{4DA467CD-10F1-0145-B803-200B88FB8C2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4ABEA6-7787-0B44-8E68-613A294EC70A}" type="doc">
      <dgm:prSet loTypeId="urn:microsoft.com/office/officeart/2008/layout/AlternatingHexagons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2B991EB-E047-4D44-810C-D1C6895E4C76}">
      <dgm:prSet phldrT="[Texto]"/>
      <dgm:spPr/>
      <dgm:t>
        <a:bodyPr/>
        <a:lstStyle/>
        <a:p>
          <a:r>
            <a:rPr lang="pt-BR" dirty="0" smtClean="0"/>
            <a:t>Produção Interna</a:t>
          </a:r>
          <a:endParaRPr lang="pt-BR" dirty="0"/>
        </a:p>
      </dgm:t>
    </dgm:pt>
    <dgm:pt modelId="{2127941D-9F2A-2943-95CF-C51A9801B473}" type="parTrans" cxnId="{C3C61E0D-6E36-5C44-A071-104781F14C65}">
      <dgm:prSet/>
      <dgm:spPr/>
      <dgm:t>
        <a:bodyPr/>
        <a:lstStyle/>
        <a:p>
          <a:endParaRPr lang="pt-BR"/>
        </a:p>
      </dgm:t>
    </dgm:pt>
    <dgm:pt modelId="{A99FA0E9-34B8-7640-A6D3-6B1C37751868}" type="sibTrans" cxnId="{C3C61E0D-6E36-5C44-A071-104781F14C65}">
      <dgm:prSet/>
      <dgm:spPr/>
      <dgm:t>
        <a:bodyPr/>
        <a:lstStyle/>
        <a:p>
          <a:endParaRPr lang="pt-BR"/>
        </a:p>
      </dgm:t>
    </dgm:pt>
    <dgm:pt modelId="{72D12284-989E-A041-A21C-08D2DCDC1828}">
      <dgm:prSet phldrT="[Texto]"/>
      <dgm:spPr/>
      <dgm:t>
        <a:bodyPr/>
        <a:lstStyle/>
        <a:p>
          <a:r>
            <a:rPr lang="pt-BR" dirty="0" smtClean="0"/>
            <a:t>Terceirização de Produção</a:t>
          </a:r>
          <a:endParaRPr lang="pt-BR" dirty="0"/>
        </a:p>
      </dgm:t>
    </dgm:pt>
    <dgm:pt modelId="{4D682475-BA3D-184E-B43E-7B2E778BBDA9}" type="parTrans" cxnId="{85356C48-0BD5-6E43-B539-4FD94DB0B3F0}">
      <dgm:prSet/>
      <dgm:spPr/>
      <dgm:t>
        <a:bodyPr/>
        <a:lstStyle/>
        <a:p>
          <a:endParaRPr lang="pt-BR"/>
        </a:p>
      </dgm:t>
    </dgm:pt>
    <dgm:pt modelId="{75D88CC4-4C96-4544-98D3-3B3A3C39C6BE}" type="sibTrans" cxnId="{85356C48-0BD5-6E43-B539-4FD94DB0B3F0}">
      <dgm:prSet/>
      <dgm:spPr/>
      <dgm:t>
        <a:bodyPr/>
        <a:lstStyle/>
        <a:p>
          <a:endParaRPr lang="pt-BR"/>
        </a:p>
      </dgm:t>
    </dgm:pt>
    <dgm:pt modelId="{0CE05169-CBDF-0140-B908-656026166017}">
      <dgm:prSet phldrT="[Texto]"/>
      <dgm:spPr/>
      <dgm:t>
        <a:bodyPr/>
        <a:lstStyle/>
        <a:p>
          <a:r>
            <a:rPr lang="pt-BR" dirty="0" smtClean="0"/>
            <a:t>Licenciamento / Assinatura</a:t>
          </a:r>
          <a:endParaRPr lang="pt-BR" dirty="0"/>
        </a:p>
      </dgm:t>
    </dgm:pt>
    <dgm:pt modelId="{D8D7EC92-200F-4742-81EB-D20B3EBDFD0F}" type="parTrans" cxnId="{5D565397-0CD5-BF4B-AF4E-A504EF12269F}">
      <dgm:prSet/>
      <dgm:spPr/>
      <dgm:t>
        <a:bodyPr/>
        <a:lstStyle/>
        <a:p>
          <a:endParaRPr lang="pt-BR"/>
        </a:p>
      </dgm:t>
    </dgm:pt>
    <dgm:pt modelId="{666BBCDC-BBBD-2B4D-83C3-9F400F132B7F}" type="sibTrans" cxnId="{5D565397-0CD5-BF4B-AF4E-A504EF12269F}">
      <dgm:prSet/>
      <dgm:spPr/>
      <dgm:t>
        <a:bodyPr/>
        <a:lstStyle/>
        <a:p>
          <a:endParaRPr lang="pt-BR"/>
        </a:p>
      </dgm:t>
    </dgm:pt>
    <dgm:pt modelId="{9631DF55-0C02-0941-9B90-6575B9627C40}" type="pres">
      <dgm:prSet presAssocID="{3E4ABEA6-7787-0B44-8E68-613A294EC70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353AED3B-5681-0341-9EF5-4A55013601AA}" type="pres">
      <dgm:prSet presAssocID="{D2B991EB-E047-4D44-810C-D1C6895E4C76}" presName="composite" presStyleCnt="0"/>
      <dgm:spPr/>
    </dgm:pt>
    <dgm:pt modelId="{BA898EA7-64AD-C54B-AEBC-B47FD0DFB58C}" type="pres">
      <dgm:prSet presAssocID="{D2B991EB-E047-4D44-810C-D1C6895E4C7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C6490D-8B53-A54E-ACFC-BD2346C27398}" type="pres">
      <dgm:prSet presAssocID="{D2B991EB-E047-4D44-810C-D1C6895E4C7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6A859B-ECDE-DF4D-AE48-227784D3CA10}" type="pres">
      <dgm:prSet presAssocID="{D2B991EB-E047-4D44-810C-D1C6895E4C76}" presName="BalanceSpacing" presStyleCnt="0"/>
      <dgm:spPr/>
    </dgm:pt>
    <dgm:pt modelId="{F23B352D-1198-1746-9FF4-A83D2D6F6EEF}" type="pres">
      <dgm:prSet presAssocID="{D2B991EB-E047-4D44-810C-D1C6895E4C76}" presName="BalanceSpacing1" presStyleCnt="0"/>
      <dgm:spPr/>
    </dgm:pt>
    <dgm:pt modelId="{F3E91562-C773-4340-8D6F-C33134E36D7E}" type="pres">
      <dgm:prSet presAssocID="{A99FA0E9-34B8-7640-A6D3-6B1C37751868}" presName="Accent1Text" presStyleLbl="node1" presStyleIdx="1" presStyleCnt="6"/>
      <dgm:spPr/>
      <dgm:t>
        <a:bodyPr/>
        <a:lstStyle/>
        <a:p>
          <a:endParaRPr lang="pt-BR"/>
        </a:p>
      </dgm:t>
    </dgm:pt>
    <dgm:pt modelId="{F6954D1D-386A-F14B-ADB6-2725951C5A17}" type="pres">
      <dgm:prSet presAssocID="{A99FA0E9-34B8-7640-A6D3-6B1C37751868}" presName="spaceBetweenRectangles" presStyleCnt="0"/>
      <dgm:spPr/>
    </dgm:pt>
    <dgm:pt modelId="{D0DB2534-A18F-9B44-86D6-768F60AF167D}" type="pres">
      <dgm:prSet presAssocID="{72D12284-989E-A041-A21C-08D2DCDC1828}" presName="composite" presStyleCnt="0"/>
      <dgm:spPr/>
    </dgm:pt>
    <dgm:pt modelId="{42A0D1AB-D076-AD4E-8696-91F89A1F31D9}" type="pres">
      <dgm:prSet presAssocID="{72D12284-989E-A041-A21C-08D2DCDC182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F93320-01AD-6141-A362-F51192EEC07E}" type="pres">
      <dgm:prSet presAssocID="{72D12284-989E-A041-A21C-08D2DCDC182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C57897-146E-B148-A0AF-5A7DD7101822}" type="pres">
      <dgm:prSet presAssocID="{72D12284-989E-A041-A21C-08D2DCDC1828}" presName="BalanceSpacing" presStyleCnt="0"/>
      <dgm:spPr/>
    </dgm:pt>
    <dgm:pt modelId="{8933B99B-FBF7-B94A-9B3C-F0280C736BDA}" type="pres">
      <dgm:prSet presAssocID="{72D12284-989E-A041-A21C-08D2DCDC1828}" presName="BalanceSpacing1" presStyleCnt="0"/>
      <dgm:spPr/>
    </dgm:pt>
    <dgm:pt modelId="{C32306D6-7D7E-1F4B-AF11-A9CE6203A3D8}" type="pres">
      <dgm:prSet presAssocID="{75D88CC4-4C96-4544-98D3-3B3A3C39C6BE}" presName="Accent1Text" presStyleLbl="node1" presStyleIdx="3" presStyleCnt="6"/>
      <dgm:spPr/>
      <dgm:t>
        <a:bodyPr/>
        <a:lstStyle/>
        <a:p>
          <a:endParaRPr lang="pt-BR"/>
        </a:p>
      </dgm:t>
    </dgm:pt>
    <dgm:pt modelId="{25D2DF73-9E27-C649-854C-EDC40ADCF32D}" type="pres">
      <dgm:prSet presAssocID="{75D88CC4-4C96-4544-98D3-3B3A3C39C6BE}" presName="spaceBetweenRectangles" presStyleCnt="0"/>
      <dgm:spPr/>
    </dgm:pt>
    <dgm:pt modelId="{447892A9-09B3-8E47-A6D7-0B26AE8D5D16}" type="pres">
      <dgm:prSet presAssocID="{0CE05169-CBDF-0140-B908-656026166017}" presName="composite" presStyleCnt="0"/>
      <dgm:spPr/>
    </dgm:pt>
    <dgm:pt modelId="{5C67FF92-A61F-F441-B45A-667E6290D8AA}" type="pres">
      <dgm:prSet presAssocID="{0CE05169-CBDF-0140-B908-65602616601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4211DA-3ED9-5F46-B9F2-D78226B36857}" type="pres">
      <dgm:prSet presAssocID="{0CE05169-CBDF-0140-B908-65602616601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1E8069-00D5-A749-B96D-BD485E3D2133}" type="pres">
      <dgm:prSet presAssocID="{0CE05169-CBDF-0140-B908-656026166017}" presName="BalanceSpacing" presStyleCnt="0"/>
      <dgm:spPr/>
    </dgm:pt>
    <dgm:pt modelId="{730DF704-ED39-CE4A-94CD-E32D651F9250}" type="pres">
      <dgm:prSet presAssocID="{0CE05169-CBDF-0140-B908-656026166017}" presName="BalanceSpacing1" presStyleCnt="0"/>
      <dgm:spPr/>
    </dgm:pt>
    <dgm:pt modelId="{88DB9B11-78B1-244C-9200-96EE42C3BE8E}" type="pres">
      <dgm:prSet presAssocID="{666BBCDC-BBBD-2B4D-83C3-9F400F132B7F}" presName="Accent1Text" presStyleLbl="node1" presStyleIdx="5" presStyleCnt="6"/>
      <dgm:spPr/>
      <dgm:t>
        <a:bodyPr/>
        <a:lstStyle/>
        <a:p>
          <a:endParaRPr lang="pt-BR"/>
        </a:p>
      </dgm:t>
    </dgm:pt>
  </dgm:ptLst>
  <dgm:cxnLst>
    <dgm:cxn modelId="{C3C61E0D-6E36-5C44-A071-104781F14C65}" srcId="{3E4ABEA6-7787-0B44-8E68-613A294EC70A}" destId="{D2B991EB-E047-4D44-810C-D1C6895E4C76}" srcOrd="0" destOrd="0" parTransId="{2127941D-9F2A-2943-95CF-C51A9801B473}" sibTransId="{A99FA0E9-34B8-7640-A6D3-6B1C37751868}"/>
    <dgm:cxn modelId="{B6DEE2D3-73AE-4141-BEA9-2760D0C0352B}" type="presOf" srcId="{3E4ABEA6-7787-0B44-8E68-613A294EC70A}" destId="{9631DF55-0C02-0941-9B90-6575B9627C40}" srcOrd="0" destOrd="0" presId="urn:microsoft.com/office/officeart/2008/layout/AlternatingHexagons"/>
    <dgm:cxn modelId="{73301430-608B-4C1C-B59E-04E0495EF0DD}" type="presOf" srcId="{0CE05169-CBDF-0140-B908-656026166017}" destId="{5C67FF92-A61F-F441-B45A-667E6290D8AA}" srcOrd="0" destOrd="0" presId="urn:microsoft.com/office/officeart/2008/layout/AlternatingHexagons"/>
    <dgm:cxn modelId="{0D3D4CEF-5610-45A0-95E7-113028CB55CA}" type="presOf" srcId="{75D88CC4-4C96-4544-98D3-3B3A3C39C6BE}" destId="{C32306D6-7D7E-1F4B-AF11-A9CE6203A3D8}" srcOrd="0" destOrd="0" presId="urn:microsoft.com/office/officeart/2008/layout/AlternatingHexagons"/>
    <dgm:cxn modelId="{5D565397-0CD5-BF4B-AF4E-A504EF12269F}" srcId="{3E4ABEA6-7787-0B44-8E68-613A294EC70A}" destId="{0CE05169-CBDF-0140-B908-656026166017}" srcOrd="2" destOrd="0" parTransId="{D8D7EC92-200F-4742-81EB-D20B3EBDFD0F}" sibTransId="{666BBCDC-BBBD-2B4D-83C3-9F400F132B7F}"/>
    <dgm:cxn modelId="{6B0E9908-6057-45DA-8E0A-E074FD7D2240}" type="presOf" srcId="{A99FA0E9-34B8-7640-A6D3-6B1C37751868}" destId="{F3E91562-C773-4340-8D6F-C33134E36D7E}" srcOrd="0" destOrd="0" presId="urn:microsoft.com/office/officeart/2008/layout/AlternatingHexagons"/>
    <dgm:cxn modelId="{2670AADE-D489-44F3-BF3B-FB0D811691FA}" type="presOf" srcId="{666BBCDC-BBBD-2B4D-83C3-9F400F132B7F}" destId="{88DB9B11-78B1-244C-9200-96EE42C3BE8E}" srcOrd="0" destOrd="0" presId="urn:microsoft.com/office/officeart/2008/layout/AlternatingHexagons"/>
    <dgm:cxn modelId="{8F86B058-D0E7-4B88-AEC0-578A1169F9CD}" type="presOf" srcId="{72D12284-989E-A041-A21C-08D2DCDC1828}" destId="{42A0D1AB-D076-AD4E-8696-91F89A1F31D9}" srcOrd="0" destOrd="0" presId="urn:microsoft.com/office/officeart/2008/layout/AlternatingHexagons"/>
    <dgm:cxn modelId="{648FDA0C-1649-43C6-806D-D28BB41E174A}" type="presOf" srcId="{D2B991EB-E047-4D44-810C-D1C6895E4C76}" destId="{BA898EA7-64AD-C54B-AEBC-B47FD0DFB58C}" srcOrd="0" destOrd="0" presId="urn:microsoft.com/office/officeart/2008/layout/AlternatingHexagons"/>
    <dgm:cxn modelId="{85356C48-0BD5-6E43-B539-4FD94DB0B3F0}" srcId="{3E4ABEA6-7787-0B44-8E68-613A294EC70A}" destId="{72D12284-989E-A041-A21C-08D2DCDC1828}" srcOrd="1" destOrd="0" parTransId="{4D682475-BA3D-184E-B43E-7B2E778BBDA9}" sibTransId="{75D88CC4-4C96-4544-98D3-3B3A3C39C6BE}"/>
    <dgm:cxn modelId="{0568C3CD-A785-43E3-9DC0-D53A44B55E3B}" type="presParOf" srcId="{9631DF55-0C02-0941-9B90-6575B9627C40}" destId="{353AED3B-5681-0341-9EF5-4A55013601AA}" srcOrd="0" destOrd="0" presId="urn:microsoft.com/office/officeart/2008/layout/AlternatingHexagons"/>
    <dgm:cxn modelId="{0A1E9949-4D1C-4CBD-AF9D-2801735780BD}" type="presParOf" srcId="{353AED3B-5681-0341-9EF5-4A55013601AA}" destId="{BA898EA7-64AD-C54B-AEBC-B47FD0DFB58C}" srcOrd="0" destOrd="0" presId="urn:microsoft.com/office/officeart/2008/layout/AlternatingHexagons"/>
    <dgm:cxn modelId="{9E604C9B-A413-40DD-850A-7B9EBE165BD0}" type="presParOf" srcId="{353AED3B-5681-0341-9EF5-4A55013601AA}" destId="{5DC6490D-8B53-A54E-ACFC-BD2346C27398}" srcOrd="1" destOrd="0" presId="urn:microsoft.com/office/officeart/2008/layout/AlternatingHexagons"/>
    <dgm:cxn modelId="{34F5A975-67EB-4C0D-9471-751BFB3BE423}" type="presParOf" srcId="{353AED3B-5681-0341-9EF5-4A55013601AA}" destId="{BF6A859B-ECDE-DF4D-AE48-227784D3CA10}" srcOrd="2" destOrd="0" presId="urn:microsoft.com/office/officeart/2008/layout/AlternatingHexagons"/>
    <dgm:cxn modelId="{6C9A716A-9A92-42B6-A193-7800BBCD8CF7}" type="presParOf" srcId="{353AED3B-5681-0341-9EF5-4A55013601AA}" destId="{F23B352D-1198-1746-9FF4-A83D2D6F6EEF}" srcOrd="3" destOrd="0" presId="urn:microsoft.com/office/officeart/2008/layout/AlternatingHexagons"/>
    <dgm:cxn modelId="{846CC448-8A79-45CA-BBBA-A5548CBD8CBC}" type="presParOf" srcId="{353AED3B-5681-0341-9EF5-4A55013601AA}" destId="{F3E91562-C773-4340-8D6F-C33134E36D7E}" srcOrd="4" destOrd="0" presId="urn:microsoft.com/office/officeart/2008/layout/AlternatingHexagons"/>
    <dgm:cxn modelId="{2D516626-7D74-4BC3-A1A6-AE7AF0CD7F17}" type="presParOf" srcId="{9631DF55-0C02-0941-9B90-6575B9627C40}" destId="{F6954D1D-386A-F14B-ADB6-2725951C5A17}" srcOrd="1" destOrd="0" presId="urn:microsoft.com/office/officeart/2008/layout/AlternatingHexagons"/>
    <dgm:cxn modelId="{6ED8C607-D554-4CC7-AF70-C8685A0AA39E}" type="presParOf" srcId="{9631DF55-0C02-0941-9B90-6575B9627C40}" destId="{D0DB2534-A18F-9B44-86D6-768F60AF167D}" srcOrd="2" destOrd="0" presId="urn:microsoft.com/office/officeart/2008/layout/AlternatingHexagons"/>
    <dgm:cxn modelId="{76C978EF-2A5A-440C-8745-5BC2D1A7AE77}" type="presParOf" srcId="{D0DB2534-A18F-9B44-86D6-768F60AF167D}" destId="{42A0D1AB-D076-AD4E-8696-91F89A1F31D9}" srcOrd="0" destOrd="0" presId="urn:microsoft.com/office/officeart/2008/layout/AlternatingHexagons"/>
    <dgm:cxn modelId="{FB6EFF4B-5B32-4E65-8C1D-83160C22F58B}" type="presParOf" srcId="{D0DB2534-A18F-9B44-86D6-768F60AF167D}" destId="{D4F93320-01AD-6141-A362-F51192EEC07E}" srcOrd="1" destOrd="0" presId="urn:microsoft.com/office/officeart/2008/layout/AlternatingHexagons"/>
    <dgm:cxn modelId="{913D9578-FD69-422D-84D7-0250A0DC7E19}" type="presParOf" srcId="{D0DB2534-A18F-9B44-86D6-768F60AF167D}" destId="{3FC57897-146E-B148-A0AF-5A7DD7101822}" srcOrd="2" destOrd="0" presId="urn:microsoft.com/office/officeart/2008/layout/AlternatingHexagons"/>
    <dgm:cxn modelId="{7FCB7BCE-F1F5-415D-8A90-954E7E674465}" type="presParOf" srcId="{D0DB2534-A18F-9B44-86D6-768F60AF167D}" destId="{8933B99B-FBF7-B94A-9B3C-F0280C736BDA}" srcOrd="3" destOrd="0" presId="urn:microsoft.com/office/officeart/2008/layout/AlternatingHexagons"/>
    <dgm:cxn modelId="{767F31C1-24FB-4C5E-A3A9-0F83475CDE80}" type="presParOf" srcId="{D0DB2534-A18F-9B44-86D6-768F60AF167D}" destId="{C32306D6-7D7E-1F4B-AF11-A9CE6203A3D8}" srcOrd="4" destOrd="0" presId="urn:microsoft.com/office/officeart/2008/layout/AlternatingHexagons"/>
    <dgm:cxn modelId="{7BB3006B-FE67-411D-9D05-186931D01F76}" type="presParOf" srcId="{9631DF55-0C02-0941-9B90-6575B9627C40}" destId="{25D2DF73-9E27-C649-854C-EDC40ADCF32D}" srcOrd="3" destOrd="0" presId="urn:microsoft.com/office/officeart/2008/layout/AlternatingHexagons"/>
    <dgm:cxn modelId="{967F34EF-72F0-4DFB-A3C8-74EECBEDDA98}" type="presParOf" srcId="{9631DF55-0C02-0941-9B90-6575B9627C40}" destId="{447892A9-09B3-8E47-A6D7-0B26AE8D5D16}" srcOrd="4" destOrd="0" presId="urn:microsoft.com/office/officeart/2008/layout/AlternatingHexagons"/>
    <dgm:cxn modelId="{D19C0225-5256-4770-9961-7F7FAA7644BA}" type="presParOf" srcId="{447892A9-09B3-8E47-A6D7-0B26AE8D5D16}" destId="{5C67FF92-A61F-F441-B45A-667E6290D8AA}" srcOrd="0" destOrd="0" presId="urn:microsoft.com/office/officeart/2008/layout/AlternatingHexagons"/>
    <dgm:cxn modelId="{A64485B8-D0BD-4EE3-9B22-BDE0937D1AFF}" type="presParOf" srcId="{447892A9-09B3-8E47-A6D7-0B26AE8D5D16}" destId="{264211DA-3ED9-5F46-B9F2-D78226B36857}" srcOrd="1" destOrd="0" presId="urn:microsoft.com/office/officeart/2008/layout/AlternatingHexagons"/>
    <dgm:cxn modelId="{3B7F2591-C4ED-46EA-8D8D-66DDD131DEC2}" type="presParOf" srcId="{447892A9-09B3-8E47-A6D7-0B26AE8D5D16}" destId="{781E8069-00D5-A749-B96D-BD485E3D2133}" srcOrd="2" destOrd="0" presId="urn:microsoft.com/office/officeart/2008/layout/AlternatingHexagons"/>
    <dgm:cxn modelId="{0CAC9C2D-69E4-43D3-AAC5-45AAAB2EA473}" type="presParOf" srcId="{447892A9-09B3-8E47-A6D7-0B26AE8D5D16}" destId="{730DF704-ED39-CE4A-94CD-E32D651F9250}" srcOrd="3" destOrd="0" presId="urn:microsoft.com/office/officeart/2008/layout/AlternatingHexagons"/>
    <dgm:cxn modelId="{F30C2906-94B6-47A8-93C5-9848FEFCCE55}" type="presParOf" srcId="{447892A9-09B3-8E47-A6D7-0B26AE8D5D16}" destId="{88DB9B11-78B1-244C-9200-96EE42C3BE8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2D8B15-0F72-8648-8144-5826A5634DC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22CDF17D-6168-2A44-A5DD-4CD42AD67EB0}">
      <dgm:prSet/>
      <dgm:spPr/>
      <dgm:t>
        <a:bodyPr/>
        <a:lstStyle/>
        <a:p>
          <a:pPr rtl="0"/>
          <a:r>
            <a:rPr lang="pt-BR" smtClean="0"/>
            <a:t>Vantagens</a:t>
          </a:r>
          <a:endParaRPr lang="pt-BR"/>
        </a:p>
      </dgm:t>
    </dgm:pt>
    <dgm:pt modelId="{ACFE5B93-9E8E-6E40-8ED7-FD2364B11718}" type="parTrans" cxnId="{DD8FEF15-F796-CE4A-8E64-51E9A64265D6}">
      <dgm:prSet/>
      <dgm:spPr/>
      <dgm:t>
        <a:bodyPr/>
        <a:lstStyle/>
        <a:p>
          <a:endParaRPr lang="pt-BR"/>
        </a:p>
      </dgm:t>
    </dgm:pt>
    <dgm:pt modelId="{A4A0C295-CB1B-A446-B309-087F1981993E}" type="sibTrans" cxnId="{DD8FEF15-F796-CE4A-8E64-51E9A64265D6}">
      <dgm:prSet/>
      <dgm:spPr/>
      <dgm:t>
        <a:bodyPr/>
        <a:lstStyle/>
        <a:p>
          <a:endParaRPr lang="pt-BR"/>
        </a:p>
      </dgm:t>
    </dgm:pt>
    <dgm:pt modelId="{69DE80F7-61DC-E047-8B34-ADA20A804B9A}">
      <dgm:prSet/>
      <dgm:spPr/>
      <dgm:t>
        <a:bodyPr/>
        <a:lstStyle/>
        <a:p>
          <a:pPr rtl="0"/>
          <a:r>
            <a:rPr lang="pt-BR" smtClean="0"/>
            <a:t>Maior controle do processo </a:t>
          </a:r>
          <a:endParaRPr lang="pt-BR"/>
        </a:p>
      </dgm:t>
    </dgm:pt>
    <dgm:pt modelId="{2C00F8BF-611A-B54D-BCC9-93EB7683323D}" type="parTrans" cxnId="{196D0E1A-BDFB-3842-881C-267302DF1E97}">
      <dgm:prSet/>
      <dgm:spPr/>
      <dgm:t>
        <a:bodyPr/>
        <a:lstStyle/>
        <a:p>
          <a:endParaRPr lang="pt-BR"/>
        </a:p>
      </dgm:t>
    </dgm:pt>
    <dgm:pt modelId="{A7CD3DD3-7D75-E24F-912F-2DCB1F5219D7}" type="sibTrans" cxnId="{196D0E1A-BDFB-3842-881C-267302DF1E97}">
      <dgm:prSet/>
      <dgm:spPr/>
      <dgm:t>
        <a:bodyPr/>
        <a:lstStyle/>
        <a:p>
          <a:endParaRPr lang="pt-BR"/>
        </a:p>
      </dgm:t>
    </dgm:pt>
    <dgm:pt modelId="{F7569818-4CAE-D146-8867-B20E5C98D402}">
      <dgm:prSet/>
      <dgm:spPr/>
      <dgm:t>
        <a:bodyPr/>
        <a:lstStyle/>
        <a:p>
          <a:pPr rtl="0"/>
          <a:r>
            <a:rPr lang="pt-BR" smtClean="0"/>
            <a:t>Material exclusivo e com a ”cara” da IES</a:t>
          </a:r>
          <a:endParaRPr lang="pt-BR"/>
        </a:p>
      </dgm:t>
    </dgm:pt>
    <dgm:pt modelId="{41605B9F-8653-A347-B056-F1373608026D}" type="parTrans" cxnId="{22F9A93F-AF6D-E04B-938D-E5D14F62B4C7}">
      <dgm:prSet/>
      <dgm:spPr/>
      <dgm:t>
        <a:bodyPr/>
        <a:lstStyle/>
        <a:p>
          <a:endParaRPr lang="pt-BR"/>
        </a:p>
      </dgm:t>
    </dgm:pt>
    <dgm:pt modelId="{D9DA16CA-D6CA-F849-92AB-C84CC91B93B4}" type="sibTrans" cxnId="{22F9A93F-AF6D-E04B-938D-E5D14F62B4C7}">
      <dgm:prSet/>
      <dgm:spPr/>
      <dgm:t>
        <a:bodyPr/>
        <a:lstStyle/>
        <a:p>
          <a:endParaRPr lang="pt-BR"/>
        </a:p>
      </dgm:t>
    </dgm:pt>
    <dgm:pt modelId="{129F3828-87FE-174F-ADAF-71C21B894BD4}">
      <dgm:prSet/>
      <dgm:spPr/>
      <dgm:t>
        <a:bodyPr/>
        <a:lstStyle/>
        <a:p>
          <a:pPr rtl="0"/>
          <a:r>
            <a:rPr lang="pt-BR" smtClean="0"/>
            <a:t>Possibilidade de diversificar</a:t>
          </a:r>
          <a:endParaRPr lang="pt-BR"/>
        </a:p>
      </dgm:t>
    </dgm:pt>
    <dgm:pt modelId="{FFD6E06B-107C-834C-81E8-6F2DE870458B}" type="parTrans" cxnId="{16BC61AF-AF85-3447-83EC-599E173666F0}">
      <dgm:prSet/>
      <dgm:spPr/>
      <dgm:t>
        <a:bodyPr/>
        <a:lstStyle/>
        <a:p>
          <a:endParaRPr lang="pt-BR"/>
        </a:p>
      </dgm:t>
    </dgm:pt>
    <dgm:pt modelId="{46FEC85E-9A2F-1840-8CE6-10FEB0ECDC28}" type="sibTrans" cxnId="{16BC61AF-AF85-3447-83EC-599E173666F0}">
      <dgm:prSet/>
      <dgm:spPr/>
      <dgm:t>
        <a:bodyPr/>
        <a:lstStyle/>
        <a:p>
          <a:endParaRPr lang="pt-BR"/>
        </a:p>
      </dgm:t>
    </dgm:pt>
    <dgm:pt modelId="{8FBDA405-16E4-B94B-8C9E-DA4628C90A92}">
      <dgm:prSet/>
      <dgm:spPr/>
      <dgm:t>
        <a:bodyPr/>
        <a:lstStyle/>
        <a:p>
          <a:pPr rtl="0"/>
          <a:r>
            <a:rPr lang="pt-BR" smtClean="0"/>
            <a:t>Uso de autores internos onde a IES tem grande reconhecimento</a:t>
          </a:r>
          <a:endParaRPr lang="pt-BR"/>
        </a:p>
      </dgm:t>
    </dgm:pt>
    <dgm:pt modelId="{5540BBC3-31FF-4B4C-A823-FF341AD30A46}" type="parTrans" cxnId="{9468DD63-734C-CA49-B0A6-B68D009E1AC8}">
      <dgm:prSet/>
      <dgm:spPr/>
      <dgm:t>
        <a:bodyPr/>
        <a:lstStyle/>
        <a:p>
          <a:endParaRPr lang="pt-BR"/>
        </a:p>
      </dgm:t>
    </dgm:pt>
    <dgm:pt modelId="{038D8652-354E-1949-9A3C-51AF8A9A5FE6}" type="sibTrans" cxnId="{9468DD63-734C-CA49-B0A6-B68D009E1AC8}">
      <dgm:prSet/>
      <dgm:spPr/>
      <dgm:t>
        <a:bodyPr/>
        <a:lstStyle/>
        <a:p>
          <a:endParaRPr lang="pt-BR"/>
        </a:p>
      </dgm:t>
    </dgm:pt>
    <dgm:pt modelId="{BE3A57A0-FADA-3645-BA8E-980CD9918DFF}">
      <dgm:prSet/>
      <dgm:spPr/>
      <dgm:t>
        <a:bodyPr/>
        <a:lstStyle/>
        <a:p>
          <a:pPr rtl="0"/>
          <a:r>
            <a:rPr lang="pt-BR" smtClean="0"/>
            <a:t>Dificuldades</a:t>
          </a:r>
          <a:endParaRPr lang="pt-BR"/>
        </a:p>
      </dgm:t>
    </dgm:pt>
    <dgm:pt modelId="{0E68EAE8-F701-9742-A5A9-06F52B34FB8E}" type="parTrans" cxnId="{76586A9F-8AAE-D543-A2DE-B65F401209F1}">
      <dgm:prSet/>
      <dgm:spPr/>
      <dgm:t>
        <a:bodyPr/>
        <a:lstStyle/>
        <a:p>
          <a:endParaRPr lang="pt-BR"/>
        </a:p>
      </dgm:t>
    </dgm:pt>
    <dgm:pt modelId="{090D7BE3-478F-1741-BBF6-1165327A0DE6}" type="sibTrans" cxnId="{76586A9F-8AAE-D543-A2DE-B65F401209F1}">
      <dgm:prSet/>
      <dgm:spPr/>
      <dgm:t>
        <a:bodyPr/>
        <a:lstStyle/>
        <a:p>
          <a:endParaRPr lang="pt-BR"/>
        </a:p>
      </dgm:t>
    </dgm:pt>
    <dgm:pt modelId="{FF73130B-3B38-F746-9D53-A879217D873A}">
      <dgm:prSet/>
      <dgm:spPr/>
      <dgm:t>
        <a:bodyPr/>
        <a:lstStyle/>
        <a:p>
          <a:pPr rtl="0"/>
          <a:r>
            <a:rPr lang="pt-BR" smtClean="0"/>
            <a:t>Falta de autores com conhecimentos específicos</a:t>
          </a:r>
          <a:endParaRPr lang="pt-BR"/>
        </a:p>
      </dgm:t>
    </dgm:pt>
    <dgm:pt modelId="{E29E5FA4-8C70-B649-B592-DBE0FE21BD3E}" type="parTrans" cxnId="{036A1485-2341-B243-948E-85110A7ADB43}">
      <dgm:prSet/>
      <dgm:spPr/>
      <dgm:t>
        <a:bodyPr/>
        <a:lstStyle/>
        <a:p>
          <a:endParaRPr lang="pt-BR"/>
        </a:p>
      </dgm:t>
    </dgm:pt>
    <dgm:pt modelId="{18FE10B5-198E-EC49-88A0-BAE70BC80B2B}" type="sibTrans" cxnId="{036A1485-2341-B243-948E-85110A7ADB43}">
      <dgm:prSet/>
      <dgm:spPr/>
      <dgm:t>
        <a:bodyPr/>
        <a:lstStyle/>
        <a:p>
          <a:endParaRPr lang="pt-BR"/>
        </a:p>
      </dgm:t>
    </dgm:pt>
    <dgm:pt modelId="{0FE23EFF-82A9-4645-8241-31E017D85D15}">
      <dgm:prSet/>
      <dgm:spPr/>
      <dgm:t>
        <a:bodyPr/>
        <a:lstStyle/>
        <a:p>
          <a:pPr rtl="0"/>
          <a:r>
            <a:rPr lang="pt-BR" smtClean="0"/>
            <a:t>Atrasos constantes de entregas </a:t>
          </a:r>
          <a:endParaRPr lang="pt-BR"/>
        </a:p>
      </dgm:t>
    </dgm:pt>
    <dgm:pt modelId="{7BCD9719-F572-6A46-A773-47F5A0C572C5}" type="parTrans" cxnId="{39E20889-0A8D-2845-B500-1066C397194E}">
      <dgm:prSet/>
      <dgm:spPr/>
      <dgm:t>
        <a:bodyPr/>
        <a:lstStyle/>
        <a:p>
          <a:endParaRPr lang="pt-BR"/>
        </a:p>
      </dgm:t>
    </dgm:pt>
    <dgm:pt modelId="{6263B44F-3906-034C-98B4-2F08E58648D4}" type="sibTrans" cxnId="{39E20889-0A8D-2845-B500-1066C397194E}">
      <dgm:prSet/>
      <dgm:spPr/>
      <dgm:t>
        <a:bodyPr/>
        <a:lstStyle/>
        <a:p>
          <a:endParaRPr lang="pt-BR"/>
        </a:p>
      </dgm:t>
    </dgm:pt>
    <dgm:pt modelId="{3CE1F4B9-FC03-4040-B02E-7EAE7B94B7DE}">
      <dgm:prSet/>
      <dgm:spPr/>
      <dgm:t>
        <a:bodyPr/>
        <a:lstStyle/>
        <a:p>
          <a:pPr rtl="0"/>
          <a:r>
            <a:rPr lang="pt-BR" smtClean="0"/>
            <a:t>Desistências</a:t>
          </a:r>
          <a:endParaRPr lang="pt-BR"/>
        </a:p>
      </dgm:t>
    </dgm:pt>
    <dgm:pt modelId="{ECC79C41-1FD9-B841-BD10-1EFF7AECAFCC}" type="parTrans" cxnId="{E61E1DBA-42C6-B247-83C5-033FD1921B1C}">
      <dgm:prSet/>
      <dgm:spPr/>
      <dgm:t>
        <a:bodyPr/>
        <a:lstStyle/>
        <a:p>
          <a:endParaRPr lang="pt-BR"/>
        </a:p>
      </dgm:t>
    </dgm:pt>
    <dgm:pt modelId="{68C22A2A-82FA-6E48-97C7-83422BA7EF29}" type="sibTrans" cxnId="{E61E1DBA-42C6-B247-83C5-033FD1921B1C}">
      <dgm:prSet/>
      <dgm:spPr/>
      <dgm:t>
        <a:bodyPr/>
        <a:lstStyle/>
        <a:p>
          <a:endParaRPr lang="pt-BR"/>
        </a:p>
      </dgm:t>
    </dgm:pt>
    <dgm:pt modelId="{7EBF241A-6A59-0645-9069-B627388B8AEB}">
      <dgm:prSet/>
      <dgm:spPr/>
      <dgm:t>
        <a:bodyPr/>
        <a:lstStyle/>
        <a:p>
          <a:pPr rtl="0"/>
          <a:r>
            <a:rPr lang="pt-BR" smtClean="0"/>
            <a:t>Incidência de plágio e outras problemas</a:t>
          </a:r>
          <a:endParaRPr lang="pt-BR"/>
        </a:p>
      </dgm:t>
    </dgm:pt>
    <dgm:pt modelId="{8AC80317-D33D-084F-8725-D96947075A31}" type="parTrans" cxnId="{91C437DB-D45B-6E42-A34E-D60297E611E8}">
      <dgm:prSet/>
      <dgm:spPr/>
      <dgm:t>
        <a:bodyPr/>
        <a:lstStyle/>
        <a:p>
          <a:endParaRPr lang="pt-BR"/>
        </a:p>
      </dgm:t>
    </dgm:pt>
    <dgm:pt modelId="{392E3569-837E-E946-B4F6-CB5CA2E96F74}" type="sibTrans" cxnId="{91C437DB-D45B-6E42-A34E-D60297E611E8}">
      <dgm:prSet/>
      <dgm:spPr/>
      <dgm:t>
        <a:bodyPr/>
        <a:lstStyle/>
        <a:p>
          <a:endParaRPr lang="pt-BR"/>
        </a:p>
      </dgm:t>
    </dgm:pt>
    <dgm:pt modelId="{7491D912-B1F9-0946-8318-14815162BF1F}" type="pres">
      <dgm:prSet presAssocID="{A42D8B15-0F72-8648-8144-5826A5634D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69F1950-8D00-7A45-9F32-3C5E1EFFCB9B}" type="pres">
      <dgm:prSet presAssocID="{22CDF17D-6168-2A44-A5DD-4CD42AD67EB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A2FDA9-97E3-D04E-8775-07BAFD847136}" type="pres">
      <dgm:prSet presAssocID="{22CDF17D-6168-2A44-A5DD-4CD42AD67EB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FC21EC-340A-B244-8E8D-E13F5C06A404}" type="pres">
      <dgm:prSet presAssocID="{BE3A57A0-FADA-3645-BA8E-980CD9918DF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36731D-0C0F-A245-A0EE-33E145986CA5}" type="pres">
      <dgm:prSet presAssocID="{BE3A57A0-FADA-3645-BA8E-980CD9918DF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6586A9F-8AAE-D543-A2DE-B65F401209F1}" srcId="{A42D8B15-0F72-8648-8144-5826A5634DC2}" destId="{BE3A57A0-FADA-3645-BA8E-980CD9918DFF}" srcOrd="1" destOrd="0" parTransId="{0E68EAE8-F701-9742-A5A9-06F52B34FB8E}" sibTransId="{090D7BE3-478F-1741-BBF6-1165327A0DE6}"/>
    <dgm:cxn modelId="{1662B390-CE7E-4E49-A34F-A61C1A7FF4F5}" type="presOf" srcId="{129F3828-87FE-174F-ADAF-71C21B894BD4}" destId="{F4A2FDA9-97E3-D04E-8775-07BAFD847136}" srcOrd="0" destOrd="2" presId="urn:microsoft.com/office/officeart/2005/8/layout/vList2"/>
    <dgm:cxn modelId="{9468DD63-734C-CA49-B0A6-B68D009E1AC8}" srcId="{22CDF17D-6168-2A44-A5DD-4CD42AD67EB0}" destId="{8FBDA405-16E4-B94B-8C9E-DA4628C90A92}" srcOrd="3" destOrd="0" parTransId="{5540BBC3-31FF-4B4C-A823-FF341AD30A46}" sibTransId="{038D8652-354E-1949-9A3C-51AF8A9A5FE6}"/>
    <dgm:cxn modelId="{0E42F456-AAA9-4A1B-9D1C-833C80A98DA5}" type="presOf" srcId="{8FBDA405-16E4-B94B-8C9E-DA4628C90A92}" destId="{F4A2FDA9-97E3-D04E-8775-07BAFD847136}" srcOrd="0" destOrd="3" presId="urn:microsoft.com/office/officeart/2005/8/layout/vList2"/>
    <dgm:cxn modelId="{4100B0C0-5F42-4DBE-B434-F5DD5CE7C1E4}" type="presOf" srcId="{3CE1F4B9-FC03-4040-B02E-7EAE7B94B7DE}" destId="{1736731D-0C0F-A245-A0EE-33E145986CA5}" srcOrd="0" destOrd="2" presId="urn:microsoft.com/office/officeart/2005/8/layout/vList2"/>
    <dgm:cxn modelId="{4465A88C-4C8C-4E99-9199-052ABCB9FD37}" type="presOf" srcId="{BE3A57A0-FADA-3645-BA8E-980CD9918DFF}" destId="{30FC21EC-340A-B244-8E8D-E13F5C06A404}" srcOrd="0" destOrd="0" presId="urn:microsoft.com/office/officeart/2005/8/layout/vList2"/>
    <dgm:cxn modelId="{39E20889-0A8D-2845-B500-1066C397194E}" srcId="{BE3A57A0-FADA-3645-BA8E-980CD9918DFF}" destId="{0FE23EFF-82A9-4645-8241-31E017D85D15}" srcOrd="1" destOrd="0" parTransId="{7BCD9719-F572-6A46-A773-47F5A0C572C5}" sibTransId="{6263B44F-3906-034C-98B4-2F08E58648D4}"/>
    <dgm:cxn modelId="{1F5FC1E2-DB59-49BB-BD22-A856BEBCCB48}" type="presOf" srcId="{22CDF17D-6168-2A44-A5DD-4CD42AD67EB0}" destId="{569F1950-8D00-7A45-9F32-3C5E1EFFCB9B}" srcOrd="0" destOrd="0" presId="urn:microsoft.com/office/officeart/2005/8/layout/vList2"/>
    <dgm:cxn modelId="{22F9A93F-AF6D-E04B-938D-E5D14F62B4C7}" srcId="{22CDF17D-6168-2A44-A5DD-4CD42AD67EB0}" destId="{F7569818-4CAE-D146-8867-B20E5C98D402}" srcOrd="1" destOrd="0" parTransId="{41605B9F-8653-A347-B056-F1373608026D}" sibTransId="{D9DA16CA-D6CA-F849-92AB-C84CC91B93B4}"/>
    <dgm:cxn modelId="{196D0E1A-BDFB-3842-881C-267302DF1E97}" srcId="{22CDF17D-6168-2A44-A5DD-4CD42AD67EB0}" destId="{69DE80F7-61DC-E047-8B34-ADA20A804B9A}" srcOrd="0" destOrd="0" parTransId="{2C00F8BF-611A-B54D-BCC9-93EB7683323D}" sibTransId="{A7CD3DD3-7D75-E24F-912F-2DCB1F5219D7}"/>
    <dgm:cxn modelId="{036A1485-2341-B243-948E-85110A7ADB43}" srcId="{BE3A57A0-FADA-3645-BA8E-980CD9918DFF}" destId="{FF73130B-3B38-F746-9D53-A879217D873A}" srcOrd="0" destOrd="0" parTransId="{E29E5FA4-8C70-B649-B592-DBE0FE21BD3E}" sibTransId="{18FE10B5-198E-EC49-88A0-BAE70BC80B2B}"/>
    <dgm:cxn modelId="{DD8FEF15-F796-CE4A-8E64-51E9A64265D6}" srcId="{A42D8B15-0F72-8648-8144-5826A5634DC2}" destId="{22CDF17D-6168-2A44-A5DD-4CD42AD67EB0}" srcOrd="0" destOrd="0" parTransId="{ACFE5B93-9E8E-6E40-8ED7-FD2364B11718}" sibTransId="{A4A0C295-CB1B-A446-B309-087F1981993E}"/>
    <dgm:cxn modelId="{CE2D9D32-33BE-4989-AD61-1947DE297EED}" type="presOf" srcId="{7EBF241A-6A59-0645-9069-B627388B8AEB}" destId="{1736731D-0C0F-A245-A0EE-33E145986CA5}" srcOrd="0" destOrd="3" presId="urn:microsoft.com/office/officeart/2005/8/layout/vList2"/>
    <dgm:cxn modelId="{0D30A53D-ED0F-436B-8FF2-3414C4ADB167}" type="presOf" srcId="{F7569818-4CAE-D146-8867-B20E5C98D402}" destId="{F4A2FDA9-97E3-D04E-8775-07BAFD847136}" srcOrd="0" destOrd="1" presId="urn:microsoft.com/office/officeart/2005/8/layout/vList2"/>
    <dgm:cxn modelId="{91C437DB-D45B-6E42-A34E-D60297E611E8}" srcId="{BE3A57A0-FADA-3645-BA8E-980CD9918DFF}" destId="{7EBF241A-6A59-0645-9069-B627388B8AEB}" srcOrd="3" destOrd="0" parTransId="{8AC80317-D33D-084F-8725-D96947075A31}" sibTransId="{392E3569-837E-E946-B4F6-CB5CA2E96F74}"/>
    <dgm:cxn modelId="{122F1984-9CD7-4F40-955F-9DD2BB9DEBB0}" type="presOf" srcId="{69DE80F7-61DC-E047-8B34-ADA20A804B9A}" destId="{F4A2FDA9-97E3-D04E-8775-07BAFD847136}" srcOrd="0" destOrd="0" presId="urn:microsoft.com/office/officeart/2005/8/layout/vList2"/>
    <dgm:cxn modelId="{D0FD6B2E-D10F-4265-BE0F-5EF6F4AACAFD}" type="presOf" srcId="{A42D8B15-0F72-8648-8144-5826A5634DC2}" destId="{7491D912-B1F9-0946-8318-14815162BF1F}" srcOrd="0" destOrd="0" presId="urn:microsoft.com/office/officeart/2005/8/layout/vList2"/>
    <dgm:cxn modelId="{16BC61AF-AF85-3447-83EC-599E173666F0}" srcId="{22CDF17D-6168-2A44-A5DD-4CD42AD67EB0}" destId="{129F3828-87FE-174F-ADAF-71C21B894BD4}" srcOrd="2" destOrd="0" parTransId="{FFD6E06B-107C-834C-81E8-6F2DE870458B}" sibTransId="{46FEC85E-9A2F-1840-8CE6-10FEB0ECDC28}"/>
    <dgm:cxn modelId="{E61E1DBA-42C6-B247-83C5-033FD1921B1C}" srcId="{BE3A57A0-FADA-3645-BA8E-980CD9918DFF}" destId="{3CE1F4B9-FC03-4040-B02E-7EAE7B94B7DE}" srcOrd="2" destOrd="0" parTransId="{ECC79C41-1FD9-B841-BD10-1EFF7AECAFCC}" sibTransId="{68C22A2A-82FA-6E48-97C7-83422BA7EF29}"/>
    <dgm:cxn modelId="{D5B73CE7-F756-434C-A48E-161786EB2CC6}" type="presOf" srcId="{0FE23EFF-82A9-4645-8241-31E017D85D15}" destId="{1736731D-0C0F-A245-A0EE-33E145986CA5}" srcOrd="0" destOrd="1" presId="urn:microsoft.com/office/officeart/2005/8/layout/vList2"/>
    <dgm:cxn modelId="{315EBF0A-986F-4408-8141-5B427705295D}" type="presOf" srcId="{FF73130B-3B38-F746-9D53-A879217D873A}" destId="{1736731D-0C0F-A245-A0EE-33E145986CA5}" srcOrd="0" destOrd="0" presId="urn:microsoft.com/office/officeart/2005/8/layout/vList2"/>
    <dgm:cxn modelId="{C6484226-C30F-45F0-B210-405B43ECB18A}" type="presParOf" srcId="{7491D912-B1F9-0946-8318-14815162BF1F}" destId="{569F1950-8D00-7A45-9F32-3C5E1EFFCB9B}" srcOrd="0" destOrd="0" presId="urn:microsoft.com/office/officeart/2005/8/layout/vList2"/>
    <dgm:cxn modelId="{D0068EBB-0B6C-45DD-8691-8F204957C0A2}" type="presParOf" srcId="{7491D912-B1F9-0946-8318-14815162BF1F}" destId="{F4A2FDA9-97E3-D04E-8775-07BAFD847136}" srcOrd="1" destOrd="0" presId="urn:microsoft.com/office/officeart/2005/8/layout/vList2"/>
    <dgm:cxn modelId="{FD803B57-43E0-4961-A571-478ABD4A3DC7}" type="presParOf" srcId="{7491D912-B1F9-0946-8318-14815162BF1F}" destId="{30FC21EC-340A-B244-8E8D-E13F5C06A404}" srcOrd="2" destOrd="0" presId="urn:microsoft.com/office/officeart/2005/8/layout/vList2"/>
    <dgm:cxn modelId="{5401DEBE-4FE5-4FA2-A0F6-FBCEB72A949E}" type="presParOf" srcId="{7491D912-B1F9-0946-8318-14815162BF1F}" destId="{1736731D-0C0F-A245-A0EE-33E145986CA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30A3DF-41D8-6044-82A3-8159D9E94D9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D6F7281F-0C69-0845-90C0-750743FE7778}">
      <dgm:prSet/>
      <dgm:spPr/>
      <dgm:t>
        <a:bodyPr/>
        <a:lstStyle/>
        <a:p>
          <a:pPr rtl="0"/>
          <a:r>
            <a:rPr lang="pt-BR" smtClean="0"/>
            <a:t>Vantagens</a:t>
          </a:r>
          <a:endParaRPr lang="pt-BR"/>
        </a:p>
      </dgm:t>
    </dgm:pt>
    <dgm:pt modelId="{4AC21588-2A16-9D4C-B9C9-CEE21F2137C3}" type="parTrans" cxnId="{651BFD9A-74DF-6A4B-A679-787DC615678C}">
      <dgm:prSet/>
      <dgm:spPr/>
      <dgm:t>
        <a:bodyPr/>
        <a:lstStyle/>
        <a:p>
          <a:endParaRPr lang="pt-BR"/>
        </a:p>
      </dgm:t>
    </dgm:pt>
    <dgm:pt modelId="{85783E97-08AA-3E4C-B7F3-B65F52EE1F92}" type="sibTrans" cxnId="{651BFD9A-74DF-6A4B-A679-787DC615678C}">
      <dgm:prSet/>
      <dgm:spPr/>
      <dgm:t>
        <a:bodyPr/>
        <a:lstStyle/>
        <a:p>
          <a:endParaRPr lang="pt-BR"/>
        </a:p>
      </dgm:t>
    </dgm:pt>
    <dgm:pt modelId="{B64960CF-E90C-7B43-8847-58759C71F84A}">
      <dgm:prSet/>
      <dgm:spPr/>
      <dgm:t>
        <a:bodyPr/>
        <a:lstStyle/>
        <a:p>
          <a:pPr rtl="0"/>
          <a:r>
            <a:rPr lang="pt-BR" smtClean="0"/>
            <a:t>IES se preocupa somente em acompanhar e manter a qualidade</a:t>
          </a:r>
          <a:endParaRPr lang="pt-BR"/>
        </a:p>
      </dgm:t>
    </dgm:pt>
    <dgm:pt modelId="{B6CC84A2-5754-604A-B07B-04B76CA8E84D}" type="parTrans" cxnId="{0FA43B69-3026-EE4F-8098-F2E8B1956867}">
      <dgm:prSet/>
      <dgm:spPr/>
      <dgm:t>
        <a:bodyPr/>
        <a:lstStyle/>
        <a:p>
          <a:endParaRPr lang="pt-BR"/>
        </a:p>
      </dgm:t>
    </dgm:pt>
    <dgm:pt modelId="{5F4002DF-5654-1E43-8366-73DE88988FC9}" type="sibTrans" cxnId="{0FA43B69-3026-EE4F-8098-F2E8B1956867}">
      <dgm:prSet/>
      <dgm:spPr/>
      <dgm:t>
        <a:bodyPr/>
        <a:lstStyle/>
        <a:p>
          <a:endParaRPr lang="pt-BR"/>
        </a:p>
      </dgm:t>
    </dgm:pt>
    <dgm:pt modelId="{BC906940-AF2C-C84A-A665-49AF2AD5632E}">
      <dgm:prSet/>
      <dgm:spPr/>
      <dgm:t>
        <a:bodyPr/>
        <a:lstStyle/>
        <a:p>
          <a:pPr rtl="0"/>
          <a:r>
            <a:rPr lang="pt-BR" smtClean="0"/>
            <a:t>Mais foco nas atividades principais de EAD</a:t>
          </a:r>
          <a:endParaRPr lang="pt-BR"/>
        </a:p>
      </dgm:t>
    </dgm:pt>
    <dgm:pt modelId="{7AC4F1ED-BEE0-C847-841B-96988E1DF91C}" type="parTrans" cxnId="{A289D7BC-A876-6D4A-ADEA-33109AEE9DAB}">
      <dgm:prSet/>
      <dgm:spPr/>
      <dgm:t>
        <a:bodyPr/>
        <a:lstStyle/>
        <a:p>
          <a:endParaRPr lang="pt-BR"/>
        </a:p>
      </dgm:t>
    </dgm:pt>
    <dgm:pt modelId="{043B59AD-0DB1-4745-A9DC-8B9B7758B6AA}" type="sibTrans" cxnId="{A289D7BC-A876-6D4A-ADEA-33109AEE9DAB}">
      <dgm:prSet/>
      <dgm:spPr/>
      <dgm:t>
        <a:bodyPr/>
        <a:lstStyle/>
        <a:p>
          <a:endParaRPr lang="pt-BR"/>
        </a:p>
      </dgm:t>
    </dgm:pt>
    <dgm:pt modelId="{E8E037E2-7694-0D4E-8A87-2284B4F108FC}">
      <dgm:prSet/>
      <dgm:spPr/>
      <dgm:t>
        <a:bodyPr/>
        <a:lstStyle/>
        <a:p>
          <a:pPr rtl="0"/>
          <a:r>
            <a:rPr lang="pt-BR" smtClean="0"/>
            <a:t>Maior escalabilidade</a:t>
          </a:r>
          <a:endParaRPr lang="pt-BR"/>
        </a:p>
      </dgm:t>
    </dgm:pt>
    <dgm:pt modelId="{EA45B215-600B-A548-8DD7-5B708FE41FD0}" type="parTrans" cxnId="{5A438D84-8343-5241-8DA6-1DB9A2F7C3A7}">
      <dgm:prSet/>
      <dgm:spPr/>
      <dgm:t>
        <a:bodyPr/>
        <a:lstStyle/>
        <a:p>
          <a:endParaRPr lang="pt-BR"/>
        </a:p>
      </dgm:t>
    </dgm:pt>
    <dgm:pt modelId="{1E8B9AEA-7E4F-2B4A-A4C1-6FD4F553C3CE}" type="sibTrans" cxnId="{5A438D84-8343-5241-8DA6-1DB9A2F7C3A7}">
      <dgm:prSet/>
      <dgm:spPr/>
      <dgm:t>
        <a:bodyPr/>
        <a:lstStyle/>
        <a:p>
          <a:endParaRPr lang="pt-BR"/>
        </a:p>
      </dgm:t>
    </dgm:pt>
    <dgm:pt modelId="{CCFAC457-6776-7844-94E2-05572E68F3C9}">
      <dgm:prSet/>
      <dgm:spPr/>
      <dgm:t>
        <a:bodyPr/>
        <a:lstStyle/>
        <a:p>
          <a:pPr rtl="0"/>
          <a:r>
            <a:rPr lang="pt-BR" smtClean="0"/>
            <a:t>Dificuldades</a:t>
          </a:r>
          <a:endParaRPr lang="pt-BR"/>
        </a:p>
      </dgm:t>
    </dgm:pt>
    <dgm:pt modelId="{EB70D685-5740-EE40-9E13-BD70AEDF8E4E}" type="parTrans" cxnId="{56C5439B-3D24-B94E-B3B3-CB88A874622A}">
      <dgm:prSet/>
      <dgm:spPr/>
      <dgm:t>
        <a:bodyPr/>
        <a:lstStyle/>
        <a:p>
          <a:endParaRPr lang="pt-BR"/>
        </a:p>
      </dgm:t>
    </dgm:pt>
    <dgm:pt modelId="{A667387E-2BD9-7E40-8A4E-AD27E04261BD}" type="sibTrans" cxnId="{56C5439B-3D24-B94E-B3B3-CB88A874622A}">
      <dgm:prSet/>
      <dgm:spPr/>
      <dgm:t>
        <a:bodyPr/>
        <a:lstStyle/>
        <a:p>
          <a:endParaRPr lang="pt-BR"/>
        </a:p>
      </dgm:t>
    </dgm:pt>
    <dgm:pt modelId="{C7DA47A1-3369-E24E-AAE2-D932685D8597}">
      <dgm:prSet/>
      <dgm:spPr/>
      <dgm:t>
        <a:bodyPr/>
        <a:lstStyle/>
        <a:p>
          <a:pPr rtl="0"/>
          <a:r>
            <a:rPr lang="pt-BR" smtClean="0"/>
            <a:t>Autores em algumas vezes com qualificação menor</a:t>
          </a:r>
          <a:endParaRPr lang="pt-BR"/>
        </a:p>
      </dgm:t>
    </dgm:pt>
    <dgm:pt modelId="{D07A4DDE-C1E4-4149-9518-265129BABAC5}" type="parTrans" cxnId="{8A66509D-D211-F442-957E-324FBFF5AD4E}">
      <dgm:prSet/>
      <dgm:spPr/>
      <dgm:t>
        <a:bodyPr/>
        <a:lstStyle/>
        <a:p>
          <a:endParaRPr lang="pt-BR"/>
        </a:p>
      </dgm:t>
    </dgm:pt>
    <dgm:pt modelId="{180946DC-C85D-384D-ADC0-5E9730FE325E}" type="sibTrans" cxnId="{8A66509D-D211-F442-957E-324FBFF5AD4E}">
      <dgm:prSet/>
      <dgm:spPr/>
      <dgm:t>
        <a:bodyPr/>
        <a:lstStyle/>
        <a:p>
          <a:endParaRPr lang="pt-BR"/>
        </a:p>
      </dgm:t>
    </dgm:pt>
    <dgm:pt modelId="{DB6D267F-B930-9449-B71A-10B2ADA70B03}">
      <dgm:prSet/>
      <dgm:spPr/>
      <dgm:t>
        <a:bodyPr/>
        <a:lstStyle/>
        <a:p>
          <a:pPr rtl="0"/>
          <a:r>
            <a:rPr lang="pt-BR" smtClean="0"/>
            <a:t>Equipe de trabalho pode não ter qualificação</a:t>
          </a:r>
          <a:endParaRPr lang="pt-BR"/>
        </a:p>
      </dgm:t>
    </dgm:pt>
    <dgm:pt modelId="{2A02090D-D36D-E74B-8D2C-98C0E01213A2}" type="parTrans" cxnId="{D23AB0E1-8856-DA43-801E-1A96696D796F}">
      <dgm:prSet/>
      <dgm:spPr/>
      <dgm:t>
        <a:bodyPr/>
        <a:lstStyle/>
        <a:p>
          <a:endParaRPr lang="pt-BR"/>
        </a:p>
      </dgm:t>
    </dgm:pt>
    <dgm:pt modelId="{1F058048-6B8A-984C-97B6-956D8D97DC4B}" type="sibTrans" cxnId="{D23AB0E1-8856-DA43-801E-1A96696D796F}">
      <dgm:prSet/>
      <dgm:spPr/>
      <dgm:t>
        <a:bodyPr/>
        <a:lstStyle/>
        <a:p>
          <a:endParaRPr lang="pt-BR"/>
        </a:p>
      </dgm:t>
    </dgm:pt>
    <dgm:pt modelId="{B1C1CD4F-DB1B-4D4A-A1CF-EA9E94F285B6}">
      <dgm:prSet/>
      <dgm:spPr/>
      <dgm:t>
        <a:bodyPr/>
        <a:lstStyle/>
        <a:p>
          <a:pPr rtl="0"/>
          <a:r>
            <a:rPr lang="pt-BR" smtClean="0"/>
            <a:t>Falta de conhecimento do modelo e da cultura da IES</a:t>
          </a:r>
          <a:endParaRPr lang="pt-BR"/>
        </a:p>
      </dgm:t>
    </dgm:pt>
    <dgm:pt modelId="{2DBACE1D-4FFB-1943-9887-720A11B59261}" type="parTrans" cxnId="{9AC40D1B-AFDF-5741-9467-B1CC6855993D}">
      <dgm:prSet/>
      <dgm:spPr/>
      <dgm:t>
        <a:bodyPr/>
        <a:lstStyle/>
        <a:p>
          <a:endParaRPr lang="pt-BR"/>
        </a:p>
      </dgm:t>
    </dgm:pt>
    <dgm:pt modelId="{5B824814-7345-374C-9E5E-A9B459D96A64}" type="sibTrans" cxnId="{9AC40D1B-AFDF-5741-9467-B1CC6855993D}">
      <dgm:prSet/>
      <dgm:spPr/>
      <dgm:t>
        <a:bodyPr/>
        <a:lstStyle/>
        <a:p>
          <a:endParaRPr lang="pt-BR"/>
        </a:p>
      </dgm:t>
    </dgm:pt>
    <dgm:pt modelId="{32CB7614-A7D3-DB41-B45E-73A01F3F71FA}">
      <dgm:prSet/>
      <dgm:spPr/>
      <dgm:t>
        <a:bodyPr/>
        <a:lstStyle/>
        <a:p>
          <a:pPr rtl="0"/>
          <a:r>
            <a:rPr lang="pt-BR" smtClean="0"/>
            <a:t>Falta de flexibilidade na estrutura de materiais e atividades</a:t>
          </a:r>
          <a:endParaRPr lang="pt-BR"/>
        </a:p>
      </dgm:t>
    </dgm:pt>
    <dgm:pt modelId="{16D77BAC-BABA-7B42-BC20-8CEE1EE860A2}" type="parTrans" cxnId="{D723FF0C-91E9-484E-A032-05DBDF32222D}">
      <dgm:prSet/>
      <dgm:spPr/>
      <dgm:t>
        <a:bodyPr/>
        <a:lstStyle/>
        <a:p>
          <a:endParaRPr lang="pt-BR"/>
        </a:p>
      </dgm:t>
    </dgm:pt>
    <dgm:pt modelId="{86C4DA3C-D024-0440-B205-0334033BBC8D}" type="sibTrans" cxnId="{D723FF0C-91E9-484E-A032-05DBDF32222D}">
      <dgm:prSet/>
      <dgm:spPr/>
      <dgm:t>
        <a:bodyPr/>
        <a:lstStyle/>
        <a:p>
          <a:endParaRPr lang="pt-BR"/>
        </a:p>
      </dgm:t>
    </dgm:pt>
    <dgm:pt modelId="{E1F2C631-700C-4E45-9B13-69F57167A07C}">
      <dgm:prSet/>
      <dgm:spPr/>
      <dgm:t>
        <a:bodyPr/>
        <a:lstStyle/>
        <a:p>
          <a:pPr rtl="0"/>
          <a:r>
            <a:rPr lang="pt-BR" smtClean="0"/>
            <a:t>Troca de autores e dificuldade na aprovação dos mesmos</a:t>
          </a:r>
          <a:endParaRPr lang="pt-BR"/>
        </a:p>
      </dgm:t>
    </dgm:pt>
    <dgm:pt modelId="{84FFE8F3-F4DB-124A-A8EC-170EEC8A3EEF}" type="parTrans" cxnId="{ED4DE711-38E1-D04A-9FBA-F73298BD3179}">
      <dgm:prSet/>
      <dgm:spPr/>
      <dgm:t>
        <a:bodyPr/>
        <a:lstStyle/>
        <a:p>
          <a:endParaRPr lang="pt-BR"/>
        </a:p>
      </dgm:t>
    </dgm:pt>
    <dgm:pt modelId="{7C7A964E-7903-CB46-8F51-412DDBD876E8}" type="sibTrans" cxnId="{ED4DE711-38E1-D04A-9FBA-F73298BD3179}">
      <dgm:prSet/>
      <dgm:spPr/>
      <dgm:t>
        <a:bodyPr/>
        <a:lstStyle/>
        <a:p>
          <a:endParaRPr lang="pt-BR"/>
        </a:p>
      </dgm:t>
    </dgm:pt>
    <dgm:pt modelId="{94347A44-F577-8245-A3FA-DAB6A4A5C2FA}">
      <dgm:prSet/>
      <dgm:spPr/>
      <dgm:t>
        <a:bodyPr/>
        <a:lstStyle/>
        <a:p>
          <a:pPr rtl="0"/>
          <a:r>
            <a:rPr lang="pt-BR" smtClean="0"/>
            <a:t>Atrasos</a:t>
          </a:r>
          <a:endParaRPr lang="pt-BR"/>
        </a:p>
      </dgm:t>
    </dgm:pt>
    <dgm:pt modelId="{440A6BB5-4B40-274F-877E-23A0CDA18432}" type="parTrans" cxnId="{C17ACF7D-2180-F446-B182-A61358FD6911}">
      <dgm:prSet/>
      <dgm:spPr/>
      <dgm:t>
        <a:bodyPr/>
        <a:lstStyle/>
        <a:p>
          <a:endParaRPr lang="pt-BR"/>
        </a:p>
      </dgm:t>
    </dgm:pt>
    <dgm:pt modelId="{38B82FCA-2659-DB41-9EC5-50500ABFFB33}" type="sibTrans" cxnId="{C17ACF7D-2180-F446-B182-A61358FD6911}">
      <dgm:prSet/>
      <dgm:spPr/>
      <dgm:t>
        <a:bodyPr/>
        <a:lstStyle/>
        <a:p>
          <a:endParaRPr lang="pt-BR"/>
        </a:p>
      </dgm:t>
    </dgm:pt>
    <dgm:pt modelId="{94758B5D-84C2-6B4F-8480-1595D365BD35}" type="pres">
      <dgm:prSet presAssocID="{CB30A3DF-41D8-6044-82A3-8159D9E94D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295206-A965-C24C-846C-86CABD7A43F6}" type="pres">
      <dgm:prSet presAssocID="{D6F7281F-0C69-0845-90C0-750743FE777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918004-C457-5D46-8A78-C7B0F2AF49FC}" type="pres">
      <dgm:prSet presAssocID="{D6F7281F-0C69-0845-90C0-750743FE777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70F1AC-DF0A-E843-99BD-F6C754C59433}" type="pres">
      <dgm:prSet presAssocID="{CCFAC457-6776-7844-94E2-05572E68F3C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149070-F715-2041-8EE3-BA419A2723AB}" type="pres">
      <dgm:prSet presAssocID="{CCFAC457-6776-7844-94E2-05572E68F3C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A438D84-8343-5241-8DA6-1DB9A2F7C3A7}" srcId="{D6F7281F-0C69-0845-90C0-750743FE7778}" destId="{E8E037E2-7694-0D4E-8A87-2284B4F108FC}" srcOrd="2" destOrd="0" parTransId="{EA45B215-600B-A548-8DD7-5B708FE41FD0}" sibTransId="{1E8B9AEA-7E4F-2B4A-A4C1-6FD4F553C3CE}"/>
    <dgm:cxn modelId="{5D623575-B4BD-4EC1-83E9-3347CA7CDED7}" type="presOf" srcId="{32CB7614-A7D3-DB41-B45E-73A01F3F71FA}" destId="{53149070-F715-2041-8EE3-BA419A2723AB}" srcOrd="0" destOrd="3" presId="urn:microsoft.com/office/officeart/2005/8/layout/vList2"/>
    <dgm:cxn modelId="{390DDB9F-154A-44B9-8BA6-94BE68DE3A6A}" type="presOf" srcId="{BC906940-AF2C-C84A-A665-49AF2AD5632E}" destId="{41918004-C457-5D46-8A78-C7B0F2AF49FC}" srcOrd="0" destOrd="1" presId="urn:microsoft.com/office/officeart/2005/8/layout/vList2"/>
    <dgm:cxn modelId="{7A5242B7-35D7-445B-B8F1-A280F80B1170}" type="presOf" srcId="{D6F7281F-0C69-0845-90C0-750743FE7778}" destId="{CB295206-A965-C24C-846C-86CABD7A43F6}" srcOrd="0" destOrd="0" presId="urn:microsoft.com/office/officeart/2005/8/layout/vList2"/>
    <dgm:cxn modelId="{3164E94D-BEEF-4B5B-984B-F12AF5A7AE31}" type="presOf" srcId="{B1C1CD4F-DB1B-4D4A-A1CF-EA9E94F285B6}" destId="{53149070-F715-2041-8EE3-BA419A2723AB}" srcOrd="0" destOrd="2" presId="urn:microsoft.com/office/officeart/2005/8/layout/vList2"/>
    <dgm:cxn modelId="{0FA43B69-3026-EE4F-8098-F2E8B1956867}" srcId="{D6F7281F-0C69-0845-90C0-750743FE7778}" destId="{B64960CF-E90C-7B43-8847-58759C71F84A}" srcOrd="0" destOrd="0" parTransId="{B6CC84A2-5754-604A-B07B-04B76CA8E84D}" sibTransId="{5F4002DF-5654-1E43-8366-73DE88988FC9}"/>
    <dgm:cxn modelId="{1116A14C-F1BD-4500-96D9-387D21309083}" type="presOf" srcId="{CCFAC457-6776-7844-94E2-05572E68F3C9}" destId="{EF70F1AC-DF0A-E843-99BD-F6C754C59433}" srcOrd="0" destOrd="0" presId="urn:microsoft.com/office/officeart/2005/8/layout/vList2"/>
    <dgm:cxn modelId="{6B3C6388-AD33-4123-A5DC-1D6481125211}" type="presOf" srcId="{E8E037E2-7694-0D4E-8A87-2284B4F108FC}" destId="{41918004-C457-5D46-8A78-C7B0F2AF49FC}" srcOrd="0" destOrd="2" presId="urn:microsoft.com/office/officeart/2005/8/layout/vList2"/>
    <dgm:cxn modelId="{D23AB0E1-8856-DA43-801E-1A96696D796F}" srcId="{CCFAC457-6776-7844-94E2-05572E68F3C9}" destId="{DB6D267F-B930-9449-B71A-10B2ADA70B03}" srcOrd="1" destOrd="0" parTransId="{2A02090D-D36D-E74B-8D2C-98C0E01213A2}" sibTransId="{1F058048-6B8A-984C-97B6-956D8D97DC4B}"/>
    <dgm:cxn modelId="{BE96689C-4F46-4A09-A610-EE97001BAC99}" type="presOf" srcId="{E1F2C631-700C-4E45-9B13-69F57167A07C}" destId="{53149070-F715-2041-8EE3-BA419A2723AB}" srcOrd="0" destOrd="4" presId="urn:microsoft.com/office/officeart/2005/8/layout/vList2"/>
    <dgm:cxn modelId="{56973A87-ACDB-40B0-82B9-5A77D461B96A}" type="presOf" srcId="{94347A44-F577-8245-A3FA-DAB6A4A5C2FA}" destId="{53149070-F715-2041-8EE3-BA419A2723AB}" srcOrd="0" destOrd="5" presId="urn:microsoft.com/office/officeart/2005/8/layout/vList2"/>
    <dgm:cxn modelId="{651BFD9A-74DF-6A4B-A679-787DC615678C}" srcId="{CB30A3DF-41D8-6044-82A3-8159D9E94D92}" destId="{D6F7281F-0C69-0845-90C0-750743FE7778}" srcOrd="0" destOrd="0" parTransId="{4AC21588-2A16-9D4C-B9C9-CEE21F2137C3}" sibTransId="{85783E97-08AA-3E4C-B7F3-B65F52EE1F92}"/>
    <dgm:cxn modelId="{CEA90261-71FD-4E31-BDD3-3F87488ECA19}" type="presOf" srcId="{DB6D267F-B930-9449-B71A-10B2ADA70B03}" destId="{53149070-F715-2041-8EE3-BA419A2723AB}" srcOrd="0" destOrd="1" presId="urn:microsoft.com/office/officeart/2005/8/layout/vList2"/>
    <dgm:cxn modelId="{9AC40D1B-AFDF-5741-9467-B1CC6855993D}" srcId="{CCFAC457-6776-7844-94E2-05572E68F3C9}" destId="{B1C1CD4F-DB1B-4D4A-A1CF-EA9E94F285B6}" srcOrd="2" destOrd="0" parTransId="{2DBACE1D-4FFB-1943-9887-720A11B59261}" sibTransId="{5B824814-7345-374C-9E5E-A9B459D96A64}"/>
    <dgm:cxn modelId="{D723FF0C-91E9-484E-A032-05DBDF32222D}" srcId="{CCFAC457-6776-7844-94E2-05572E68F3C9}" destId="{32CB7614-A7D3-DB41-B45E-73A01F3F71FA}" srcOrd="3" destOrd="0" parTransId="{16D77BAC-BABA-7B42-BC20-8CEE1EE860A2}" sibTransId="{86C4DA3C-D024-0440-B205-0334033BBC8D}"/>
    <dgm:cxn modelId="{7AC005A2-D4B7-45B1-B74F-CD058620EE13}" type="presOf" srcId="{C7DA47A1-3369-E24E-AAE2-D932685D8597}" destId="{53149070-F715-2041-8EE3-BA419A2723AB}" srcOrd="0" destOrd="0" presId="urn:microsoft.com/office/officeart/2005/8/layout/vList2"/>
    <dgm:cxn modelId="{C17ACF7D-2180-F446-B182-A61358FD6911}" srcId="{CCFAC457-6776-7844-94E2-05572E68F3C9}" destId="{94347A44-F577-8245-A3FA-DAB6A4A5C2FA}" srcOrd="5" destOrd="0" parTransId="{440A6BB5-4B40-274F-877E-23A0CDA18432}" sibTransId="{38B82FCA-2659-DB41-9EC5-50500ABFFB33}"/>
    <dgm:cxn modelId="{ED4DE711-38E1-D04A-9FBA-F73298BD3179}" srcId="{CCFAC457-6776-7844-94E2-05572E68F3C9}" destId="{E1F2C631-700C-4E45-9B13-69F57167A07C}" srcOrd="4" destOrd="0" parTransId="{84FFE8F3-F4DB-124A-A8EC-170EEC8A3EEF}" sibTransId="{7C7A964E-7903-CB46-8F51-412DDBD876E8}"/>
    <dgm:cxn modelId="{8A66509D-D211-F442-957E-324FBFF5AD4E}" srcId="{CCFAC457-6776-7844-94E2-05572E68F3C9}" destId="{C7DA47A1-3369-E24E-AAE2-D932685D8597}" srcOrd="0" destOrd="0" parTransId="{D07A4DDE-C1E4-4149-9518-265129BABAC5}" sibTransId="{180946DC-C85D-384D-ADC0-5E9730FE325E}"/>
    <dgm:cxn modelId="{888F3892-49EC-468D-94A4-D0139C3FB990}" type="presOf" srcId="{B64960CF-E90C-7B43-8847-58759C71F84A}" destId="{41918004-C457-5D46-8A78-C7B0F2AF49FC}" srcOrd="0" destOrd="0" presId="urn:microsoft.com/office/officeart/2005/8/layout/vList2"/>
    <dgm:cxn modelId="{56C5439B-3D24-B94E-B3B3-CB88A874622A}" srcId="{CB30A3DF-41D8-6044-82A3-8159D9E94D92}" destId="{CCFAC457-6776-7844-94E2-05572E68F3C9}" srcOrd="1" destOrd="0" parTransId="{EB70D685-5740-EE40-9E13-BD70AEDF8E4E}" sibTransId="{A667387E-2BD9-7E40-8A4E-AD27E04261BD}"/>
    <dgm:cxn modelId="{0BADB289-03EF-4876-9187-10CF06CC5796}" type="presOf" srcId="{CB30A3DF-41D8-6044-82A3-8159D9E94D92}" destId="{94758B5D-84C2-6B4F-8480-1595D365BD35}" srcOrd="0" destOrd="0" presId="urn:microsoft.com/office/officeart/2005/8/layout/vList2"/>
    <dgm:cxn modelId="{A289D7BC-A876-6D4A-ADEA-33109AEE9DAB}" srcId="{D6F7281F-0C69-0845-90C0-750743FE7778}" destId="{BC906940-AF2C-C84A-A665-49AF2AD5632E}" srcOrd="1" destOrd="0" parTransId="{7AC4F1ED-BEE0-C847-841B-96988E1DF91C}" sibTransId="{043B59AD-0DB1-4745-A9DC-8B9B7758B6AA}"/>
    <dgm:cxn modelId="{76107E16-443B-4E73-BE0B-9DFD6175CB37}" type="presParOf" srcId="{94758B5D-84C2-6B4F-8480-1595D365BD35}" destId="{CB295206-A965-C24C-846C-86CABD7A43F6}" srcOrd="0" destOrd="0" presId="urn:microsoft.com/office/officeart/2005/8/layout/vList2"/>
    <dgm:cxn modelId="{81E95DAF-A6C8-4A5B-A994-0969549F4E44}" type="presParOf" srcId="{94758B5D-84C2-6B4F-8480-1595D365BD35}" destId="{41918004-C457-5D46-8A78-C7B0F2AF49FC}" srcOrd="1" destOrd="0" presId="urn:microsoft.com/office/officeart/2005/8/layout/vList2"/>
    <dgm:cxn modelId="{FD209DB1-E984-4D37-AA90-F3444CE608F1}" type="presParOf" srcId="{94758B5D-84C2-6B4F-8480-1595D365BD35}" destId="{EF70F1AC-DF0A-E843-99BD-F6C754C59433}" srcOrd="2" destOrd="0" presId="urn:microsoft.com/office/officeart/2005/8/layout/vList2"/>
    <dgm:cxn modelId="{2764718E-7715-45F2-B478-1FF6E29EAEF5}" type="presParOf" srcId="{94758B5D-84C2-6B4F-8480-1595D365BD35}" destId="{53149070-F715-2041-8EE3-BA419A2723A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84FD58-CF8E-EC4A-9D6F-2F2AA27A3A0A}" type="doc">
      <dgm:prSet loTypeId="urn:microsoft.com/office/officeart/2005/8/layout/vList2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7CD19E8-F252-0842-A3EE-F1EBB7AB0C32}">
      <dgm:prSet/>
      <dgm:spPr/>
      <dgm:t>
        <a:bodyPr/>
        <a:lstStyle/>
        <a:p>
          <a:pPr rtl="0"/>
          <a:r>
            <a:rPr lang="pt-BR" smtClean="0"/>
            <a:t>Vantagens</a:t>
          </a:r>
          <a:endParaRPr lang="pt-BR"/>
        </a:p>
      </dgm:t>
    </dgm:pt>
    <dgm:pt modelId="{6AAFD368-79B3-6B44-ACC5-F0C1AC4AADFD}" type="parTrans" cxnId="{87B74CF4-5CA7-954D-8538-EAAA07C5CD89}">
      <dgm:prSet/>
      <dgm:spPr/>
      <dgm:t>
        <a:bodyPr/>
        <a:lstStyle/>
        <a:p>
          <a:endParaRPr lang="pt-BR"/>
        </a:p>
      </dgm:t>
    </dgm:pt>
    <dgm:pt modelId="{0503B9B7-1D7E-504A-94E4-B5D331F351A5}" type="sibTrans" cxnId="{87B74CF4-5CA7-954D-8538-EAAA07C5CD89}">
      <dgm:prSet/>
      <dgm:spPr/>
      <dgm:t>
        <a:bodyPr/>
        <a:lstStyle/>
        <a:p>
          <a:endParaRPr lang="pt-BR"/>
        </a:p>
      </dgm:t>
    </dgm:pt>
    <dgm:pt modelId="{088E5061-433E-9749-844E-2E2BE1F80147}">
      <dgm:prSet/>
      <dgm:spPr/>
      <dgm:t>
        <a:bodyPr/>
        <a:lstStyle/>
        <a:p>
          <a:pPr rtl="0"/>
          <a:r>
            <a:rPr lang="pt-BR" smtClean="0"/>
            <a:t>Materiais prontos (soluções ”Turn Key”)</a:t>
          </a:r>
          <a:endParaRPr lang="pt-BR"/>
        </a:p>
      </dgm:t>
    </dgm:pt>
    <dgm:pt modelId="{473B208E-66F2-3B4F-AB2B-1C591EDDF672}" type="parTrans" cxnId="{2E13ED0F-960B-5746-AFCF-0077EEA8482A}">
      <dgm:prSet/>
      <dgm:spPr/>
      <dgm:t>
        <a:bodyPr/>
        <a:lstStyle/>
        <a:p>
          <a:endParaRPr lang="pt-BR"/>
        </a:p>
      </dgm:t>
    </dgm:pt>
    <dgm:pt modelId="{7ECFFB48-1027-AE4A-AACF-3C0D7DAFE5B8}" type="sibTrans" cxnId="{2E13ED0F-960B-5746-AFCF-0077EEA8482A}">
      <dgm:prSet/>
      <dgm:spPr/>
      <dgm:t>
        <a:bodyPr/>
        <a:lstStyle/>
        <a:p>
          <a:endParaRPr lang="pt-BR"/>
        </a:p>
      </dgm:t>
    </dgm:pt>
    <dgm:pt modelId="{E1866ACF-F045-4A4B-9B4E-BF7269E94219}">
      <dgm:prSet/>
      <dgm:spPr/>
      <dgm:t>
        <a:bodyPr/>
        <a:lstStyle/>
        <a:p>
          <a:pPr rtl="0"/>
          <a:r>
            <a:rPr lang="pt-BR" smtClean="0"/>
            <a:t>Sem necessidade de investimento alto inicial </a:t>
          </a:r>
          <a:endParaRPr lang="pt-BR"/>
        </a:p>
      </dgm:t>
    </dgm:pt>
    <dgm:pt modelId="{0FE88418-A35C-6F44-BE2E-C9DDC3CB65F3}" type="parTrans" cxnId="{280514D1-40F8-A342-A9B9-E86D4BFA2CBC}">
      <dgm:prSet/>
      <dgm:spPr/>
      <dgm:t>
        <a:bodyPr/>
        <a:lstStyle/>
        <a:p>
          <a:endParaRPr lang="pt-BR"/>
        </a:p>
      </dgm:t>
    </dgm:pt>
    <dgm:pt modelId="{AC26F784-C1FE-FF40-BC22-3F29147964E9}" type="sibTrans" cxnId="{280514D1-40F8-A342-A9B9-E86D4BFA2CBC}">
      <dgm:prSet/>
      <dgm:spPr/>
      <dgm:t>
        <a:bodyPr/>
        <a:lstStyle/>
        <a:p>
          <a:endParaRPr lang="pt-BR"/>
        </a:p>
      </dgm:t>
    </dgm:pt>
    <dgm:pt modelId="{52D611EA-7AF6-8742-B06A-68D17B2E5B4D}">
      <dgm:prSet/>
      <dgm:spPr/>
      <dgm:t>
        <a:bodyPr/>
        <a:lstStyle/>
        <a:p>
          <a:pPr rtl="0"/>
          <a:r>
            <a:rPr lang="pt-BR" dirty="0" smtClean="0"/>
            <a:t>	É uma despesa ao invés de um investimento</a:t>
          </a:r>
          <a:endParaRPr lang="pt-BR" dirty="0"/>
        </a:p>
      </dgm:t>
    </dgm:pt>
    <dgm:pt modelId="{0187B351-1AF2-A844-B178-5A4A91D74739}" type="parTrans" cxnId="{406884A7-A837-4747-8B1C-BEC4E6A98D72}">
      <dgm:prSet/>
      <dgm:spPr/>
      <dgm:t>
        <a:bodyPr/>
        <a:lstStyle/>
        <a:p>
          <a:endParaRPr lang="pt-BR"/>
        </a:p>
      </dgm:t>
    </dgm:pt>
    <dgm:pt modelId="{5D7AEEEF-9FF2-4F4C-8A7A-7D8B355FC742}" type="sibTrans" cxnId="{406884A7-A837-4747-8B1C-BEC4E6A98D72}">
      <dgm:prSet/>
      <dgm:spPr/>
      <dgm:t>
        <a:bodyPr/>
        <a:lstStyle/>
        <a:p>
          <a:endParaRPr lang="pt-BR"/>
        </a:p>
      </dgm:t>
    </dgm:pt>
    <dgm:pt modelId="{C03B9CE4-9C4B-1D41-B2D8-1010DFCD807D}">
      <dgm:prSet/>
      <dgm:spPr/>
      <dgm:t>
        <a:bodyPr/>
        <a:lstStyle/>
        <a:p>
          <a:pPr rtl="0"/>
          <a:r>
            <a:rPr lang="pt-BR" smtClean="0"/>
            <a:t>Materiais bem acabados e validados por editoras</a:t>
          </a:r>
          <a:endParaRPr lang="pt-BR"/>
        </a:p>
      </dgm:t>
    </dgm:pt>
    <dgm:pt modelId="{76EFF23F-6BB5-614B-8BB4-2302C5458855}" type="parTrans" cxnId="{D2EB0FE1-56C7-AD45-BD87-A2B299AB9971}">
      <dgm:prSet/>
      <dgm:spPr/>
      <dgm:t>
        <a:bodyPr/>
        <a:lstStyle/>
        <a:p>
          <a:endParaRPr lang="pt-BR"/>
        </a:p>
      </dgm:t>
    </dgm:pt>
    <dgm:pt modelId="{AA89B72E-A17C-7449-A448-209E6A01791E}" type="sibTrans" cxnId="{D2EB0FE1-56C7-AD45-BD87-A2B299AB9971}">
      <dgm:prSet/>
      <dgm:spPr/>
      <dgm:t>
        <a:bodyPr/>
        <a:lstStyle/>
        <a:p>
          <a:endParaRPr lang="pt-BR"/>
        </a:p>
      </dgm:t>
    </dgm:pt>
    <dgm:pt modelId="{E5446BE7-291B-7149-BE75-9C05BC7E1C06}">
      <dgm:prSet/>
      <dgm:spPr/>
      <dgm:t>
        <a:bodyPr/>
        <a:lstStyle/>
        <a:p>
          <a:pPr rtl="0"/>
          <a:r>
            <a:rPr lang="pt-BR" smtClean="0"/>
            <a:t>Desvantagens</a:t>
          </a:r>
          <a:endParaRPr lang="pt-BR"/>
        </a:p>
      </dgm:t>
    </dgm:pt>
    <dgm:pt modelId="{573E7A71-8E05-574A-B107-33295C9DEADA}" type="parTrans" cxnId="{3393506C-FECA-294B-A2D0-1869EAB17C87}">
      <dgm:prSet/>
      <dgm:spPr/>
      <dgm:t>
        <a:bodyPr/>
        <a:lstStyle/>
        <a:p>
          <a:endParaRPr lang="pt-BR"/>
        </a:p>
      </dgm:t>
    </dgm:pt>
    <dgm:pt modelId="{D40B3510-9DB2-9644-B560-077DA3AD49A4}" type="sibTrans" cxnId="{3393506C-FECA-294B-A2D0-1869EAB17C87}">
      <dgm:prSet/>
      <dgm:spPr/>
      <dgm:t>
        <a:bodyPr/>
        <a:lstStyle/>
        <a:p>
          <a:endParaRPr lang="pt-BR"/>
        </a:p>
      </dgm:t>
    </dgm:pt>
    <dgm:pt modelId="{2DFCD124-6B84-CD4C-BD4E-BFAABD5B7BCC}">
      <dgm:prSet/>
      <dgm:spPr/>
      <dgm:t>
        <a:bodyPr/>
        <a:lstStyle/>
        <a:p>
          <a:pPr rtl="0"/>
          <a:r>
            <a:rPr lang="pt-BR" smtClean="0"/>
            <a:t>Materiais padronizados para todas as IES</a:t>
          </a:r>
          <a:endParaRPr lang="pt-BR"/>
        </a:p>
      </dgm:t>
    </dgm:pt>
    <dgm:pt modelId="{9EABBE2E-37AD-5144-9B82-AE2FAE11133B}" type="parTrans" cxnId="{B85AF8D6-C173-AD46-B5E3-E7587195FDD9}">
      <dgm:prSet/>
      <dgm:spPr/>
      <dgm:t>
        <a:bodyPr/>
        <a:lstStyle/>
        <a:p>
          <a:endParaRPr lang="pt-BR"/>
        </a:p>
      </dgm:t>
    </dgm:pt>
    <dgm:pt modelId="{BF281099-DF8E-A740-8262-06BA2F2E7C07}" type="sibTrans" cxnId="{B85AF8D6-C173-AD46-B5E3-E7587195FDD9}">
      <dgm:prSet/>
      <dgm:spPr/>
      <dgm:t>
        <a:bodyPr/>
        <a:lstStyle/>
        <a:p>
          <a:endParaRPr lang="pt-BR"/>
        </a:p>
      </dgm:t>
    </dgm:pt>
    <dgm:pt modelId="{AC822C0E-A627-A34A-8F46-0F761BE61D2A}">
      <dgm:prSet/>
      <dgm:spPr/>
      <dgm:t>
        <a:bodyPr/>
        <a:lstStyle/>
        <a:p>
          <a:pPr rtl="0"/>
          <a:r>
            <a:rPr lang="pt-BR" dirty="0" smtClean="0"/>
            <a:t>	Perda do diferencial</a:t>
          </a:r>
          <a:endParaRPr lang="pt-BR" dirty="0"/>
        </a:p>
      </dgm:t>
    </dgm:pt>
    <dgm:pt modelId="{8DD65981-6005-DF4D-AB4F-CC3F2D9F15FB}" type="parTrans" cxnId="{F00870A1-386E-034B-8B6D-724B95CC7BBD}">
      <dgm:prSet/>
      <dgm:spPr/>
      <dgm:t>
        <a:bodyPr/>
        <a:lstStyle/>
        <a:p>
          <a:endParaRPr lang="pt-BR"/>
        </a:p>
      </dgm:t>
    </dgm:pt>
    <dgm:pt modelId="{D0D0C2C3-CABA-3448-8085-08F71C1A064E}" type="sibTrans" cxnId="{F00870A1-386E-034B-8B6D-724B95CC7BBD}">
      <dgm:prSet/>
      <dgm:spPr/>
      <dgm:t>
        <a:bodyPr/>
        <a:lstStyle/>
        <a:p>
          <a:endParaRPr lang="pt-BR"/>
        </a:p>
      </dgm:t>
    </dgm:pt>
    <dgm:pt modelId="{7E5970A9-C540-334A-9C7C-AF9C147FC7D3}">
      <dgm:prSet/>
      <dgm:spPr/>
      <dgm:t>
        <a:bodyPr/>
        <a:lstStyle/>
        <a:p>
          <a:pPr rtl="0"/>
          <a:r>
            <a:rPr lang="pt-BR" smtClean="0"/>
            <a:t>Temas pré-definidos pelo fornecedor</a:t>
          </a:r>
          <a:endParaRPr lang="pt-BR"/>
        </a:p>
      </dgm:t>
    </dgm:pt>
    <dgm:pt modelId="{681B8759-9660-2844-9555-DFE846F65AC3}" type="parTrans" cxnId="{52BADE1C-B7EF-324B-A300-1BAD5DD4CD47}">
      <dgm:prSet/>
      <dgm:spPr/>
      <dgm:t>
        <a:bodyPr/>
        <a:lstStyle/>
        <a:p>
          <a:endParaRPr lang="pt-BR"/>
        </a:p>
      </dgm:t>
    </dgm:pt>
    <dgm:pt modelId="{B06FF4CB-4DDA-2744-B44D-17E5DA0F5AFA}" type="sibTrans" cxnId="{52BADE1C-B7EF-324B-A300-1BAD5DD4CD47}">
      <dgm:prSet/>
      <dgm:spPr/>
      <dgm:t>
        <a:bodyPr/>
        <a:lstStyle/>
        <a:p>
          <a:endParaRPr lang="pt-BR"/>
        </a:p>
      </dgm:t>
    </dgm:pt>
    <dgm:pt modelId="{79462DFD-8977-7048-9CD3-B088A5A76E15}">
      <dgm:prSet/>
      <dgm:spPr/>
      <dgm:t>
        <a:bodyPr/>
        <a:lstStyle/>
        <a:p>
          <a:pPr rtl="0"/>
          <a:r>
            <a:rPr lang="pt-BR" dirty="0" smtClean="0"/>
            <a:t>”</a:t>
          </a:r>
          <a:r>
            <a:rPr lang="pt-BR" dirty="0" err="1" smtClean="0"/>
            <a:t>Despadronização</a:t>
          </a:r>
          <a:r>
            <a:rPr lang="pt-BR" dirty="0" smtClean="0"/>
            <a:t>” para IES que já tenham EAD</a:t>
          </a:r>
          <a:endParaRPr lang="pt-BR" dirty="0"/>
        </a:p>
      </dgm:t>
    </dgm:pt>
    <dgm:pt modelId="{BC48FBE1-C047-5949-9839-B98A54C21E1B}" type="parTrans" cxnId="{31E6F429-A841-6F47-9796-176234FCA97E}">
      <dgm:prSet/>
      <dgm:spPr/>
      <dgm:t>
        <a:bodyPr/>
        <a:lstStyle/>
        <a:p>
          <a:endParaRPr lang="pt-BR"/>
        </a:p>
      </dgm:t>
    </dgm:pt>
    <dgm:pt modelId="{83276FC8-C1FA-384F-B0F9-E7B8596D80EE}" type="sibTrans" cxnId="{31E6F429-A841-6F47-9796-176234FCA97E}">
      <dgm:prSet/>
      <dgm:spPr/>
      <dgm:t>
        <a:bodyPr/>
        <a:lstStyle/>
        <a:p>
          <a:endParaRPr lang="pt-BR"/>
        </a:p>
      </dgm:t>
    </dgm:pt>
    <dgm:pt modelId="{D1E8D6BE-7843-6744-BAB3-D9EC9E22B6DB}">
      <dgm:prSet/>
      <dgm:spPr/>
      <dgm:t>
        <a:bodyPr/>
        <a:lstStyle/>
        <a:p>
          <a:pPr rtl="0"/>
          <a:r>
            <a:rPr lang="pt-BR" dirty="0" smtClean="0"/>
            <a:t>	</a:t>
          </a:r>
          <a:r>
            <a:rPr lang="pt-BR" dirty="0" err="1" smtClean="0"/>
            <a:t>Misturur</a:t>
          </a:r>
          <a:r>
            <a:rPr lang="pt-BR" dirty="0" smtClean="0"/>
            <a:t> materiais assinados com produzidos internamente</a:t>
          </a:r>
          <a:endParaRPr lang="pt-BR" dirty="0"/>
        </a:p>
      </dgm:t>
    </dgm:pt>
    <dgm:pt modelId="{87BCCFFE-07FA-EF46-8249-024E4D4DBA09}" type="parTrans" cxnId="{D9EEEB84-03BF-0840-A33E-4EA9B4FE4243}">
      <dgm:prSet/>
      <dgm:spPr/>
      <dgm:t>
        <a:bodyPr/>
        <a:lstStyle/>
        <a:p>
          <a:endParaRPr lang="pt-BR"/>
        </a:p>
      </dgm:t>
    </dgm:pt>
    <dgm:pt modelId="{A1005DC6-2D02-BF4C-BA57-DA7272B25DD2}" type="sibTrans" cxnId="{D9EEEB84-03BF-0840-A33E-4EA9B4FE4243}">
      <dgm:prSet/>
      <dgm:spPr/>
      <dgm:t>
        <a:bodyPr/>
        <a:lstStyle/>
        <a:p>
          <a:endParaRPr lang="pt-BR"/>
        </a:p>
      </dgm:t>
    </dgm:pt>
    <dgm:pt modelId="{4863DAF9-8521-244E-953B-F69B27C0126F}" type="pres">
      <dgm:prSet presAssocID="{C784FD58-CF8E-EC4A-9D6F-2F2AA27A3A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E040FE-70AB-964F-8C39-1BD21D3211BC}" type="pres">
      <dgm:prSet presAssocID="{27CD19E8-F252-0842-A3EE-F1EBB7AB0C3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28EFF5-3D51-6548-9AAE-B6922794F7F5}" type="pres">
      <dgm:prSet presAssocID="{27CD19E8-F252-0842-A3EE-F1EBB7AB0C3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32BD4F-DF8E-004A-87AE-D1B7B67A30DD}" type="pres">
      <dgm:prSet presAssocID="{E5446BE7-291B-7149-BE75-9C05BC7E1C0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977F4A-2B7E-7949-BBCB-835E13E0FB25}" type="pres">
      <dgm:prSet presAssocID="{E5446BE7-291B-7149-BE75-9C05BC7E1C0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7B74CF4-5CA7-954D-8538-EAAA07C5CD89}" srcId="{C784FD58-CF8E-EC4A-9D6F-2F2AA27A3A0A}" destId="{27CD19E8-F252-0842-A3EE-F1EBB7AB0C32}" srcOrd="0" destOrd="0" parTransId="{6AAFD368-79B3-6B44-ACC5-F0C1AC4AADFD}" sibTransId="{0503B9B7-1D7E-504A-94E4-B5D331F351A5}"/>
    <dgm:cxn modelId="{9A0FDC42-4144-4A26-9BA2-D7DC70F9930B}" type="presOf" srcId="{AC822C0E-A627-A34A-8F46-0F761BE61D2A}" destId="{C9977F4A-2B7E-7949-BBCB-835E13E0FB25}" srcOrd="0" destOrd="1" presId="urn:microsoft.com/office/officeart/2005/8/layout/vList2"/>
    <dgm:cxn modelId="{CCBBE1DE-76BF-4E80-88EE-48F5A6BAB40D}" type="presOf" srcId="{79462DFD-8977-7048-9CD3-B088A5A76E15}" destId="{C9977F4A-2B7E-7949-BBCB-835E13E0FB25}" srcOrd="0" destOrd="3" presId="urn:microsoft.com/office/officeart/2005/8/layout/vList2"/>
    <dgm:cxn modelId="{C389228D-33C1-40E3-AE20-4CB6FDDA5166}" type="presOf" srcId="{E1866ACF-F045-4A4B-9B4E-BF7269E94219}" destId="{3E28EFF5-3D51-6548-9AAE-B6922794F7F5}" srcOrd="0" destOrd="1" presId="urn:microsoft.com/office/officeart/2005/8/layout/vList2"/>
    <dgm:cxn modelId="{D2EB0FE1-56C7-AD45-BD87-A2B299AB9971}" srcId="{27CD19E8-F252-0842-A3EE-F1EBB7AB0C32}" destId="{C03B9CE4-9C4B-1D41-B2D8-1010DFCD807D}" srcOrd="2" destOrd="0" parTransId="{76EFF23F-6BB5-614B-8BB4-2302C5458855}" sibTransId="{AA89B72E-A17C-7449-A448-209E6A01791E}"/>
    <dgm:cxn modelId="{6091D0BC-9E12-4753-96CD-8011F51FCBB8}" type="presOf" srcId="{2DFCD124-6B84-CD4C-BD4E-BFAABD5B7BCC}" destId="{C9977F4A-2B7E-7949-BBCB-835E13E0FB25}" srcOrd="0" destOrd="0" presId="urn:microsoft.com/office/officeart/2005/8/layout/vList2"/>
    <dgm:cxn modelId="{52BADE1C-B7EF-324B-A300-1BAD5DD4CD47}" srcId="{E5446BE7-291B-7149-BE75-9C05BC7E1C06}" destId="{7E5970A9-C540-334A-9C7C-AF9C147FC7D3}" srcOrd="1" destOrd="0" parTransId="{681B8759-9660-2844-9555-DFE846F65AC3}" sibTransId="{B06FF4CB-4DDA-2744-B44D-17E5DA0F5AFA}"/>
    <dgm:cxn modelId="{A54CA41B-060A-4823-B49D-A8AAE73E0ED9}" type="presOf" srcId="{E5446BE7-291B-7149-BE75-9C05BC7E1C06}" destId="{F632BD4F-DF8E-004A-87AE-D1B7B67A30DD}" srcOrd="0" destOrd="0" presId="urn:microsoft.com/office/officeart/2005/8/layout/vList2"/>
    <dgm:cxn modelId="{D8B25F94-F9AD-4B37-A129-CB2986309575}" type="presOf" srcId="{7E5970A9-C540-334A-9C7C-AF9C147FC7D3}" destId="{C9977F4A-2B7E-7949-BBCB-835E13E0FB25}" srcOrd="0" destOrd="2" presId="urn:microsoft.com/office/officeart/2005/8/layout/vList2"/>
    <dgm:cxn modelId="{CF321185-57AB-4C02-987C-23C243EE5DA2}" type="presOf" srcId="{C03B9CE4-9C4B-1D41-B2D8-1010DFCD807D}" destId="{3E28EFF5-3D51-6548-9AAE-B6922794F7F5}" srcOrd="0" destOrd="3" presId="urn:microsoft.com/office/officeart/2005/8/layout/vList2"/>
    <dgm:cxn modelId="{406884A7-A837-4747-8B1C-BEC4E6A98D72}" srcId="{E1866ACF-F045-4A4B-9B4E-BF7269E94219}" destId="{52D611EA-7AF6-8742-B06A-68D17B2E5B4D}" srcOrd="0" destOrd="0" parTransId="{0187B351-1AF2-A844-B178-5A4A91D74739}" sibTransId="{5D7AEEEF-9FF2-4F4C-8A7A-7D8B355FC742}"/>
    <dgm:cxn modelId="{2E13ED0F-960B-5746-AFCF-0077EEA8482A}" srcId="{27CD19E8-F252-0842-A3EE-F1EBB7AB0C32}" destId="{088E5061-433E-9749-844E-2E2BE1F80147}" srcOrd="0" destOrd="0" parTransId="{473B208E-66F2-3B4F-AB2B-1C591EDDF672}" sibTransId="{7ECFFB48-1027-AE4A-AACF-3C0D7DAFE5B8}"/>
    <dgm:cxn modelId="{B85AF8D6-C173-AD46-B5E3-E7587195FDD9}" srcId="{E5446BE7-291B-7149-BE75-9C05BC7E1C06}" destId="{2DFCD124-6B84-CD4C-BD4E-BFAABD5B7BCC}" srcOrd="0" destOrd="0" parTransId="{9EABBE2E-37AD-5144-9B82-AE2FAE11133B}" sibTransId="{BF281099-DF8E-A740-8262-06BA2F2E7C07}"/>
    <dgm:cxn modelId="{F00870A1-386E-034B-8B6D-724B95CC7BBD}" srcId="{2DFCD124-6B84-CD4C-BD4E-BFAABD5B7BCC}" destId="{AC822C0E-A627-A34A-8F46-0F761BE61D2A}" srcOrd="0" destOrd="0" parTransId="{8DD65981-6005-DF4D-AB4F-CC3F2D9F15FB}" sibTransId="{D0D0C2C3-CABA-3448-8085-08F71C1A064E}"/>
    <dgm:cxn modelId="{20B0D738-173C-4FE3-B383-233E1BC8F1C0}" type="presOf" srcId="{088E5061-433E-9749-844E-2E2BE1F80147}" destId="{3E28EFF5-3D51-6548-9AAE-B6922794F7F5}" srcOrd="0" destOrd="0" presId="urn:microsoft.com/office/officeart/2005/8/layout/vList2"/>
    <dgm:cxn modelId="{6BEB3A6C-F3FF-47F9-AC34-AE50157BCAD3}" type="presOf" srcId="{52D611EA-7AF6-8742-B06A-68D17B2E5B4D}" destId="{3E28EFF5-3D51-6548-9AAE-B6922794F7F5}" srcOrd="0" destOrd="2" presId="urn:microsoft.com/office/officeart/2005/8/layout/vList2"/>
    <dgm:cxn modelId="{1982A7DC-ED0E-45C3-BCC4-E70E1BFE1209}" type="presOf" srcId="{27CD19E8-F252-0842-A3EE-F1EBB7AB0C32}" destId="{7EE040FE-70AB-964F-8C39-1BD21D3211BC}" srcOrd="0" destOrd="0" presId="urn:microsoft.com/office/officeart/2005/8/layout/vList2"/>
    <dgm:cxn modelId="{5F542668-5078-4AA6-846E-16BA6906AC38}" type="presOf" srcId="{D1E8D6BE-7843-6744-BAB3-D9EC9E22B6DB}" destId="{C9977F4A-2B7E-7949-BBCB-835E13E0FB25}" srcOrd="0" destOrd="4" presId="urn:microsoft.com/office/officeart/2005/8/layout/vList2"/>
    <dgm:cxn modelId="{5E1C0DBB-4F05-4214-BF73-DD0458AB5C92}" type="presOf" srcId="{C784FD58-CF8E-EC4A-9D6F-2F2AA27A3A0A}" destId="{4863DAF9-8521-244E-953B-F69B27C0126F}" srcOrd="0" destOrd="0" presId="urn:microsoft.com/office/officeart/2005/8/layout/vList2"/>
    <dgm:cxn modelId="{31E6F429-A841-6F47-9796-176234FCA97E}" srcId="{E5446BE7-291B-7149-BE75-9C05BC7E1C06}" destId="{79462DFD-8977-7048-9CD3-B088A5A76E15}" srcOrd="2" destOrd="0" parTransId="{BC48FBE1-C047-5949-9839-B98A54C21E1B}" sibTransId="{83276FC8-C1FA-384F-B0F9-E7B8596D80EE}"/>
    <dgm:cxn modelId="{D9EEEB84-03BF-0840-A33E-4EA9B4FE4243}" srcId="{79462DFD-8977-7048-9CD3-B088A5A76E15}" destId="{D1E8D6BE-7843-6744-BAB3-D9EC9E22B6DB}" srcOrd="0" destOrd="0" parTransId="{87BCCFFE-07FA-EF46-8249-024E4D4DBA09}" sibTransId="{A1005DC6-2D02-BF4C-BA57-DA7272B25DD2}"/>
    <dgm:cxn modelId="{280514D1-40F8-A342-A9B9-E86D4BFA2CBC}" srcId="{27CD19E8-F252-0842-A3EE-F1EBB7AB0C32}" destId="{E1866ACF-F045-4A4B-9B4E-BF7269E94219}" srcOrd="1" destOrd="0" parTransId="{0FE88418-A35C-6F44-BE2E-C9DDC3CB65F3}" sibTransId="{AC26F784-C1FE-FF40-BC22-3F29147964E9}"/>
    <dgm:cxn modelId="{3393506C-FECA-294B-A2D0-1869EAB17C87}" srcId="{C784FD58-CF8E-EC4A-9D6F-2F2AA27A3A0A}" destId="{E5446BE7-291B-7149-BE75-9C05BC7E1C06}" srcOrd="1" destOrd="0" parTransId="{573E7A71-8E05-574A-B107-33295C9DEADA}" sibTransId="{D40B3510-9DB2-9644-B560-077DA3AD49A4}"/>
    <dgm:cxn modelId="{5CDD6D4F-3C29-4748-996A-1BABB86D9215}" type="presParOf" srcId="{4863DAF9-8521-244E-953B-F69B27C0126F}" destId="{7EE040FE-70AB-964F-8C39-1BD21D3211BC}" srcOrd="0" destOrd="0" presId="urn:microsoft.com/office/officeart/2005/8/layout/vList2"/>
    <dgm:cxn modelId="{27AE054E-5D7B-4953-88EE-E6FBEE49477C}" type="presParOf" srcId="{4863DAF9-8521-244E-953B-F69B27C0126F}" destId="{3E28EFF5-3D51-6548-9AAE-B6922794F7F5}" srcOrd="1" destOrd="0" presId="urn:microsoft.com/office/officeart/2005/8/layout/vList2"/>
    <dgm:cxn modelId="{2A41EE10-EA76-4695-9C5F-51C15810CBF9}" type="presParOf" srcId="{4863DAF9-8521-244E-953B-F69B27C0126F}" destId="{F632BD4F-DF8E-004A-87AE-D1B7B67A30DD}" srcOrd="2" destOrd="0" presId="urn:microsoft.com/office/officeart/2005/8/layout/vList2"/>
    <dgm:cxn modelId="{11212BFF-03E2-428A-A710-DEAB47188866}" type="presParOf" srcId="{4863DAF9-8521-244E-953B-F69B27C0126F}" destId="{C9977F4A-2B7E-7949-BBCB-835E13E0FB2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D11BF7-55DF-6544-BD8B-C6BE721254D3}" type="doc">
      <dgm:prSet loTypeId="urn:microsoft.com/office/officeart/2005/8/layout/lProcess2" loCatId="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DADAEAC6-FDDF-DF41-8433-5EF0508443F0}">
      <dgm:prSet custT="1"/>
      <dgm:spPr/>
      <dgm:t>
        <a:bodyPr/>
        <a:lstStyle/>
        <a:p>
          <a:pPr rtl="0"/>
          <a:r>
            <a:rPr lang="pt-BR" sz="3600" dirty="0" smtClean="0"/>
            <a:t>Produção Interna</a:t>
          </a:r>
          <a:endParaRPr lang="pt-BR" sz="3600" dirty="0"/>
        </a:p>
      </dgm:t>
    </dgm:pt>
    <dgm:pt modelId="{9C51FCFC-8590-2B45-BE6F-E398B65402E4}" type="parTrans" cxnId="{6470A67E-C55E-B049-A25C-9845D26176E3}">
      <dgm:prSet/>
      <dgm:spPr/>
      <dgm:t>
        <a:bodyPr/>
        <a:lstStyle/>
        <a:p>
          <a:endParaRPr lang="pt-BR"/>
        </a:p>
      </dgm:t>
    </dgm:pt>
    <dgm:pt modelId="{FA1AC7AD-8EA4-D146-9A53-04BEE0D4193E}" type="sibTrans" cxnId="{6470A67E-C55E-B049-A25C-9845D26176E3}">
      <dgm:prSet/>
      <dgm:spPr/>
      <dgm:t>
        <a:bodyPr/>
        <a:lstStyle/>
        <a:p>
          <a:endParaRPr lang="pt-BR"/>
        </a:p>
      </dgm:t>
    </dgm:pt>
    <dgm:pt modelId="{ABF7F6DA-5144-554C-BF85-7CC860E36C46}">
      <dgm:prSet/>
      <dgm:spPr/>
      <dgm:t>
        <a:bodyPr/>
        <a:lstStyle/>
        <a:p>
          <a:pPr rtl="0"/>
          <a:r>
            <a:rPr lang="pt-BR" smtClean="0"/>
            <a:t>Grande quantidade de professores autores</a:t>
          </a:r>
          <a:endParaRPr lang="pt-BR"/>
        </a:p>
      </dgm:t>
    </dgm:pt>
    <dgm:pt modelId="{0509DB06-6080-F442-B125-5F3B6E2B869B}" type="parTrans" cxnId="{FB99550A-83D4-CB47-8E46-A49797082B4C}">
      <dgm:prSet/>
      <dgm:spPr/>
      <dgm:t>
        <a:bodyPr/>
        <a:lstStyle/>
        <a:p>
          <a:endParaRPr lang="pt-BR"/>
        </a:p>
      </dgm:t>
    </dgm:pt>
    <dgm:pt modelId="{076C05CC-4194-D44F-A498-C3AE498B940F}" type="sibTrans" cxnId="{FB99550A-83D4-CB47-8E46-A49797082B4C}">
      <dgm:prSet/>
      <dgm:spPr/>
      <dgm:t>
        <a:bodyPr/>
        <a:lstStyle/>
        <a:p>
          <a:endParaRPr lang="pt-BR"/>
        </a:p>
      </dgm:t>
    </dgm:pt>
    <dgm:pt modelId="{506CFBCC-9375-6442-B9AC-B39F824F3847}">
      <dgm:prSet/>
      <dgm:spPr/>
      <dgm:t>
        <a:bodyPr/>
        <a:lstStyle/>
        <a:p>
          <a:pPr rtl="0"/>
          <a:r>
            <a:rPr lang="pt-BR" dirty="0" smtClean="0"/>
            <a:t>Custo de autoria baixo</a:t>
          </a:r>
          <a:endParaRPr lang="pt-BR" dirty="0"/>
        </a:p>
      </dgm:t>
    </dgm:pt>
    <dgm:pt modelId="{849D05AA-ED18-9E41-99F5-CA2E2DEBEC13}" type="parTrans" cxnId="{D6F08DC8-AB0F-CF49-B198-3855814E5D4A}">
      <dgm:prSet/>
      <dgm:spPr/>
      <dgm:t>
        <a:bodyPr/>
        <a:lstStyle/>
        <a:p>
          <a:endParaRPr lang="pt-BR"/>
        </a:p>
      </dgm:t>
    </dgm:pt>
    <dgm:pt modelId="{4C38B796-04F0-CC4F-B5A0-2E040C4E7BF5}" type="sibTrans" cxnId="{D6F08DC8-AB0F-CF49-B198-3855814E5D4A}">
      <dgm:prSet/>
      <dgm:spPr/>
      <dgm:t>
        <a:bodyPr/>
        <a:lstStyle/>
        <a:p>
          <a:endParaRPr lang="pt-BR"/>
        </a:p>
      </dgm:t>
    </dgm:pt>
    <dgm:pt modelId="{F37C3189-FF3F-EF49-B3EC-10C0E4E70F21}">
      <dgm:prSet/>
      <dgm:spPr/>
      <dgm:t>
        <a:bodyPr/>
        <a:lstStyle/>
        <a:p>
          <a:pPr rtl="0"/>
          <a:r>
            <a:rPr lang="pt-BR" smtClean="0"/>
            <a:t>Foco em cursos ou materiais diferenciados</a:t>
          </a:r>
          <a:endParaRPr lang="pt-BR"/>
        </a:p>
      </dgm:t>
    </dgm:pt>
    <dgm:pt modelId="{F30DC07C-3FFE-BE4C-AC45-91FBD8663DD5}" type="parTrans" cxnId="{36600D09-72F9-E240-84DF-0ECCAF1C0610}">
      <dgm:prSet/>
      <dgm:spPr/>
      <dgm:t>
        <a:bodyPr/>
        <a:lstStyle/>
        <a:p>
          <a:endParaRPr lang="pt-BR"/>
        </a:p>
      </dgm:t>
    </dgm:pt>
    <dgm:pt modelId="{FE9DC8C5-AE66-234C-86E6-830F07D69078}" type="sibTrans" cxnId="{36600D09-72F9-E240-84DF-0ECCAF1C0610}">
      <dgm:prSet/>
      <dgm:spPr/>
      <dgm:t>
        <a:bodyPr/>
        <a:lstStyle/>
        <a:p>
          <a:endParaRPr lang="pt-BR"/>
        </a:p>
      </dgm:t>
    </dgm:pt>
    <dgm:pt modelId="{21E4C309-8389-3A42-95E3-53EB18FE8FDE}">
      <dgm:prSet custT="1"/>
      <dgm:spPr/>
      <dgm:t>
        <a:bodyPr/>
        <a:lstStyle/>
        <a:p>
          <a:pPr rtl="0"/>
          <a:r>
            <a:rPr lang="pt-BR" sz="3600" dirty="0" smtClean="0"/>
            <a:t>Produção terceirizada</a:t>
          </a:r>
          <a:endParaRPr lang="pt-BR" sz="3600" dirty="0"/>
        </a:p>
      </dgm:t>
    </dgm:pt>
    <dgm:pt modelId="{3CE07DC2-708C-9F40-AF3E-85E4909688E7}" type="parTrans" cxnId="{CBC4EA2C-C3C0-9646-BD64-B31CB8ECC4E0}">
      <dgm:prSet/>
      <dgm:spPr/>
      <dgm:t>
        <a:bodyPr/>
        <a:lstStyle/>
        <a:p>
          <a:endParaRPr lang="pt-BR"/>
        </a:p>
      </dgm:t>
    </dgm:pt>
    <dgm:pt modelId="{1BF52D04-4C73-514B-B9EB-9A130B18BA2F}" type="sibTrans" cxnId="{CBC4EA2C-C3C0-9646-BD64-B31CB8ECC4E0}">
      <dgm:prSet/>
      <dgm:spPr/>
      <dgm:t>
        <a:bodyPr/>
        <a:lstStyle/>
        <a:p>
          <a:endParaRPr lang="pt-BR"/>
        </a:p>
      </dgm:t>
    </dgm:pt>
    <dgm:pt modelId="{DFE35862-17F4-F346-9F04-AED465C3D7C4}">
      <dgm:prSet/>
      <dgm:spPr/>
      <dgm:t>
        <a:bodyPr/>
        <a:lstStyle/>
        <a:p>
          <a:pPr rtl="0"/>
          <a:r>
            <a:rPr lang="pt-BR" smtClean="0"/>
            <a:t>Equipe reduzida</a:t>
          </a:r>
          <a:endParaRPr lang="pt-BR"/>
        </a:p>
      </dgm:t>
    </dgm:pt>
    <dgm:pt modelId="{430A75E0-5B7B-4945-9226-D47A359C4C6D}" type="parTrans" cxnId="{F2765DB7-965A-4648-A583-1E699A581BA7}">
      <dgm:prSet/>
      <dgm:spPr/>
      <dgm:t>
        <a:bodyPr/>
        <a:lstStyle/>
        <a:p>
          <a:endParaRPr lang="pt-BR"/>
        </a:p>
      </dgm:t>
    </dgm:pt>
    <dgm:pt modelId="{9564F812-5090-F94B-8FD6-E5B682B30F80}" type="sibTrans" cxnId="{F2765DB7-965A-4648-A583-1E699A581BA7}">
      <dgm:prSet/>
      <dgm:spPr/>
      <dgm:t>
        <a:bodyPr/>
        <a:lstStyle/>
        <a:p>
          <a:endParaRPr lang="pt-BR"/>
        </a:p>
      </dgm:t>
    </dgm:pt>
    <dgm:pt modelId="{5E07BA14-D937-AC4B-9F6B-EF66387331DC}">
      <dgm:prSet/>
      <dgm:spPr/>
      <dgm:t>
        <a:bodyPr/>
        <a:lstStyle/>
        <a:p>
          <a:pPr rtl="0"/>
          <a:r>
            <a:rPr lang="pt-BR" smtClean="0"/>
            <a:t>Possibilidade de investimento</a:t>
          </a:r>
          <a:endParaRPr lang="pt-BR"/>
        </a:p>
      </dgm:t>
    </dgm:pt>
    <dgm:pt modelId="{ABE438B4-C4A0-BB4C-9863-86755EF2BF72}" type="parTrans" cxnId="{7BCF6C1B-0C14-1B4E-B0E1-8E3C185CC615}">
      <dgm:prSet/>
      <dgm:spPr/>
      <dgm:t>
        <a:bodyPr/>
        <a:lstStyle/>
        <a:p>
          <a:endParaRPr lang="pt-BR"/>
        </a:p>
      </dgm:t>
    </dgm:pt>
    <dgm:pt modelId="{29E9EE14-05AC-FE40-9B0C-8BF3C8460BE4}" type="sibTrans" cxnId="{7BCF6C1B-0C14-1B4E-B0E1-8E3C185CC615}">
      <dgm:prSet/>
      <dgm:spPr/>
      <dgm:t>
        <a:bodyPr/>
        <a:lstStyle/>
        <a:p>
          <a:endParaRPr lang="pt-BR"/>
        </a:p>
      </dgm:t>
    </dgm:pt>
    <dgm:pt modelId="{BC83C3CF-CB89-BE4B-88FD-89F50D2123AF}">
      <dgm:prSet/>
      <dgm:spPr/>
      <dgm:t>
        <a:bodyPr/>
        <a:lstStyle/>
        <a:p>
          <a:pPr rtl="0"/>
          <a:r>
            <a:rPr lang="pt-BR" smtClean="0"/>
            <a:t>Custo interno de autoria alto</a:t>
          </a:r>
          <a:endParaRPr lang="pt-BR"/>
        </a:p>
      </dgm:t>
    </dgm:pt>
    <dgm:pt modelId="{9AF8F8B0-19C2-B742-A0D6-117372C6ED8E}" type="parTrans" cxnId="{0A1D59F7-5A7D-C745-BF24-3E1EE155D4C7}">
      <dgm:prSet/>
      <dgm:spPr/>
      <dgm:t>
        <a:bodyPr/>
        <a:lstStyle/>
        <a:p>
          <a:endParaRPr lang="pt-BR"/>
        </a:p>
      </dgm:t>
    </dgm:pt>
    <dgm:pt modelId="{71268229-40D9-1242-B0E6-9385E224310C}" type="sibTrans" cxnId="{0A1D59F7-5A7D-C745-BF24-3E1EE155D4C7}">
      <dgm:prSet/>
      <dgm:spPr/>
      <dgm:t>
        <a:bodyPr/>
        <a:lstStyle/>
        <a:p>
          <a:endParaRPr lang="pt-BR"/>
        </a:p>
      </dgm:t>
    </dgm:pt>
    <dgm:pt modelId="{AD74E8CE-95CD-5048-8377-596293F11483}">
      <dgm:prSet custT="1"/>
      <dgm:spPr/>
      <dgm:t>
        <a:bodyPr/>
        <a:lstStyle/>
        <a:p>
          <a:pPr rtl="0"/>
          <a:r>
            <a:rPr lang="pt-BR" sz="4000" dirty="0" smtClean="0"/>
            <a:t>Assinatura</a:t>
          </a:r>
          <a:endParaRPr lang="pt-BR" sz="4000" dirty="0"/>
        </a:p>
      </dgm:t>
    </dgm:pt>
    <dgm:pt modelId="{F17706FB-E2CF-EA4B-AB9F-FFBBB0965DA5}" type="parTrans" cxnId="{3C90259C-969A-D045-9E01-11A721D18257}">
      <dgm:prSet/>
      <dgm:spPr/>
      <dgm:t>
        <a:bodyPr/>
        <a:lstStyle/>
        <a:p>
          <a:endParaRPr lang="pt-BR"/>
        </a:p>
      </dgm:t>
    </dgm:pt>
    <dgm:pt modelId="{237282CA-BD34-0E41-84F9-4C3BD14235E1}" type="sibTrans" cxnId="{3C90259C-969A-D045-9E01-11A721D18257}">
      <dgm:prSet/>
      <dgm:spPr/>
      <dgm:t>
        <a:bodyPr/>
        <a:lstStyle/>
        <a:p>
          <a:endParaRPr lang="pt-BR"/>
        </a:p>
      </dgm:t>
    </dgm:pt>
    <dgm:pt modelId="{9A41C311-DE6F-954A-9D44-DF2C94AC67C6}">
      <dgm:prSet/>
      <dgm:spPr/>
      <dgm:t>
        <a:bodyPr/>
        <a:lstStyle/>
        <a:p>
          <a:pPr rtl="0"/>
          <a:r>
            <a:rPr lang="pt-BR" smtClean="0"/>
            <a:t>Inicio de operações de EAD</a:t>
          </a:r>
          <a:endParaRPr lang="pt-BR"/>
        </a:p>
      </dgm:t>
    </dgm:pt>
    <dgm:pt modelId="{763B6331-38D5-F74C-A4B5-F21AB9108048}" type="parTrans" cxnId="{D0B3ACAA-5CA1-6B46-8464-0EEC6DC7B1B9}">
      <dgm:prSet/>
      <dgm:spPr/>
      <dgm:t>
        <a:bodyPr/>
        <a:lstStyle/>
        <a:p>
          <a:endParaRPr lang="pt-BR"/>
        </a:p>
      </dgm:t>
    </dgm:pt>
    <dgm:pt modelId="{E3287C8B-111D-CE4D-A767-E515F15BF56F}" type="sibTrans" cxnId="{D0B3ACAA-5CA1-6B46-8464-0EEC6DC7B1B9}">
      <dgm:prSet/>
      <dgm:spPr/>
      <dgm:t>
        <a:bodyPr/>
        <a:lstStyle/>
        <a:p>
          <a:endParaRPr lang="pt-BR"/>
        </a:p>
      </dgm:t>
    </dgm:pt>
    <dgm:pt modelId="{648E1287-158D-8D4A-AA0B-756702BCFC77}">
      <dgm:prSet/>
      <dgm:spPr/>
      <dgm:t>
        <a:bodyPr/>
        <a:lstStyle/>
        <a:p>
          <a:pPr rtl="0"/>
          <a:r>
            <a:rPr lang="pt-BR" smtClean="0"/>
            <a:t>Sem orçamento de investimento</a:t>
          </a:r>
          <a:endParaRPr lang="pt-BR"/>
        </a:p>
      </dgm:t>
    </dgm:pt>
    <dgm:pt modelId="{1172516B-A446-3244-8616-03150F24CD9A}" type="parTrans" cxnId="{22D904F9-769A-0B4D-BCB3-28CA0CEA7CB8}">
      <dgm:prSet/>
      <dgm:spPr/>
      <dgm:t>
        <a:bodyPr/>
        <a:lstStyle/>
        <a:p>
          <a:endParaRPr lang="pt-BR"/>
        </a:p>
      </dgm:t>
    </dgm:pt>
    <dgm:pt modelId="{4866BF03-1D30-E743-86CF-E4605590534A}" type="sibTrans" cxnId="{22D904F9-769A-0B4D-BCB3-28CA0CEA7CB8}">
      <dgm:prSet/>
      <dgm:spPr/>
      <dgm:t>
        <a:bodyPr/>
        <a:lstStyle/>
        <a:p>
          <a:endParaRPr lang="pt-BR"/>
        </a:p>
      </dgm:t>
    </dgm:pt>
    <dgm:pt modelId="{895E647B-B747-DC4A-A594-6EA2E54424C4}">
      <dgm:prSet/>
      <dgm:spPr/>
      <dgm:t>
        <a:bodyPr/>
        <a:lstStyle/>
        <a:p>
          <a:pPr rtl="0"/>
          <a:r>
            <a:rPr lang="pt-BR" smtClean="0"/>
            <a:t>Teste de cursos e mercados</a:t>
          </a:r>
          <a:endParaRPr lang="pt-BR"/>
        </a:p>
      </dgm:t>
    </dgm:pt>
    <dgm:pt modelId="{CC0653AD-73A5-084E-A3F4-1781E50C5856}" type="parTrans" cxnId="{52243CDC-1345-5141-AD87-F37B660F9942}">
      <dgm:prSet/>
      <dgm:spPr/>
      <dgm:t>
        <a:bodyPr/>
        <a:lstStyle/>
        <a:p>
          <a:endParaRPr lang="pt-BR"/>
        </a:p>
      </dgm:t>
    </dgm:pt>
    <dgm:pt modelId="{B2909B9C-291C-864D-99CD-005BB4928F5E}" type="sibTrans" cxnId="{52243CDC-1345-5141-AD87-F37B660F9942}">
      <dgm:prSet/>
      <dgm:spPr/>
      <dgm:t>
        <a:bodyPr/>
        <a:lstStyle/>
        <a:p>
          <a:endParaRPr lang="pt-BR"/>
        </a:p>
      </dgm:t>
    </dgm:pt>
    <dgm:pt modelId="{FFAA122D-507D-8043-B252-BADBDF94AC0E}">
      <dgm:prSet/>
      <dgm:spPr/>
      <dgm:t>
        <a:bodyPr/>
        <a:lstStyle/>
        <a:p>
          <a:pPr rtl="0"/>
          <a:r>
            <a:rPr lang="pt-BR" smtClean="0"/>
            <a:t>Necessidade de implantar em curtissimo prazo.</a:t>
          </a:r>
          <a:endParaRPr lang="pt-BR"/>
        </a:p>
      </dgm:t>
    </dgm:pt>
    <dgm:pt modelId="{2B6846CC-EF79-8240-9FCC-B8960DEA7F0D}" type="parTrans" cxnId="{1F409149-DB48-8C48-9BC2-399730F9AAD1}">
      <dgm:prSet/>
      <dgm:spPr/>
      <dgm:t>
        <a:bodyPr/>
        <a:lstStyle/>
        <a:p>
          <a:endParaRPr lang="pt-BR"/>
        </a:p>
      </dgm:t>
    </dgm:pt>
    <dgm:pt modelId="{18ADB050-4A88-9645-8737-3B899BE57786}" type="sibTrans" cxnId="{1F409149-DB48-8C48-9BC2-399730F9AAD1}">
      <dgm:prSet/>
      <dgm:spPr/>
      <dgm:t>
        <a:bodyPr/>
        <a:lstStyle/>
        <a:p>
          <a:endParaRPr lang="pt-BR"/>
        </a:p>
      </dgm:t>
    </dgm:pt>
    <dgm:pt modelId="{4680B48F-16C7-7F4F-BB09-B3465F18CB0A}" type="pres">
      <dgm:prSet presAssocID="{47D11BF7-55DF-6544-BD8B-C6BE721254D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57FD063-6A9A-4741-8B99-D003B7A26B26}" type="pres">
      <dgm:prSet presAssocID="{DADAEAC6-FDDF-DF41-8433-5EF0508443F0}" presName="compNode" presStyleCnt="0"/>
      <dgm:spPr/>
    </dgm:pt>
    <dgm:pt modelId="{15FED818-367F-4E46-BCFB-548DF0B9591C}" type="pres">
      <dgm:prSet presAssocID="{DADAEAC6-FDDF-DF41-8433-5EF0508443F0}" presName="aNode" presStyleLbl="bgShp" presStyleIdx="0" presStyleCnt="3"/>
      <dgm:spPr/>
      <dgm:t>
        <a:bodyPr/>
        <a:lstStyle/>
        <a:p>
          <a:endParaRPr lang="pt-BR"/>
        </a:p>
      </dgm:t>
    </dgm:pt>
    <dgm:pt modelId="{67E7DBB2-2DF5-ED49-81F3-19B311F51300}" type="pres">
      <dgm:prSet presAssocID="{DADAEAC6-FDDF-DF41-8433-5EF0508443F0}" presName="textNode" presStyleLbl="bgShp" presStyleIdx="0" presStyleCnt="3"/>
      <dgm:spPr/>
      <dgm:t>
        <a:bodyPr/>
        <a:lstStyle/>
        <a:p>
          <a:endParaRPr lang="pt-BR"/>
        </a:p>
      </dgm:t>
    </dgm:pt>
    <dgm:pt modelId="{93C9393E-4EF5-064C-B53F-62B56DB294CA}" type="pres">
      <dgm:prSet presAssocID="{DADAEAC6-FDDF-DF41-8433-5EF0508443F0}" presName="compChildNode" presStyleCnt="0"/>
      <dgm:spPr/>
    </dgm:pt>
    <dgm:pt modelId="{BBE6AC7F-6093-6D48-A454-036378D957A2}" type="pres">
      <dgm:prSet presAssocID="{DADAEAC6-FDDF-DF41-8433-5EF0508443F0}" presName="theInnerList" presStyleCnt="0"/>
      <dgm:spPr/>
    </dgm:pt>
    <dgm:pt modelId="{F804A3C9-BD83-DA4C-B652-B29356D2432B}" type="pres">
      <dgm:prSet presAssocID="{ABF7F6DA-5144-554C-BF85-7CC860E36C46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B02CDD-EA28-5540-8036-CB58C052A4B1}" type="pres">
      <dgm:prSet presAssocID="{ABF7F6DA-5144-554C-BF85-7CC860E36C46}" presName="aSpace2" presStyleCnt="0"/>
      <dgm:spPr/>
    </dgm:pt>
    <dgm:pt modelId="{76D797C6-C628-DE4F-A021-A2B61CEF6D3E}" type="pres">
      <dgm:prSet presAssocID="{506CFBCC-9375-6442-B9AC-B39F824F3847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D0AC35-2A6F-254D-9B63-D1BE8851D2E8}" type="pres">
      <dgm:prSet presAssocID="{506CFBCC-9375-6442-B9AC-B39F824F3847}" presName="aSpace2" presStyleCnt="0"/>
      <dgm:spPr/>
    </dgm:pt>
    <dgm:pt modelId="{AA859B14-8897-334C-88D9-2C86993D7633}" type="pres">
      <dgm:prSet presAssocID="{F37C3189-FF3F-EF49-B3EC-10C0E4E70F21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302A73-B3C5-CC46-AED0-8D3D5BFEA2B9}" type="pres">
      <dgm:prSet presAssocID="{DADAEAC6-FDDF-DF41-8433-5EF0508443F0}" presName="aSpace" presStyleCnt="0"/>
      <dgm:spPr/>
    </dgm:pt>
    <dgm:pt modelId="{E47D7843-2489-014C-8CFD-0D7449F62F24}" type="pres">
      <dgm:prSet presAssocID="{21E4C309-8389-3A42-95E3-53EB18FE8FDE}" presName="compNode" presStyleCnt="0"/>
      <dgm:spPr/>
    </dgm:pt>
    <dgm:pt modelId="{BC2F86AA-58CE-4A42-8BF8-7FA3809AFD03}" type="pres">
      <dgm:prSet presAssocID="{21E4C309-8389-3A42-95E3-53EB18FE8FDE}" presName="aNode" presStyleLbl="bgShp" presStyleIdx="1" presStyleCnt="3"/>
      <dgm:spPr/>
      <dgm:t>
        <a:bodyPr/>
        <a:lstStyle/>
        <a:p>
          <a:endParaRPr lang="pt-BR"/>
        </a:p>
      </dgm:t>
    </dgm:pt>
    <dgm:pt modelId="{A1F4EC49-6550-6340-AE93-602FA22C65C4}" type="pres">
      <dgm:prSet presAssocID="{21E4C309-8389-3A42-95E3-53EB18FE8FDE}" presName="textNode" presStyleLbl="bgShp" presStyleIdx="1" presStyleCnt="3"/>
      <dgm:spPr/>
      <dgm:t>
        <a:bodyPr/>
        <a:lstStyle/>
        <a:p>
          <a:endParaRPr lang="pt-BR"/>
        </a:p>
      </dgm:t>
    </dgm:pt>
    <dgm:pt modelId="{8BB6DEAE-91E2-B144-AFEF-61EC8FB37161}" type="pres">
      <dgm:prSet presAssocID="{21E4C309-8389-3A42-95E3-53EB18FE8FDE}" presName="compChildNode" presStyleCnt="0"/>
      <dgm:spPr/>
    </dgm:pt>
    <dgm:pt modelId="{46B73CA6-E29F-0949-A419-6FD89B4C14CC}" type="pres">
      <dgm:prSet presAssocID="{21E4C309-8389-3A42-95E3-53EB18FE8FDE}" presName="theInnerList" presStyleCnt="0"/>
      <dgm:spPr/>
    </dgm:pt>
    <dgm:pt modelId="{E54D6419-5907-C74F-8ED9-060166AA9B4F}" type="pres">
      <dgm:prSet presAssocID="{DFE35862-17F4-F346-9F04-AED465C3D7C4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9B85C2-882A-0C4A-B273-7BEADCFC29DF}" type="pres">
      <dgm:prSet presAssocID="{DFE35862-17F4-F346-9F04-AED465C3D7C4}" presName="aSpace2" presStyleCnt="0"/>
      <dgm:spPr/>
    </dgm:pt>
    <dgm:pt modelId="{A454BF6D-3ECE-8F4D-BED6-463A62F69BD0}" type="pres">
      <dgm:prSet presAssocID="{5E07BA14-D937-AC4B-9F6B-EF66387331DC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89A573-6C13-8747-932B-557AC95306B0}" type="pres">
      <dgm:prSet presAssocID="{5E07BA14-D937-AC4B-9F6B-EF66387331DC}" presName="aSpace2" presStyleCnt="0"/>
      <dgm:spPr/>
    </dgm:pt>
    <dgm:pt modelId="{72A26DF2-00BF-1F40-A0D2-254BAC0D7C6A}" type="pres">
      <dgm:prSet presAssocID="{BC83C3CF-CB89-BE4B-88FD-89F50D2123AF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597731-224E-6742-B80B-5910E30B8ECE}" type="pres">
      <dgm:prSet presAssocID="{21E4C309-8389-3A42-95E3-53EB18FE8FDE}" presName="aSpace" presStyleCnt="0"/>
      <dgm:spPr/>
    </dgm:pt>
    <dgm:pt modelId="{B20676AD-8101-A847-8FEF-B4CC347CD598}" type="pres">
      <dgm:prSet presAssocID="{AD74E8CE-95CD-5048-8377-596293F11483}" presName="compNode" presStyleCnt="0"/>
      <dgm:spPr/>
    </dgm:pt>
    <dgm:pt modelId="{6883B11F-B9FD-264C-9120-BA0BE2F3EE1F}" type="pres">
      <dgm:prSet presAssocID="{AD74E8CE-95CD-5048-8377-596293F11483}" presName="aNode" presStyleLbl="bgShp" presStyleIdx="2" presStyleCnt="3"/>
      <dgm:spPr/>
      <dgm:t>
        <a:bodyPr/>
        <a:lstStyle/>
        <a:p>
          <a:endParaRPr lang="pt-BR"/>
        </a:p>
      </dgm:t>
    </dgm:pt>
    <dgm:pt modelId="{94374F35-AABE-424D-B3AA-0B95939DE07A}" type="pres">
      <dgm:prSet presAssocID="{AD74E8CE-95CD-5048-8377-596293F11483}" presName="textNode" presStyleLbl="bgShp" presStyleIdx="2" presStyleCnt="3"/>
      <dgm:spPr/>
      <dgm:t>
        <a:bodyPr/>
        <a:lstStyle/>
        <a:p>
          <a:endParaRPr lang="pt-BR"/>
        </a:p>
      </dgm:t>
    </dgm:pt>
    <dgm:pt modelId="{3080650D-5580-8147-B529-4CAACA38A50A}" type="pres">
      <dgm:prSet presAssocID="{AD74E8CE-95CD-5048-8377-596293F11483}" presName="compChildNode" presStyleCnt="0"/>
      <dgm:spPr/>
    </dgm:pt>
    <dgm:pt modelId="{2ABE1B8B-3FD1-7E4D-A35D-85B177B46031}" type="pres">
      <dgm:prSet presAssocID="{AD74E8CE-95CD-5048-8377-596293F11483}" presName="theInnerList" presStyleCnt="0"/>
      <dgm:spPr/>
    </dgm:pt>
    <dgm:pt modelId="{4C04D711-D342-0540-A6E2-D8565D01C119}" type="pres">
      <dgm:prSet presAssocID="{9A41C311-DE6F-954A-9D44-DF2C94AC67C6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254F35-3F77-D14E-BDBA-98D80C113779}" type="pres">
      <dgm:prSet presAssocID="{9A41C311-DE6F-954A-9D44-DF2C94AC67C6}" presName="aSpace2" presStyleCnt="0"/>
      <dgm:spPr/>
    </dgm:pt>
    <dgm:pt modelId="{BB4C076C-65EA-3541-AB13-E5E79B776D88}" type="pres">
      <dgm:prSet presAssocID="{648E1287-158D-8D4A-AA0B-756702BCFC77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2347C1-D7C4-0C41-A8F6-03E6D3FD88A5}" type="pres">
      <dgm:prSet presAssocID="{648E1287-158D-8D4A-AA0B-756702BCFC77}" presName="aSpace2" presStyleCnt="0"/>
      <dgm:spPr/>
    </dgm:pt>
    <dgm:pt modelId="{4DBF40A3-F6E5-3C45-96E1-A033BED45DEF}" type="pres">
      <dgm:prSet presAssocID="{895E647B-B747-DC4A-A594-6EA2E54424C4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D9BC55-2568-4C4A-9B2E-AD47ED8C5EFF}" type="pres">
      <dgm:prSet presAssocID="{895E647B-B747-DC4A-A594-6EA2E54424C4}" presName="aSpace2" presStyleCnt="0"/>
      <dgm:spPr/>
    </dgm:pt>
    <dgm:pt modelId="{A41EBAE0-CBF6-8D40-AF6E-E4411FB97C9E}" type="pres">
      <dgm:prSet presAssocID="{FFAA122D-507D-8043-B252-BADBDF94AC0E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B99550A-83D4-CB47-8E46-A49797082B4C}" srcId="{DADAEAC6-FDDF-DF41-8433-5EF0508443F0}" destId="{ABF7F6DA-5144-554C-BF85-7CC860E36C46}" srcOrd="0" destOrd="0" parTransId="{0509DB06-6080-F442-B125-5F3B6E2B869B}" sibTransId="{076C05CC-4194-D44F-A498-C3AE498B940F}"/>
    <dgm:cxn modelId="{36600D09-72F9-E240-84DF-0ECCAF1C0610}" srcId="{DADAEAC6-FDDF-DF41-8433-5EF0508443F0}" destId="{F37C3189-FF3F-EF49-B3EC-10C0E4E70F21}" srcOrd="2" destOrd="0" parTransId="{F30DC07C-3FFE-BE4C-AC45-91FBD8663DD5}" sibTransId="{FE9DC8C5-AE66-234C-86E6-830F07D69078}"/>
    <dgm:cxn modelId="{F2765DB7-965A-4648-A583-1E699A581BA7}" srcId="{21E4C309-8389-3A42-95E3-53EB18FE8FDE}" destId="{DFE35862-17F4-F346-9F04-AED465C3D7C4}" srcOrd="0" destOrd="0" parTransId="{430A75E0-5B7B-4945-9226-D47A359C4C6D}" sibTransId="{9564F812-5090-F94B-8FD6-E5B682B30F80}"/>
    <dgm:cxn modelId="{D17A8EE7-6C26-4657-8776-82D79E046F50}" type="presOf" srcId="{ABF7F6DA-5144-554C-BF85-7CC860E36C46}" destId="{F804A3C9-BD83-DA4C-B652-B29356D2432B}" srcOrd="0" destOrd="0" presId="urn:microsoft.com/office/officeart/2005/8/layout/lProcess2"/>
    <dgm:cxn modelId="{F96C443E-EBFE-4D99-8D71-8785EFDEE6CC}" type="presOf" srcId="{648E1287-158D-8D4A-AA0B-756702BCFC77}" destId="{BB4C076C-65EA-3541-AB13-E5E79B776D88}" srcOrd="0" destOrd="0" presId="urn:microsoft.com/office/officeart/2005/8/layout/lProcess2"/>
    <dgm:cxn modelId="{76DE4EE3-A55D-4922-A3C4-47A44CDD5E62}" type="presOf" srcId="{DFE35862-17F4-F346-9F04-AED465C3D7C4}" destId="{E54D6419-5907-C74F-8ED9-060166AA9B4F}" srcOrd="0" destOrd="0" presId="urn:microsoft.com/office/officeart/2005/8/layout/lProcess2"/>
    <dgm:cxn modelId="{B05741D7-305A-4B70-ACC9-B03EF2451B43}" type="presOf" srcId="{5E07BA14-D937-AC4B-9F6B-EF66387331DC}" destId="{A454BF6D-3ECE-8F4D-BED6-463A62F69BD0}" srcOrd="0" destOrd="0" presId="urn:microsoft.com/office/officeart/2005/8/layout/lProcess2"/>
    <dgm:cxn modelId="{6E1BA3C8-60BE-4B76-BAC9-04ACC9B1B578}" type="presOf" srcId="{21E4C309-8389-3A42-95E3-53EB18FE8FDE}" destId="{A1F4EC49-6550-6340-AE93-602FA22C65C4}" srcOrd="1" destOrd="0" presId="urn:microsoft.com/office/officeart/2005/8/layout/lProcess2"/>
    <dgm:cxn modelId="{470BAF69-1624-481D-8EB7-BDDCCC7AE4CF}" type="presOf" srcId="{895E647B-B747-DC4A-A594-6EA2E54424C4}" destId="{4DBF40A3-F6E5-3C45-96E1-A033BED45DEF}" srcOrd="0" destOrd="0" presId="urn:microsoft.com/office/officeart/2005/8/layout/lProcess2"/>
    <dgm:cxn modelId="{22D904F9-769A-0B4D-BCB3-28CA0CEA7CB8}" srcId="{AD74E8CE-95CD-5048-8377-596293F11483}" destId="{648E1287-158D-8D4A-AA0B-756702BCFC77}" srcOrd="1" destOrd="0" parTransId="{1172516B-A446-3244-8616-03150F24CD9A}" sibTransId="{4866BF03-1D30-E743-86CF-E4605590534A}"/>
    <dgm:cxn modelId="{715C5C0B-AD11-449D-97AE-2DF4662090BF}" type="presOf" srcId="{DADAEAC6-FDDF-DF41-8433-5EF0508443F0}" destId="{67E7DBB2-2DF5-ED49-81F3-19B311F51300}" srcOrd="1" destOrd="0" presId="urn:microsoft.com/office/officeart/2005/8/layout/lProcess2"/>
    <dgm:cxn modelId="{6BDF8845-23C1-416A-BD24-4554C55CD1A0}" type="presOf" srcId="{AD74E8CE-95CD-5048-8377-596293F11483}" destId="{6883B11F-B9FD-264C-9120-BA0BE2F3EE1F}" srcOrd="0" destOrd="0" presId="urn:microsoft.com/office/officeart/2005/8/layout/lProcess2"/>
    <dgm:cxn modelId="{00BD9BB9-FBD0-4207-A917-BBCE43C92C19}" type="presOf" srcId="{DADAEAC6-FDDF-DF41-8433-5EF0508443F0}" destId="{15FED818-367F-4E46-BCFB-548DF0B9591C}" srcOrd="0" destOrd="0" presId="urn:microsoft.com/office/officeart/2005/8/layout/lProcess2"/>
    <dgm:cxn modelId="{0A1D59F7-5A7D-C745-BF24-3E1EE155D4C7}" srcId="{21E4C309-8389-3A42-95E3-53EB18FE8FDE}" destId="{BC83C3CF-CB89-BE4B-88FD-89F50D2123AF}" srcOrd="2" destOrd="0" parTransId="{9AF8F8B0-19C2-B742-A0D6-117372C6ED8E}" sibTransId="{71268229-40D9-1242-B0E6-9385E224310C}"/>
    <dgm:cxn modelId="{1F409149-DB48-8C48-9BC2-399730F9AAD1}" srcId="{AD74E8CE-95CD-5048-8377-596293F11483}" destId="{FFAA122D-507D-8043-B252-BADBDF94AC0E}" srcOrd="3" destOrd="0" parTransId="{2B6846CC-EF79-8240-9FCC-B8960DEA7F0D}" sibTransId="{18ADB050-4A88-9645-8737-3B899BE57786}"/>
    <dgm:cxn modelId="{B7F973E1-263C-4ADD-8039-78517D8B8636}" type="presOf" srcId="{F37C3189-FF3F-EF49-B3EC-10C0E4E70F21}" destId="{AA859B14-8897-334C-88D9-2C86993D7633}" srcOrd="0" destOrd="0" presId="urn:microsoft.com/office/officeart/2005/8/layout/lProcess2"/>
    <dgm:cxn modelId="{CE215CB5-DEAE-4417-B0CC-95264EADE95E}" type="presOf" srcId="{9A41C311-DE6F-954A-9D44-DF2C94AC67C6}" destId="{4C04D711-D342-0540-A6E2-D8565D01C119}" srcOrd="0" destOrd="0" presId="urn:microsoft.com/office/officeart/2005/8/layout/lProcess2"/>
    <dgm:cxn modelId="{F4CC4494-5211-4C7F-9DCD-DDEF25B0FD2B}" type="presOf" srcId="{47D11BF7-55DF-6544-BD8B-C6BE721254D3}" destId="{4680B48F-16C7-7F4F-BB09-B3465F18CB0A}" srcOrd="0" destOrd="0" presId="urn:microsoft.com/office/officeart/2005/8/layout/lProcess2"/>
    <dgm:cxn modelId="{0F7D2BBF-6638-4A09-AC76-40A591B9F83A}" type="presOf" srcId="{21E4C309-8389-3A42-95E3-53EB18FE8FDE}" destId="{BC2F86AA-58CE-4A42-8BF8-7FA3809AFD03}" srcOrd="0" destOrd="0" presId="urn:microsoft.com/office/officeart/2005/8/layout/lProcess2"/>
    <dgm:cxn modelId="{25F833C6-CF66-4149-B34D-DF630F704EEF}" type="presOf" srcId="{FFAA122D-507D-8043-B252-BADBDF94AC0E}" destId="{A41EBAE0-CBF6-8D40-AF6E-E4411FB97C9E}" srcOrd="0" destOrd="0" presId="urn:microsoft.com/office/officeart/2005/8/layout/lProcess2"/>
    <dgm:cxn modelId="{D0B3ACAA-5CA1-6B46-8464-0EEC6DC7B1B9}" srcId="{AD74E8CE-95CD-5048-8377-596293F11483}" destId="{9A41C311-DE6F-954A-9D44-DF2C94AC67C6}" srcOrd="0" destOrd="0" parTransId="{763B6331-38D5-F74C-A4B5-F21AB9108048}" sibTransId="{E3287C8B-111D-CE4D-A767-E515F15BF56F}"/>
    <dgm:cxn modelId="{3C90259C-969A-D045-9E01-11A721D18257}" srcId="{47D11BF7-55DF-6544-BD8B-C6BE721254D3}" destId="{AD74E8CE-95CD-5048-8377-596293F11483}" srcOrd="2" destOrd="0" parTransId="{F17706FB-E2CF-EA4B-AB9F-FFBBB0965DA5}" sibTransId="{237282CA-BD34-0E41-84F9-4C3BD14235E1}"/>
    <dgm:cxn modelId="{54202C8A-0DB2-476C-BD10-FA93FDE53C24}" type="presOf" srcId="{BC83C3CF-CB89-BE4B-88FD-89F50D2123AF}" destId="{72A26DF2-00BF-1F40-A0D2-254BAC0D7C6A}" srcOrd="0" destOrd="0" presId="urn:microsoft.com/office/officeart/2005/8/layout/lProcess2"/>
    <dgm:cxn modelId="{B3AAEA3F-17E5-40F2-B9EE-8726AE0746FF}" type="presOf" srcId="{506CFBCC-9375-6442-B9AC-B39F824F3847}" destId="{76D797C6-C628-DE4F-A021-A2B61CEF6D3E}" srcOrd="0" destOrd="0" presId="urn:microsoft.com/office/officeart/2005/8/layout/lProcess2"/>
    <dgm:cxn modelId="{A2344417-513C-48A1-B0CD-D4AEAE692CDB}" type="presOf" srcId="{AD74E8CE-95CD-5048-8377-596293F11483}" destId="{94374F35-AABE-424D-B3AA-0B95939DE07A}" srcOrd="1" destOrd="0" presId="urn:microsoft.com/office/officeart/2005/8/layout/lProcess2"/>
    <dgm:cxn modelId="{7BCF6C1B-0C14-1B4E-B0E1-8E3C185CC615}" srcId="{21E4C309-8389-3A42-95E3-53EB18FE8FDE}" destId="{5E07BA14-D937-AC4B-9F6B-EF66387331DC}" srcOrd="1" destOrd="0" parTransId="{ABE438B4-C4A0-BB4C-9863-86755EF2BF72}" sibTransId="{29E9EE14-05AC-FE40-9B0C-8BF3C8460BE4}"/>
    <dgm:cxn modelId="{52243CDC-1345-5141-AD87-F37B660F9942}" srcId="{AD74E8CE-95CD-5048-8377-596293F11483}" destId="{895E647B-B747-DC4A-A594-6EA2E54424C4}" srcOrd="2" destOrd="0" parTransId="{CC0653AD-73A5-084E-A3F4-1781E50C5856}" sibTransId="{B2909B9C-291C-864D-99CD-005BB4928F5E}"/>
    <dgm:cxn modelId="{D6F08DC8-AB0F-CF49-B198-3855814E5D4A}" srcId="{DADAEAC6-FDDF-DF41-8433-5EF0508443F0}" destId="{506CFBCC-9375-6442-B9AC-B39F824F3847}" srcOrd="1" destOrd="0" parTransId="{849D05AA-ED18-9E41-99F5-CA2E2DEBEC13}" sibTransId="{4C38B796-04F0-CC4F-B5A0-2E040C4E7BF5}"/>
    <dgm:cxn modelId="{6470A67E-C55E-B049-A25C-9845D26176E3}" srcId="{47D11BF7-55DF-6544-BD8B-C6BE721254D3}" destId="{DADAEAC6-FDDF-DF41-8433-5EF0508443F0}" srcOrd="0" destOrd="0" parTransId="{9C51FCFC-8590-2B45-BE6F-E398B65402E4}" sibTransId="{FA1AC7AD-8EA4-D146-9A53-04BEE0D4193E}"/>
    <dgm:cxn modelId="{CBC4EA2C-C3C0-9646-BD64-B31CB8ECC4E0}" srcId="{47D11BF7-55DF-6544-BD8B-C6BE721254D3}" destId="{21E4C309-8389-3A42-95E3-53EB18FE8FDE}" srcOrd="1" destOrd="0" parTransId="{3CE07DC2-708C-9F40-AF3E-85E4909688E7}" sibTransId="{1BF52D04-4C73-514B-B9EB-9A130B18BA2F}"/>
    <dgm:cxn modelId="{B74A3C9C-32A7-4D7C-81F0-E817DE23286D}" type="presParOf" srcId="{4680B48F-16C7-7F4F-BB09-B3465F18CB0A}" destId="{157FD063-6A9A-4741-8B99-D003B7A26B26}" srcOrd="0" destOrd="0" presId="urn:microsoft.com/office/officeart/2005/8/layout/lProcess2"/>
    <dgm:cxn modelId="{4FB6CECC-B23E-4FCD-BD48-C49B1FD2A9AD}" type="presParOf" srcId="{157FD063-6A9A-4741-8B99-D003B7A26B26}" destId="{15FED818-367F-4E46-BCFB-548DF0B9591C}" srcOrd="0" destOrd="0" presId="urn:microsoft.com/office/officeart/2005/8/layout/lProcess2"/>
    <dgm:cxn modelId="{43079E7B-C1F4-4A18-AC32-06D45ADCA83A}" type="presParOf" srcId="{157FD063-6A9A-4741-8B99-D003B7A26B26}" destId="{67E7DBB2-2DF5-ED49-81F3-19B311F51300}" srcOrd="1" destOrd="0" presId="urn:microsoft.com/office/officeart/2005/8/layout/lProcess2"/>
    <dgm:cxn modelId="{9CB17878-5DB9-4F9E-A20B-576856D38E14}" type="presParOf" srcId="{157FD063-6A9A-4741-8B99-D003B7A26B26}" destId="{93C9393E-4EF5-064C-B53F-62B56DB294CA}" srcOrd="2" destOrd="0" presId="urn:microsoft.com/office/officeart/2005/8/layout/lProcess2"/>
    <dgm:cxn modelId="{EEC77A6E-B860-4B90-B83A-8A0EAD714A3B}" type="presParOf" srcId="{93C9393E-4EF5-064C-B53F-62B56DB294CA}" destId="{BBE6AC7F-6093-6D48-A454-036378D957A2}" srcOrd="0" destOrd="0" presId="urn:microsoft.com/office/officeart/2005/8/layout/lProcess2"/>
    <dgm:cxn modelId="{EFAD0E9C-C1EB-4A9D-9743-211F7A766840}" type="presParOf" srcId="{BBE6AC7F-6093-6D48-A454-036378D957A2}" destId="{F804A3C9-BD83-DA4C-B652-B29356D2432B}" srcOrd="0" destOrd="0" presId="urn:microsoft.com/office/officeart/2005/8/layout/lProcess2"/>
    <dgm:cxn modelId="{8AF0F312-D37E-424F-B25E-253E810C31AE}" type="presParOf" srcId="{BBE6AC7F-6093-6D48-A454-036378D957A2}" destId="{D3B02CDD-EA28-5540-8036-CB58C052A4B1}" srcOrd="1" destOrd="0" presId="urn:microsoft.com/office/officeart/2005/8/layout/lProcess2"/>
    <dgm:cxn modelId="{41B991F9-5C83-4FFF-9936-40683ECF1F78}" type="presParOf" srcId="{BBE6AC7F-6093-6D48-A454-036378D957A2}" destId="{76D797C6-C628-DE4F-A021-A2B61CEF6D3E}" srcOrd="2" destOrd="0" presId="urn:microsoft.com/office/officeart/2005/8/layout/lProcess2"/>
    <dgm:cxn modelId="{17E00E68-04B6-41D5-A8B8-AEFCF58E9907}" type="presParOf" srcId="{BBE6AC7F-6093-6D48-A454-036378D957A2}" destId="{7DD0AC35-2A6F-254D-9B63-D1BE8851D2E8}" srcOrd="3" destOrd="0" presId="urn:microsoft.com/office/officeart/2005/8/layout/lProcess2"/>
    <dgm:cxn modelId="{AEB8E7BE-77F1-4352-90F8-537338E9CDAF}" type="presParOf" srcId="{BBE6AC7F-6093-6D48-A454-036378D957A2}" destId="{AA859B14-8897-334C-88D9-2C86993D7633}" srcOrd="4" destOrd="0" presId="urn:microsoft.com/office/officeart/2005/8/layout/lProcess2"/>
    <dgm:cxn modelId="{DEFFF2A5-E0F5-4F15-A205-D2E1627A5929}" type="presParOf" srcId="{4680B48F-16C7-7F4F-BB09-B3465F18CB0A}" destId="{A5302A73-B3C5-CC46-AED0-8D3D5BFEA2B9}" srcOrd="1" destOrd="0" presId="urn:microsoft.com/office/officeart/2005/8/layout/lProcess2"/>
    <dgm:cxn modelId="{EED369EE-63D1-47FD-AD0C-1F2DF47550C8}" type="presParOf" srcId="{4680B48F-16C7-7F4F-BB09-B3465F18CB0A}" destId="{E47D7843-2489-014C-8CFD-0D7449F62F24}" srcOrd="2" destOrd="0" presId="urn:microsoft.com/office/officeart/2005/8/layout/lProcess2"/>
    <dgm:cxn modelId="{81C60715-C126-4A89-A9F9-C09825A117BF}" type="presParOf" srcId="{E47D7843-2489-014C-8CFD-0D7449F62F24}" destId="{BC2F86AA-58CE-4A42-8BF8-7FA3809AFD03}" srcOrd="0" destOrd="0" presId="urn:microsoft.com/office/officeart/2005/8/layout/lProcess2"/>
    <dgm:cxn modelId="{F7C135D1-6B93-48DF-9687-F80919E225BA}" type="presParOf" srcId="{E47D7843-2489-014C-8CFD-0D7449F62F24}" destId="{A1F4EC49-6550-6340-AE93-602FA22C65C4}" srcOrd="1" destOrd="0" presId="urn:microsoft.com/office/officeart/2005/8/layout/lProcess2"/>
    <dgm:cxn modelId="{595DBB7B-AA1B-41A0-94AC-50BCECB66F32}" type="presParOf" srcId="{E47D7843-2489-014C-8CFD-0D7449F62F24}" destId="{8BB6DEAE-91E2-B144-AFEF-61EC8FB37161}" srcOrd="2" destOrd="0" presId="urn:microsoft.com/office/officeart/2005/8/layout/lProcess2"/>
    <dgm:cxn modelId="{2B5E14A8-F99B-44E9-A744-4FF195863101}" type="presParOf" srcId="{8BB6DEAE-91E2-B144-AFEF-61EC8FB37161}" destId="{46B73CA6-E29F-0949-A419-6FD89B4C14CC}" srcOrd="0" destOrd="0" presId="urn:microsoft.com/office/officeart/2005/8/layout/lProcess2"/>
    <dgm:cxn modelId="{C8722A18-224E-4685-87AA-6970EFD9735D}" type="presParOf" srcId="{46B73CA6-E29F-0949-A419-6FD89B4C14CC}" destId="{E54D6419-5907-C74F-8ED9-060166AA9B4F}" srcOrd="0" destOrd="0" presId="urn:microsoft.com/office/officeart/2005/8/layout/lProcess2"/>
    <dgm:cxn modelId="{ED3808DD-9ECE-488B-A3E8-47CDFE455A48}" type="presParOf" srcId="{46B73CA6-E29F-0949-A419-6FD89B4C14CC}" destId="{919B85C2-882A-0C4A-B273-7BEADCFC29DF}" srcOrd="1" destOrd="0" presId="urn:microsoft.com/office/officeart/2005/8/layout/lProcess2"/>
    <dgm:cxn modelId="{64DBC425-B951-4F9A-A00B-E92B76483603}" type="presParOf" srcId="{46B73CA6-E29F-0949-A419-6FD89B4C14CC}" destId="{A454BF6D-3ECE-8F4D-BED6-463A62F69BD0}" srcOrd="2" destOrd="0" presId="urn:microsoft.com/office/officeart/2005/8/layout/lProcess2"/>
    <dgm:cxn modelId="{CEBFDEE5-F8BB-496F-985E-025FEF717E67}" type="presParOf" srcId="{46B73CA6-E29F-0949-A419-6FD89B4C14CC}" destId="{9089A573-6C13-8747-932B-557AC95306B0}" srcOrd="3" destOrd="0" presId="urn:microsoft.com/office/officeart/2005/8/layout/lProcess2"/>
    <dgm:cxn modelId="{8F5EBF79-15FB-404C-A48D-E41AF83E7BA5}" type="presParOf" srcId="{46B73CA6-E29F-0949-A419-6FD89B4C14CC}" destId="{72A26DF2-00BF-1F40-A0D2-254BAC0D7C6A}" srcOrd="4" destOrd="0" presId="urn:microsoft.com/office/officeart/2005/8/layout/lProcess2"/>
    <dgm:cxn modelId="{800D999F-D3BB-45B9-8A04-EFE8F8C4F2FE}" type="presParOf" srcId="{4680B48F-16C7-7F4F-BB09-B3465F18CB0A}" destId="{32597731-224E-6742-B80B-5910E30B8ECE}" srcOrd="3" destOrd="0" presId="urn:microsoft.com/office/officeart/2005/8/layout/lProcess2"/>
    <dgm:cxn modelId="{8A18CBD2-6872-4516-AC9D-262671F4D308}" type="presParOf" srcId="{4680B48F-16C7-7F4F-BB09-B3465F18CB0A}" destId="{B20676AD-8101-A847-8FEF-B4CC347CD598}" srcOrd="4" destOrd="0" presId="urn:microsoft.com/office/officeart/2005/8/layout/lProcess2"/>
    <dgm:cxn modelId="{D2610C27-4341-493A-841F-923B76CB605A}" type="presParOf" srcId="{B20676AD-8101-A847-8FEF-B4CC347CD598}" destId="{6883B11F-B9FD-264C-9120-BA0BE2F3EE1F}" srcOrd="0" destOrd="0" presId="urn:microsoft.com/office/officeart/2005/8/layout/lProcess2"/>
    <dgm:cxn modelId="{05D5CECF-21F4-42A3-ACA8-6AB46020B3E4}" type="presParOf" srcId="{B20676AD-8101-A847-8FEF-B4CC347CD598}" destId="{94374F35-AABE-424D-B3AA-0B95939DE07A}" srcOrd="1" destOrd="0" presId="urn:microsoft.com/office/officeart/2005/8/layout/lProcess2"/>
    <dgm:cxn modelId="{13203A09-31F8-4156-8F40-82E069FE0EC7}" type="presParOf" srcId="{B20676AD-8101-A847-8FEF-B4CC347CD598}" destId="{3080650D-5580-8147-B529-4CAACA38A50A}" srcOrd="2" destOrd="0" presId="urn:microsoft.com/office/officeart/2005/8/layout/lProcess2"/>
    <dgm:cxn modelId="{548CC535-2626-439D-BCC4-9615955A1A69}" type="presParOf" srcId="{3080650D-5580-8147-B529-4CAACA38A50A}" destId="{2ABE1B8B-3FD1-7E4D-A35D-85B177B46031}" srcOrd="0" destOrd="0" presId="urn:microsoft.com/office/officeart/2005/8/layout/lProcess2"/>
    <dgm:cxn modelId="{2213515D-C762-4CAD-AA0F-7479A2C4C40F}" type="presParOf" srcId="{2ABE1B8B-3FD1-7E4D-A35D-85B177B46031}" destId="{4C04D711-D342-0540-A6E2-D8565D01C119}" srcOrd="0" destOrd="0" presId="urn:microsoft.com/office/officeart/2005/8/layout/lProcess2"/>
    <dgm:cxn modelId="{F76161CD-5B11-4B03-9CFA-F58A67B10E11}" type="presParOf" srcId="{2ABE1B8B-3FD1-7E4D-A35D-85B177B46031}" destId="{DB254F35-3F77-D14E-BDBA-98D80C113779}" srcOrd="1" destOrd="0" presId="urn:microsoft.com/office/officeart/2005/8/layout/lProcess2"/>
    <dgm:cxn modelId="{2B23F6E0-D7EF-4DCC-9E0C-639E0C4DE38C}" type="presParOf" srcId="{2ABE1B8B-3FD1-7E4D-A35D-85B177B46031}" destId="{BB4C076C-65EA-3541-AB13-E5E79B776D88}" srcOrd="2" destOrd="0" presId="urn:microsoft.com/office/officeart/2005/8/layout/lProcess2"/>
    <dgm:cxn modelId="{4AEC069D-2A59-4557-9E33-7283572469CB}" type="presParOf" srcId="{2ABE1B8B-3FD1-7E4D-A35D-85B177B46031}" destId="{482347C1-D7C4-0C41-A8F6-03E6D3FD88A5}" srcOrd="3" destOrd="0" presId="urn:microsoft.com/office/officeart/2005/8/layout/lProcess2"/>
    <dgm:cxn modelId="{2F15FB61-6C0B-4F64-A7FE-9332DC11010A}" type="presParOf" srcId="{2ABE1B8B-3FD1-7E4D-A35D-85B177B46031}" destId="{4DBF40A3-F6E5-3C45-96E1-A033BED45DEF}" srcOrd="4" destOrd="0" presId="urn:microsoft.com/office/officeart/2005/8/layout/lProcess2"/>
    <dgm:cxn modelId="{18A58770-4E1F-454D-9EDA-FDE5C96BA09A}" type="presParOf" srcId="{2ABE1B8B-3FD1-7E4D-A35D-85B177B46031}" destId="{84D9BC55-2568-4C4A-9B2E-AD47ED8C5EFF}" srcOrd="5" destOrd="0" presId="urn:microsoft.com/office/officeart/2005/8/layout/lProcess2"/>
    <dgm:cxn modelId="{28FCE477-A5FB-40AE-A893-63481F32EC9A}" type="presParOf" srcId="{2ABE1B8B-3FD1-7E4D-A35D-85B177B46031}" destId="{A41EBAE0-CBF6-8D40-AF6E-E4411FB97C9E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C1F655-CAE1-654D-80FA-C9548427CE89}" type="doc">
      <dgm:prSet loTypeId="urn:microsoft.com/office/officeart/2005/8/layout/default" loCatId="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2187B977-6062-544A-9DC3-52B9C62BEC17}">
      <dgm:prSet/>
      <dgm:spPr/>
      <dgm:t>
        <a:bodyPr/>
        <a:lstStyle/>
        <a:p>
          <a:pPr rtl="0"/>
          <a:r>
            <a:rPr lang="pt-BR" smtClean="0"/>
            <a:t>Funcionários antes da terceirização </a:t>
          </a:r>
          <a:endParaRPr lang="pt-BR"/>
        </a:p>
      </dgm:t>
    </dgm:pt>
    <dgm:pt modelId="{7E1F24E0-513F-B448-9D0E-0370C388A350}" type="parTrans" cxnId="{57B887B8-A0CC-4440-A259-7D9F7D6BDAF0}">
      <dgm:prSet/>
      <dgm:spPr/>
      <dgm:t>
        <a:bodyPr/>
        <a:lstStyle/>
        <a:p>
          <a:endParaRPr lang="pt-BR"/>
        </a:p>
      </dgm:t>
    </dgm:pt>
    <dgm:pt modelId="{9B22FA9B-418A-2B49-9B1F-B968CFD04076}" type="sibTrans" cxnId="{57B887B8-A0CC-4440-A259-7D9F7D6BDAF0}">
      <dgm:prSet/>
      <dgm:spPr/>
      <dgm:t>
        <a:bodyPr/>
        <a:lstStyle/>
        <a:p>
          <a:endParaRPr lang="pt-BR"/>
        </a:p>
      </dgm:t>
    </dgm:pt>
    <dgm:pt modelId="{CD98C68E-D040-ED44-A600-94D2D66CDD09}">
      <dgm:prSet/>
      <dgm:spPr/>
      <dgm:t>
        <a:bodyPr/>
        <a:lstStyle/>
        <a:p>
          <a:pPr rtl="0"/>
          <a:r>
            <a:rPr lang="cs-CZ" smtClean="0"/>
            <a:t>36</a:t>
          </a:r>
          <a:endParaRPr lang="cs-CZ"/>
        </a:p>
      </dgm:t>
    </dgm:pt>
    <dgm:pt modelId="{88E97FBB-8672-4E4F-AB5B-E444D658E7B1}" type="parTrans" cxnId="{A971BFDB-9AAB-F249-B976-ED0CD930664B}">
      <dgm:prSet/>
      <dgm:spPr/>
      <dgm:t>
        <a:bodyPr/>
        <a:lstStyle/>
        <a:p>
          <a:endParaRPr lang="pt-BR"/>
        </a:p>
      </dgm:t>
    </dgm:pt>
    <dgm:pt modelId="{D6681E71-E6C1-4444-B0FC-E52AFAFB3EC3}" type="sibTrans" cxnId="{A971BFDB-9AAB-F249-B976-ED0CD930664B}">
      <dgm:prSet/>
      <dgm:spPr/>
      <dgm:t>
        <a:bodyPr/>
        <a:lstStyle/>
        <a:p>
          <a:endParaRPr lang="pt-BR"/>
        </a:p>
      </dgm:t>
    </dgm:pt>
    <dgm:pt modelId="{630BEAF8-4F5D-E045-8D23-D70A7C6C11C9}">
      <dgm:prSet/>
      <dgm:spPr/>
      <dgm:t>
        <a:bodyPr/>
        <a:lstStyle/>
        <a:p>
          <a:pPr rtl="0"/>
          <a:r>
            <a:rPr lang="pt-BR" smtClean="0"/>
            <a:t>Funcionários depois da terceirização</a:t>
          </a:r>
          <a:endParaRPr lang="pt-BR"/>
        </a:p>
      </dgm:t>
    </dgm:pt>
    <dgm:pt modelId="{BEFA569F-F40B-CA48-8334-9628F3B27F91}" type="parTrans" cxnId="{991F711A-31FE-514C-897B-C5142A01FE58}">
      <dgm:prSet/>
      <dgm:spPr/>
      <dgm:t>
        <a:bodyPr/>
        <a:lstStyle/>
        <a:p>
          <a:endParaRPr lang="pt-BR"/>
        </a:p>
      </dgm:t>
    </dgm:pt>
    <dgm:pt modelId="{EF7A3C87-C7B8-DE4D-8242-5A5DEDA8E5A6}" type="sibTrans" cxnId="{991F711A-31FE-514C-897B-C5142A01FE58}">
      <dgm:prSet/>
      <dgm:spPr/>
      <dgm:t>
        <a:bodyPr/>
        <a:lstStyle/>
        <a:p>
          <a:endParaRPr lang="pt-BR"/>
        </a:p>
      </dgm:t>
    </dgm:pt>
    <dgm:pt modelId="{5CA77C24-00C9-8A4A-A35D-39C1F56A6AC3}">
      <dgm:prSet/>
      <dgm:spPr/>
      <dgm:t>
        <a:bodyPr/>
        <a:lstStyle/>
        <a:p>
          <a:pPr rtl="0"/>
          <a:r>
            <a:rPr lang="pt-BR" smtClean="0"/>
            <a:t>14</a:t>
          </a:r>
          <a:endParaRPr lang="pt-BR"/>
        </a:p>
      </dgm:t>
    </dgm:pt>
    <dgm:pt modelId="{D7D602EE-46C1-FA4A-A0BE-184D5B91C48F}" type="parTrans" cxnId="{74F0B705-2287-4D46-AE7E-20EBEF505A06}">
      <dgm:prSet/>
      <dgm:spPr/>
      <dgm:t>
        <a:bodyPr/>
        <a:lstStyle/>
        <a:p>
          <a:endParaRPr lang="pt-BR"/>
        </a:p>
      </dgm:t>
    </dgm:pt>
    <dgm:pt modelId="{CD1F7AC8-1AE5-1744-B1DE-43235F8DC001}" type="sibTrans" cxnId="{74F0B705-2287-4D46-AE7E-20EBEF505A06}">
      <dgm:prSet/>
      <dgm:spPr/>
      <dgm:t>
        <a:bodyPr/>
        <a:lstStyle/>
        <a:p>
          <a:endParaRPr lang="pt-BR"/>
        </a:p>
      </dgm:t>
    </dgm:pt>
    <dgm:pt modelId="{0884323D-7235-6243-93EE-0C2509D8F9C8}">
      <dgm:prSet/>
      <dgm:spPr/>
      <dgm:t>
        <a:bodyPr/>
        <a:lstStyle/>
        <a:p>
          <a:pPr rtl="0"/>
          <a:r>
            <a:rPr lang="pt-BR" smtClean="0"/>
            <a:t>Disciplinas produzidas pelo terceiro 2016</a:t>
          </a:r>
          <a:endParaRPr lang="pt-BR"/>
        </a:p>
      </dgm:t>
    </dgm:pt>
    <dgm:pt modelId="{511F40E9-183D-5548-894C-28A03BA5C081}" type="parTrans" cxnId="{7B96EFBC-BDC4-3445-BA00-C9E639DCBB71}">
      <dgm:prSet/>
      <dgm:spPr/>
      <dgm:t>
        <a:bodyPr/>
        <a:lstStyle/>
        <a:p>
          <a:endParaRPr lang="pt-BR"/>
        </a:p>
      </dgm:t>
    </dgm:pt>
    <dgm:pt modelId="{A3F27612-C6FF-AB4D-A0F8-221EB9EC3912}" type="sibTrans" cxnId="{7B96EFBC-BDC4-3445-BA00-C9E639DCBB71}">
      <dgm:prSet/>
      <dgm:spPr/>
      <dgm:t>
        <a:bodyPr/>
        <a:lstStyle/>
        <a:p>
          <a:endParaRPr lang="pt-BR"/>
        </a:p>
      </dgm:t>
    </dgm:pt>
    <dgm:pt modelId="{DE4CE21F-EFAD-E649-86DE-9A97C50F0E1C}">
      <dgm:prSet/>
      <dgm:spPr/>
      <dgm:t>
        <a:bodyPr/>
        <a:lstStyle/>
        <a:p>
          <a:pPr rtl="0"/>
          <a:r>
            <a:rPr lang="is-IS" smtClean="0"/>
            <a:t>52</a:t>
          </a:r>
          <a:endParaRPr lang="is-IS"/>
        </a:p>
      </dgm:t>
    </dgm:pt>
    <dgm:pt modelId="{A995DE45-EB21-F242-B3E1-C49E8EAF2C67}" type="parTrans" cxnId="{6CAAFDB4-A0AC-7943-9771-23FC0F009ACF}">
      <dgm:prSet/>
      <dgm:spPr/>
      <dgm:t>
        <a:bodyPr/>
        <a:lstStyle/>
        <a:p>
          <a:endParaRPr lang="pt-BR"/>
        </a:p>
      </dgm:t>
    </dgm:pt>
    <dgm:pt modelId="{0D29F547-9C5E-424E-97F8-36EB45A1D657}" type="sibTrans" cxnId="{6CAAFDB4-A0AC-7943-9771-23FC0F009ACF}">
      <dgm:prSet/>
      <dgm:spPr/>
      <dgm:t>
        <a:bodyPr/>
        <a:lstStyle/>
        <a:p>
          <a:endParaRPr lang="pt-BR"/>
        </a:p>
      </dgm:t>
    </dgm:pt>
    <dgm:pt modelId="{A456131C-9801-1748-97CE-08C1373A7021}" type="pres">
      <dgm:prSet presAssocID="{E3C1F655-CAE1-654D-80FA-C9548427CE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6A5DBAA-40BE-1C46-B7FF-00FEF0B9AE78}" type="pres">
      <dgm:prSet presAssocID="{2187B977-6062-544A-9DC3-52B9C62BEC1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E3B5A2-C1E4-024C-A153-D7B3535D50C8}" type="pres">
      <dgm:prSet presAssocID="{9B22FA9B-418A-2B49-9B1F-B968CFD04076}" presName="sibTrans" presStyleCnt="0"/>
      <dgm:spPr/>
    </dgm:pt>
    <dgm:pt modelId="{66FB0711-AB2B-A04E-8BF5-6A226955E53F}" type="pres">
      <dgm:prSet presAssocID="{630BEAF8-4F5D-E045-8D23-D70A7C6C11C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377366-49A1-594E-A85D-75E4E5879921}" type="pres">
      <dgm:prSet presAssocID="{EF7A3C87-C7B8-DE4D-8242-5A5DEDA8E5A6}" presName="sibTrans" presStyleCnt="0"/>
      <dgm:spPr/>
    </dgm:pt>
    <dgm:pt modelId="{BE05DE37-64DD-854E-A3BF-A89AA759DA02}" type="pres">
      <dgm:prSet presAssocID="{0884323D-7235-6243-93EE-0C2509D8F9C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9B50857-51EE-433E-BBFE-A6F10E003602}" type="presOf" srcId="{CD98C68E-D040-ED44-A600-94D2D66CDD09}" destId="{06A5DBAA-40BE-1C46-B7FF-00FEF0B9AE78}" srcOrd="0" destOrd="1" presId="urn:microsoft.com/office/officeart/2005/8/layout/default"/>
    <dgm:cxn modelId="{5C22457F-60E9-48E8-9F7D-3B1C27D2D10E}" type="presOf" srcId="{0884323D-7235-6243-93EE-0C2509D8F9C8}" destId="{BE05DE37-64DD-854E-A3BF-A89AA759DA02}" srcOrd="0" destOrd="0" presId="urn:microsoft.com/office/officeart/2005/8/layout/default"/>
    <dgm:cxn modelId="{7B96EFBC-BDC4-3445-BA00-C9E639DCBB71}" srcId="{E3C1F655-CAE1-654D-80FA-C9548427CE89}" destId="{0884323D-7235-6243-93EE-0C2509D8F9C8}" srcOrd="2" destOrd="0" parTransId="{511F40E9-183D-5548-894C-28A03BA5C081}" sibTransId="{A3F27612-C6FF-AB4D-A0F8-221EB9EC3912}"/>
    <dgm:cxn modelId="{3626BCC9-B024-4548-8F96-24B319875C2C}" type="presOf" srcId="{E3C1F655-CAE1-654D-80FA-C9548427CE89}" destId="{A456131C-9801-1748-97CE-08C1373A7021}" srcOrd="0" destOrd="0" presId="urn:microsoft.com/office/officeart/2005/8/layout/default"/>
    <dgm:cxn modelId="{86EC902B-BF2C-4199-9383-DB808DB6834A}" type="presOf" srcId="{630BEAF8-4F5D-E045-8D23-D70A7C6C11C9}" destId="{66FB0711-AB2B-A04E-8BF5-6A226955E53F}" srcOrd="0" destOrd="0" presId="urn:microsoft.com/office/officeart/2005/8/layout/default"/>
    <dgm:cxn modelId="{74F0B705-2287-4D46-AE7E-20EBEF505A06}" srcId="{630BEAF8-4F5D-E045-8D23-D70A7C6C11C9}" destId="{5CA77C24-00C9-8A4A-A35D-39C1F56A6AC3}" srcOrd="0" destOrd="0" parTransId="{D7D602EE-46C1-FA4A-A0BE-184D5B91C48F}" sibTransId="{CD1F7AC8-1AE5-1744-B1DE-43235F8DC001}"/>
    <dgm:cxn modelId="{A971BFDB-9AAB-F249-B976-ED0CD930664B}" srcId="{2187B977-6062-544A-9DC3-52B9C62BEC17}" destId="{CD98C68E-D040-ED44-A600-94D2D66CDD09}" srcOrd="0" destOrd="0" parTransId="{88E97FBB-8672-4E4F-AB5B-E444D658E7B1}" sibTransId="{D6681E71-E6C1-4444-B0FC-E52AFAFB3EC3}"/>
    <dgm:cxn modelId="{6CAAFDB4-A0AC-7943-9771-23FC0F009ACF}" srcId="{0884323D-7235-6243-93EE-0C2509D8F9C8}" destId="{DE4CE21F-EFAD-E649-86DE-9A97C50F0E1C}" srcOrd="0" destOrd="0" parTransId="{A995DE45-EB21-F242-B3E1-C49E8EAF2C67}" sibTransId="{0D29F547-9C5E-424E-97F8-36EB45A1D657}"/>
    <dgm:cxn modelId="{991F711A-31FE-514C-897B-C5142A01FE58}" srcId="{E3C1F655-CAE1-654D-80FA-C9548427CE89}" destId="{630BEAF8-4F5D-E045-8D23-D70A7C6C11C9}" srcOrd="1" destOrd="0" parTransId="{BEFA569F-F40B-CA48-8334-9628F3B27F91}" sibTransId="{EF7A3C87-C7B8-DE4D-8242-5A5DEDA8E5A6}"/>
    <dgm:cxn modelId="{A1D4AF92-9DC2-4F80-96B9-2E1B60D05F1C}" type="presOf" srcId="{2187B977-6062-544A-9DC3-52B9C62BEC17}" destId="{06A5DBAA-40BE-1C46-B7FF-00FEF0B9AE78}" srcOrd="0" destOrd="0" presId="urn:microsoft.com/office/officeart/2005/8/layout/default"/>
    <dgm:cxn modelId="{57B887B8-A0CC-4440-A259-7D9F7D6BDAF0}" srcId="{E3C1F655-CAE1-654D-80FA-C9548427CE89}" destId="{2187B977-6062-544A-9DC3-52B9C62BEC17}" srcOrd="0" destOrd="0" parTransId="{7E1F24E0-513F-B448-9D0E-0370C388A350}" sibTransId="{9B22FA9B-418A-2B49-9B1F-B968CFD04076}"/>
    <dgm:cxn modelId="{F34E432A-029C-47B4-B650-B188475DC7D7}" type="presOf" srcId="{5CA77C24-00C9-8A4A-A35D-39C1F56A6AC3}" destId="{66FB0711-AB2B-A04E-8BF5-6A226955E53F}" srcOrd="0" destOrd="1" presId="urn:microsoft.com/office/officeart/2005/8/layout/default"/>
    <dgm:cxn modelId="{999312A4-6E85-43DA-9A62-75E4436941F3}" type="presOf" srcId="{DE4CE21F-EFAD-E649-86DE-9A97C50F0E1C}" destId="{BE05DE37-64DD-854E-A3BF-A89AA759DA02}" srcOrd="0" destOrd="1" presId="urn:microsoft.com/office/officeart/2005/8/layout/default"/>
    <dgm:cxn modelId="{A5E40EC4-690C-4EDA-A992-BF1E6A35BA23}" type="presParOf" srcId="{A456131C-9801-1748-97CE-08C1373A7021}" destId="{06A5DBAA-40BE-1C46-B7FF-00FEF0B9AE78}" srcOrd="0" destOrd="0" presId="urn:microsoft.com/office/officeart/2005/8/layout/default"/>
    <dgm:cxn modelId="{CAAD5309-5069-4DC7-A0C7-DAA4BD61EB60}" type="presParOf" srcId="{A456131C-9801-1748-97CE-08C1373A7021}" destId="{55E3B5A2-C1E4-024C-A153-D7B3535D50C8}" srcOrd="1" destOrd="0" presId="urn:microsoft.com/office/officeart/2005/8/layout/default"/>
    <dgm:cxn modelId="{F0C29D52-0E2B-44A0-9939-2C72EE30F2BA}" type="presParOf" srcId="{A456131C-9801-1748-97CE-08C1373A7021}" destId="{66FB0711-AB2B-A04E-8BF5-6A226955E53F}" srcOrd="2" destOrd="0" presId="urn:microsoft.com/office/officeart/2005/8/layout/default"/>
    <dgm:cxn modelId="{B24E8B0C-1BDD-4F05-9A78-47E539C6445D}" type="presParOf" srcId="{A456131C-9801-1748-97CE-08C1373A7021}" destId="{4D377366-49A1-594E-A85D-75E4E5879921}" srcOrd="3" destOrd="0" presId="urn:microsoft.com/office/officeart/2005/8/layout/default"/>
    <dgm:cxn modelId="{DA0372D7-B2C5-4686-AC6B-AAFC5A5EBA01}" type="presParOf" srcId="{A456131C-9801-1748-97CE-08C1373A7021}" destId="{BE05DE37-64DD-854E-A3BF-A89AA759DA0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8E0CE8-8819-BC42-AA81-F27B46DC46F0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BF430173-E513-0841-BA9D-2C9F2CA6834A}">
      <dgm:prSet/>
      <dgm:spPr/>
      <dgm:t>
        <a:bodyPr/>
        <a:lstStyle/>
        <a:p>
          <a:pPr rtl="0"/>
          <a:r>
            <a:rPr lang="pt-BR" smtClean="0"/>
            <a:t>Materiais produção interna</a:t>
          </a:r>
          <a:endParaRPr lang="pt-BR"/>
        </a:p>
      </dgm:t>
    </dgm:pt>
    <dgm:pt modelId="{6B6897A4-8504-DF4D-965D-6898447CF171}" type="parTrans" cxnId="{E12AADA4-848B-CA4D-9997-6A46B0EBE7DF}">
      <dgm:prSet/>
      <dgm:spPr/>
      <dgm:t>
        <a:bodyPr/>
        <a:lstStyle/>
        <a:p>
          <a:endParaRPr lang="pt-BR"/>
        </a:p>
      </dgm:t>
    </dgm:pt>
    <dgm:pt modelId="{6BDB13FB-A752-914F-8205-8ED4EB6C5709}" type="sibTrans" cxnId="{E12AADA4-848B-CA4D-9997-6A46B0EBE7DF}">
      <dgm:prSet/>
      <dgm:spPr/>
      <dgm:t>
        <a:bodyPr/>
        <a:lstStyle/>
        <a:p>
          <a:endParaRPr lang="pt-BR"/>
        </a:p>
      </dgm:t>
    </dgm:pt>
    <dgm:pt modelId="{1E6978F6-7EFA-D545-AAFA-9FAA68AD9D36}">
      <dgm:prSet/>
      <dgm:spPr/>
      <dgm:t>
        <a:bodyPr/>
        <a:lstStyle/>
        <a:p>
          <a:pPr rtl="0"/>
          <a:r>
            <a:rPr lang="pt-BR" smtClean="0"/>
            <a:t>Disciplinas práticas de Gastronomia, Estética e Educação Física</a:t>
          </a:r>
          <a:endParaRPr lang="pt-BR"/>
        </a:p>
      </dgm:t>
    </dgm:pt>
    <dgm:pt modelId="{57A29CBB-C82A-2346-B0E2-CCD8B73D063F}" type="parTrans" cxnId="{C6AED5E2-1121-1642-A877-1B9AC1A8C250}">
      <dgm:prSet/>
      <dgm:spPr/>
      <dgm:t>
        <a:bodyPr/>
        <a:lstStyle/>
        <a:p>
          <a:endParaRPr lang="pt-BR"/>
        </a:p>
      </dgm:t>
    </dgm:pt>
    <dgm:pt modelId="{6F8678DB-648C-B544-8F97-19D765D25034}" type="sibTrans" cxnId="{C6AED5E2-1121-1642-A877-1B9AC1A8C250}">
      <dgm:prSet/>
      <dgm:spPr/>
      <dgm:t>
        <a:bodyPr/>
        <a:lstStyle/>
        <a:p>
          <a:endParaRPr lang="pt-BR"/>
        </a:p>
      </dgm:t>
    </dgm:pt>
    <dgm:pt modelId="{C201FB0B-0081-5E44-8F14-EE13A1B4E3C8}">
      <dgm:prSet/>
      <dgm:spPr/>
      <dgm:t>
        <a:bodyPr/>
        <a:lstStyle/>
        <a:p>
          <a:pPr rtl="0"/>
          <a:r>
            <a:rPr lang="pt-BR" smtClean="0"/>
            <a:t>Materiais produção terceirizada</a:t>
          </a:r>
          <a:endParaRPr lang="pt-BR"/>
        </a:p>
      </dgm:t>
    </dgm:pt>
    <dgm:pt modelId="{E9F89933-1268-7E4B-AF08-5A7E382DEA33}" type="parTrans" cxnId="{5C84A43D-9660-014E-8F35-61360FEBE93E}">
      <dgm:prSet/>
      <dgm:spPr/>
      <dgm:t>
        <a:bodyPr/>
        <a:lstStyle/>
        <a:p>
          <a:endParaRPr lang="pt-BR"/>
        </a:p>
      </dgm:t>
    </dgm:pt>
    <dgm:pt modelId="{405A8A91-F824-D94A-A8B8-EEBC5B567222}" type="sibTrans" cxnId="{5C84A43D-9660-014E-8F35-61360FEBE93E}">
      <dgm:prSet/>
      <dgm:spPr/>
      <dgm:t>
        <a:bodyPr/>
        <a:lstStyle/>
        <a:p>
          <a:endParaRPr lang="pt-BR"/>
        </a:p>
      </dgm:t>
    </dgm:pt>
    <dgm:pt modelId="{34508F12-DF9A-8E49-A0C8-05FA203C4BE6}">
      <dgm:prSet/>
      <dgm:spPr/>
      <dgm:t>
        <a:bodyPr/>
        <a:lstStyle/>
        <a:p>
          <a:pPr rtl="0"/>
          <a:r>
            <a:rPr lang="pt-BR" smtClean="0"/>
            <a:t>Todas as disciplinas téoricas e de cursos de áresa comuns como gestão e pedagogia</a:t>
          </a:r>
          <a:endParaRPr lang="pt-BR"/>
        </a:p>
      </dgm:t>
    </dgm:pt>
    <dgm:pt modelId="{5FCB971B-0707-7D48-8066-ACA4ADD03CAA}" type="parTrans" cxnId="{59E35881-BFED-0C4E-954F-742A797D8A19}">
      <dgm:prSet/>
      <dgm:spPr/>
      <dgm:t>
        <a:bodyPr/>
        <a:lstStyle/>
        <a:p>
          <a:endParaRPr lang="pt-BR"/>
        </a:p>
      </dgm:t>
    </dgm:pt>
    <dgm:pt modelId="{C2D651F7-1A57-0A48-9D56-2B65CEC9915A}" type="sibTrans" cxnId="{59E35881-BFED-0C4E-954F-742A797D8A19}">
      <dgm:prSet/>
      <dgm:spPr/>
      <dgm:t>
        <a:bodyPr/>
        <a:lstStyle/>
        <a:p>
          <a:endParaRPr lang="pt-BR"/>
        </a:p>
      </dgm:t>
    </dgm:pt>
    <dgm:pt modelId="{9B460F97-7256-7E44-BEF5-D7591F95FD82}">
      <dgm:prSet/>
      <dgm:spPr/>
      <dgm:t>
        <a:bodyPr/>
        <a:lstStyle/>
        <a:p>
          <a:pPr rtl="0"/>
          <a:r>
            <a:rPr lang="pt-BR" smtClean="0"/>
            <a:t>Materiais assinados</a:t>
          </a:r>
          <a:endParaRPr lang="pt-BR"/>
        </a:p>
      </dgm:t>
    </dgm:pt>
    <dgm:pt modelId="{DA994D7E-F54D-A544-85FF-F60B8305900C}" type="parTrans" cxnId="{DCE17383-04E6-5249-90B9-50BA4CFF4E56}">
      <dgm:prSet/>
      <dgm:spPr/>
      <dgm:t>
        <a:bodyPr/>
        <a:lstStyle/>
        <a:p>
          <a:endParaRPr lang="pt-BR"/>
        </a:p>
      </dgm:t>
    </dgm:pt>
    <dgm:pt modelId="{29D441B0-4E9F-784C-B364-B4620CD02CFE}" type="sibTrans" cxnId="{DCE17383-04E6-5249-90B9-50BA4CFF4E56}">
      <dgm:prSet/>
      <dgm:spPr/>
      <dgm:t>
        <a:bodyPr/>
        <a:lstStyle/>
        <a:p>
          <a:endParaRPr lang="pt-BR"/>
        </a:p>
      </dgm:t>
    </dgm:pt>
    <dgm:pt modelId="{483B986F-BB39-E748-9885-056ADBC3F8F8}">
      <dgm:prSet/>
      <dgm:spPr/>
      <dgm:t>
        <a:bodyPr/>
        <a:lstStyle/>
        <a:p>
          <a:pPr rtl="0"/>
          <a:r>
            <a:rPr lang="pt-BR" smtClean="0"/>
            <a:t>Novos cursos 2017 oomo Engenharia da Produção, Naálise e Desenvolvimento de Sistemas e Biomedicina</a:t>
          </a:r>
          <a:endParaRPr lang="pt-BR"/>
        </a:p>
      </dgm:t>
    </dgm:pt>
    <dgm:pt modelId="{6453610A-97F1-D646-A927-576F06FA0D3F}" type="parTrans" cxnId="{10A56365-CEF5-5E4E-B63C-05A27028883F}">
      <dgm:prSet/>
      <dgm:spPr/>
      <dgm:t>
        <a:bodyPr/>
        <a:lstStyle/>
        <a:p>
          <a:endParaRPr lang="pt-BR"/>
        </a:p>
      </dgm:t>
    </dgm:pt>
    <dgm:pt modelId="{8BFE5E00-AC6F-5340-BF95-B5810D2CA66D}" type="sibTrans" cxnId="{10A56365-CEF5-5E4E-B63C-05A27028883F}">
      <dgm:prSet/>
      <dgm:spPr/>
      <dgm:t>
        <a:bodyPr/>
        <a:lstStyle/>
        <a:p>
          <a:endParaRPr lang="pt-BR"/>
        </a:p>
      </dgm:t>
    </dgm:pt>
    <dgm:pt modelId="{793E6A41-63E6-CE46-9CE3-6142CE07C611}" type="pres">
      <dgm:prSet presAssocID="{EE8E0CE8-8819-BC42-AA81-F27B46DC46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64755B1-7FDF-404E-9266-F9C5C1C8BBC3}" type="pres">
      <dgm:prSet presAssocID="{BF430173-E513-0841-BA9D-2C9F2CA6834A}" presName="linNode" presStyleCnt="0"/>
      <dgm:spPr/>
    </dgm:pt>
    <dgm:pt modelId="{B6FFD27A-73FA-2147-8FEC-C5907D4695A6}" type="pres">
      <dgm:prSet presAssocID="{BF430173-E513-0841-BA9D-2C9F2CA6834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2F0101-8E24-6242-A78E-62AB148A08AC}" type="pres">
      <dgm:prSet presAssocID="{BF430173-E513-0841-BA9D-2C9F2CA6834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FC698B-A7CC-9043-B145-D4141EFB1409}" type="pres">
      <dgm:prSet presAssocID="{6BDB13FB-A752-914F-8205-8ED4EB6C5709}" presName="sp" presStyleCnt="0"/>
      <dgm:spPr/>
    </dgm:pt>
    <dgm:pt modelId="{6601B2D3-5C95-4246-B6A3-E03A4F63AC55}" type="pres">
      <dgm:prSet presAssocID="{C201FB0B-0081-5E44-8F14-EE13A1B4E3C8}" presName="linNode" presStyleCnt="0"/>
      <dgm:spPr/>
    </dgm:pt>
    <dgm:pt modelId="{843C0A02-1FF4-F148-82D4-5812DAFEEE62}" type="pres">
      <dgm:prSet presAssocID="{C201FB0B-0081-5E44-8F14-EE13A1B4E3C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E3A75C-3782-EC46-9FCA-FCAA0921B103}" type="pres">
      <dgm:prSet presAssocID="{C201FB0B-0081-5E44-8F14-EE13A1B4E3C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8998E3-D4EC-9442-892A-EC109F164FE7}" type="pres">
      <dgm:prSet presAssocID="{405A8A91-F824-D94A-A8B8-EEBC5B567222}" presName="sp" presStyleCnt="0"/>
      <dgm:spPr/>
    </dgm:pt>
    <dgm:pt modelId="{C8F1FFC6-84C0-0449-B5A4-9F69E2F93280}" type="pres">
      <dgm:prSet presAssocID="{9B460F97-7256-7E44-BEF5-D7591F95FD82}" presName="linNode" presStyleCnt="0"/>
      <dgm:spPr/>
    </dgm:pt>
    <dgm:pt modelId="{14F03044-C7CB-5448-81C9-E2C26C359F2E}" type="pres">
      <dgm:prSet presAssocID="{9B460F97-7256-7E44-BEF5-D7591F95FD8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9BB2B6-8FDE-CA48-BB2D-7595AD2FE8A3}" type="pres">
      <dgm:prSet presAssocID="{9B460F97-7256-7E44-BEF5-D7591F95FD8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211E534-D7E4-40BF-815E-71862ADE2F8C}" type="presOf" srcId="{34508F12-DF9A-8E49-A0C8-05FA203C4BE6}" destId="{D4E3A75C-3782-EC46-9FCA-FCAA0921B103}" srcOrd="0" destOrd="0" presId="urn:microsoft.com/office/officeart/2005/8/layout/vList5"/>
    <dgm:cxn modelId="{10A56365-CEF5-5E4E-B63C-05A27028883F}" srcId="{9B460F97-7256-7E44-BEF5-D7591F95FD82}" destId="{483B986F-BB39-E748-9885-056ADBC3F8F8}" srcOrd="0" destOrd="0" parTransId="{6453610A-97F1-D646-A927-576F06FA0D3F}" sibTransId="{8BFE5E00-AC6F-5340-BF95-B5810D2CA66D}"/>
    <dgm:cxn modelId="{78A13E15-FE03-431E-9E6C-151860FCE86D}" type="presOf" srcId="{9B460F97-7256-7E44-BEF5-D7591F95FD82}" destId="{14F03044-C7CB-5448-81C9-E2C26C359F2E}" srcOrd="0" destOrd="0" presId="urn:microsoft.com/office/officeart/2005/8/layout/vList5"/>
    <dgm:cxn modelId="{68772CC6-E6F6-49D2-BCCB-E879D4FCB496}" type="presOf" srcId="{C201FB0B-0081-5E44-8F14-EE13A1B4E3C8}" destId="{843C0A02-1FF4-F148-82D4-5812DAFEEE62}" srcOrd="0" destOrd="0" presId="urn:microsoft.com/office/officeart/2005/8/layout/vList5"/>
    <dgm:cxn modelId="{59E35881-BFED-0C4E-954F-742A797D8A19}" srcId="{C201FB0B-0081-5E44-8F14-EE13A1B4E3C8}" destId="{34508F12-DF9A-8E49-A0C8-05FA203C4BE6}" srcOrd="0" destOrd="0" parTransId="{5FCB971B-0707-7D48-8066-ACA4ADD03CAA}" sibTransId="{C2D651F7-1A57-0A48-9D56-2B65CEC9915A}"/>
    <dgm:cxn modelId="{36EEA4D8-782A-4599-BA11-6C9C97244066}" type="presOf" srcId="{483B986F-BB39-E748-9885-056ADBC3F8F8}" destId="{6E9BB2B6-8FDE-CA48-BB2D-7595AD2FE8A3}" srcOrd="0" destOrd="0" presId="urn:microsoft.com/office/officeart/2005/8/layout/vList5"/>
    <dgm:cxn modelId="{B3445168-ED0C-413F-938D-ABB7FE7B70CD}" type="presOf" srcId="{BF430173-E513-0841-BA9D-2C9F2CA6834A}" destId="{B6FFD27A-73FA-2147-8FEC-C5907D4695A6}" srcOrd="0" destOrd="0" presId="urn:microsoft.com/office/officeart/2005/8/layout/vList5"/>
    <dgm:cxn modelId="{2D6AA173-38B3-4BDB-BFC4-F8092F63A1F8}" type="presOf" srcId="{EE8E0CE8-8819-BC42-AA81-F27B46DC46F0}" destId="{793E6A41-63E6-CE46-9CE3-6142CE07C611}" srcOrd="0" destOrd="0" presId="urn:microsoft.com/office/officeart/2005/8/layout/vList5"/>
    <dgm:cxn modelId="{DCE17383-04E6-5249-90B9-50BA4CFF4E56}" srcId="{EE8E0CE8-8819-BC42-AA81-F27B46DC46F0}" destId="{9B460F97-7256-7E44-BEF5-D7591F95FD82}" srcOrd="2" destOrd="0" parTransId="{DA994D7E-F54D-A544-85FF-F60B8305900C}" sibTransId="{29D441B0-4E9F-784C-B364-B4620CD02CFE}"/>
    <dgm:cxn modelId="{C6AED5E2-1121-1642-A877-1B9AC1A8C250}" srcId="{BF430173-E513-0841-BA9D-2C9F2CA6834A}" destId="{1E6978F6-7EFA-D545-AAFA-9FAA68AD9D36}" srcOrd="0" destOrd="0" parTransId="{57A29CBB-C82A-2346-B0E2-CCD8B73D063F}" sibTransId="{6F8678DB-648C-B544-8F97-19D765D25034}"/>
    <dgm:cxn modelId="{E12AADA4-848B-CA4D-9997-6A46B0EBE7DF}" srcId="{EE8E0CE8-8819-BC42-AA81-F27B46DC46F0}" destId="{BF430173-E513-0841-BA9D-2C9F2CA6834A}" srcOrd="0" destOrd="0" parTransId="{6B6897A4-8504-DF4D-965D-6898447CF171}" sibTransId="{6BDB13FB-A752-914F-8205-8ED4EB6C5709}"/>
    <dgm:cxn modelId="{E8F8D3CF-7842-411A-BF7B-A7075D54864C}" type="presOf" srcId="{1E6978F6-7EFA-D545-AAFA-9FAA68AD9D36}" destId="{262F0101-8E24-6242-A78E-62AB148A08AC}" srcOrd="0" destOrd="0" presId="urn:microsoft.com/office/officeart/2005/8/layout/vList5"/>
    <dgm:cxn modelId="{5C84A43D-9660-014E-8F35-61360FEBE93E}" srcId="{EE8E0CE8-8819-BC42-AA81-F27B46DC46F0}" destId="{C201FB0B-0081-5E44-8F14-EE13A1B4E3C8}" srcOrd="1" destOrd="0" parTransId="{E9F89933-1268-7E4B-AF08-5A7E382DEA33}" sibTransId="{405A8A91-F824-D94A-A8B8-EEBC5B567222}"/>
    <dgm:cxn modelId="{12822C5F-FD52-4B8D-AAA7-F537A5BEAEB3}" type="presParOf" srcId="{793E6A41-63E6-CE46-9CE3-6142CE07C611}" destId="{964755B1-7FDF-404E-9266-F9C5C1C8BBC3}" srcOrd="0" destOrd="0" presId="urn:microsoft.com/office/officeart/2005/8/layout/vList5"/>
    <dgm:cxn modelId="{A6ACA796-1757-4357-93A3-035300B504C6}" type="presParOf" srcId="{964755B1-7FDF-404E-9266-F9C5C1C8BBC3}" destId="{B6FFD27A-73FA-2147-8FEC-C5907D4695A6}" srcOrd="0" destOrd="0" presId="urn:microsoft.com/office/officeart/2005/8/layout/vList5"/>
    <dgm:cxn modelId="{4A62BA83-ABBF-48CB-B3A5-A11F2107592B}" type="presParOf" srcId="{964755B1-7FDF-404E-9266-F9C5C1C8BBC3}" destId="{262F0101-8E24-6242-A78E-62AB148A08AC}" srcOrd="1" destOrd="0" presId="urn:microsoft.com/office/officeart/2005/8/layout/vList5"/>
    <dgm:cxn modelId="{2FEC9355-26A3-4478-ACCB-026F847B33C9}" type="presParOf" srcId="{793E6A41-63E6-CE46-9CE3-6142CE07C611}" destId="{C4FC698B-A7CC-9043-B145-D4141EFB1409}" srcOrd="1" destOrd="0" presId="urn:microsoft.com/office/officeart/2005/8/layout/vList5"/>
    <dgm:cxn modelId="{2D164B49-C17A-4FCC-A7AD-7958375759DA}" type="presParOf" srcId="{793E6A41-63E6-CE46-9CE3-6142CE07C611}" destId="{6601B2D3-5C95-4246-B6A3-E03A4F63AC55}" srcOrd="2" destOrd="0" presId="urn:microsoft.com/office/officeart/2005/8/layout/vList5"/>
    <dgm:cxn modelId="{0E8EB5D7-B1A0-48EA-88B8-A66872EEB809}" type="presParOf" srcId="{6601B2D3-5C95-4246-B6A3-E03A4F63AC55}" destId="{843C0A02-1FF4-F148-82D4-5812DAFEEE62}" srcOrd="0" destOrd="0" presId="urn:microsoft.com/office/officeart/2005/8/layout/vList5"/>
    <dgm:cxn modelId="{F4607042-48D9-4B4B-BD1B-9BF65639B8ED}" type="presParOf" srcId="{6601B2D3-5C95-4246-B6A3-E03A4F63AC55}" destId="{D4E3A75C-3782-EC46-9FCA-FCAA0921B103}" srcOrd="1" destOrd="0" presId="urn:microsoft.com/office/officeart/2005/8/layout/vList5"/>
    <dgm:cxn modelId="{58A78E0F-41AA-4D34-9E5F-5F89F92BFE32}" type="presParOf" srcId="{793E6A41-63E6-CE46-9CE3-6142CE07C611}" destId="{708998E3-D4EC-9442-892A-EC109F164FE7}" srcOrd="3" destOrd="0" presId="urn:microsoft.com/office/officeart/2005/8/layout/vList5"/>
    <dgm:cxn modelId="{A979D2E1-3584-413E-8F7E-EBA5B648935E}" type="presParOf" srcId="{793E6A41-63E6-CE46-9CE3-6142CE07C611}" destId="{C8F1FFC6-84C0-0449-B5A4-9F69E2F93280}" srcOrd="4" destOrd="0" presId="urn:microsoft.com/office/officeart/2005/8/layout/vList5"/>
    <dgm:cxn modelId="{7DDE850D-2E35-44CF-9305-FB8CF42035D4}" type="presParOf" srcId="{C8F1FFC6-84C0-0449-B5A4-9F69E2F93280}" destId="{14F03044-C7CB-5448-81C9-E2C26C359F2E}" srcOrd="0" destOrd="0" presId="urn:microsoft.com/office/officeart/2005/8/layout/vList5"/>
    <dgm:cxn modelId="{659CE618-B911-45C3-8851-6A4BEB20141A}" type="presParOf" srcId="{C8F1FFC6-84C0-0449-B5A4-9F69E2F93280}" destId="{6E9BB2B6-8FDE-CA48-BB2D-7595AD2FE8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1ACB5-4CF2-B146-817D-278B3E7DFA99}">
      <dsp:nvSpPr>
        <dsp:cNvPr id="0" name=""/>
        <dsp:cNvSpPr/>
      </dsp:nvSpPr>
      <dsp:spPr>
        <a:xfrm>
          <a:off x="1001318" y="2384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smtClean="0"/>
            <a:t>Livro base (impresso ou digital)</a:t>
          </a:r>
          <a:endParaRPr lang="pt-BR" sz="2100" kern="1200"/>
        </a:p>
      </dsp:txBody>
      <dsp:txXfrm>
        <a:off x="1001318" y="2384"/>
        <a:ext cx="2462574" cy="1477544"/>
      </dsp:txXfrm>
    </dsp:sp>
    <dsp:sp modelId="{EF66CE09-A338-AD4D-B7B3-FC82CD62BCFD}">
      <dsp:nvSpPr>
        <dsp:cNvPr id="0" name=""/>
        <dsp:cNvSpPr/>
      </dsp:nvSpPr>
      <dsp:spPr>
        <a:xfrm>
          <a:off x="3710150" y="2384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smtClean="0"/>
            <a:t>Atividades objetivas</a:t>
          </a:r>
          <a:endParaRPr lang="pt-BR" sz="2100" kern="1200"/>
        </a:p>
      </dsp:txBody>
      <dsp:txXfrm>
        <a:off x="3710150" y="2384"/>
        <a:ext cx="2462574" cy="1477544"/>
      </dsp:txXfrm>
    </dsp:sp>
    <dsp:sp modelId="{EB4A30D7-A885-9C41-8AB8-CD28E319763C}">
      <dsp:nvSpPr>
        <dsp:cNvPr id="0" name=""/>
        <dsp:cNvSpPr/>
      </dsp:nvSpPr>
      <dsp:spPr>
        <a:xfrm>
          <a:off x="1001318" y="1726186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Fóruns, estudos de casos e outras atividades subjetivas (em menor número)</a:t>
          </a:r>
          <a:endParaRPr lang="pt-BR" sz="2100" kern="1200" dirty="0"/>
        </a:p>
      </dsp:txBody>
      <dsp:txXfrm>
        <a:off x="1001318" y="1726186"/>
        <a:ext cx="2462574" cy="1477544"/>
      </dsp:txXfrm>
    </dsp:sp>
    <dsp:sp modelId="{EBE69983-4094-E342-8A8F-9A528E1B6E71}">
      <dsp:nvSpPr>
        <dsp:cNvPr id="0" name=""/>
        <dsp:cNvSpPr/>
      </dsp:nvSpPr>
      <dsp:spPr>
        <a:xfrm>
          <a:off x="3710150" y="1726186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smtClean="0"/>
            <a:t>Vídeo-aulas ou vídeos de apoio</a:t>
          </a:r>
          <a:endParaRPr lang="pt-BR" sz="2100" kern="1200"/>
        </a:p>
      </dsp:txBody>
      <dsp:txXfrm>
        <a:off x="3710150" y="1726186"/>
        <a:ext cx="2462574" cy="1477544"/>
      </dsp:txXfrm>
    </dsp:sp>
    <dsp:sp modelId="{04C87942-7706-F240-88E3-10D7AA3694FB}">
      <dsp:nvSpPr>
        <dsp:cNvPr id="0" name=""/>
        <dsp:cNvSpPr/>
      </dsp:nvSpPr>
      <dsp:spPr>
        <a:xfrm>
          <a:off x="1001318" y="3449988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smtClean="0"/>
            <a:t>Podcasts, objetos de aprendizagem e outros recursos</a:t>
          </a:r>
          <a:endParaRPr lang="pt-BR" sz="2100" kern="1200"/>
        </a:p>
      </dsp:txBody>
      <dsp:txXfrm>
        <a:off x="1001318" y="3449988"/>
        <a:ext cx="2462574" cy="1477544"/>
      </dsp:txXfrm>
    </dsp:sp>
    <dsp:sp modelId="{4DA467CD-10F1-0145-B803-200B88FB8C2D}">
      <dsp:nvSpPr>
        <dsp:cNvPr id="0" name=""/>
        <dsp:cNvSpPr/>
      </dsp:nvSpPr>
      <dsp:spPr>
        <a:xfrm>
          <a:off x="3710150" y="3449988"/>
          <a:ext cx="2462574" cy="147754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smtClean="0"/>
            <a:t>Materiais complementares</a:t>
          </a:r>
          <a:endParaRPr lang="pt-BR" sz="2100" kern="1200"/>
        </a:p>
      </dsp:txBody>
      <dsp:txXfrm>
        <a:off x="3710150" y="3449988"/>
        <a:ext cx="2462574" cy="1477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98EA7-64AD-C54B-AEBC-B47FD0DFB58C}">
      <dsp:nvSpPr>
        <dsp:cNvPr id="0" name=""/>
        <dsp:cNvSpPr/>
      </dsp:nvSpPr>
      <dsp:spPr>
        <a:xfrm rot="5400000">
          <a:off x="3242541" y="128717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Produção Interna</a:t>
          </a:r>
          <a:endParaRPr lang="pt-BR" sz="1400" kern="1200" dirty="0"/>
        </a:p>
      </dsp:txBody>
      <dsp:txXfrm rot="-5400000">
        <a:off x="3634150" y="306063"/>
        <a:ext cx="1169214" cy="1343924"/>
      </dsp:txXfrm>
    </dsp:sp>
    <dsp:sp modelId="{5DC6490D-8B53-A54E-ACFC-BD2346C27398}">
      <dsp:nvSpPr>
        <dsp:cNvPr id="0" name=""/>
        <dsp:cNvSpPr/>
      </dsp:nvSpPr>
      <dsp:spPr>
        <a:xfrm>
          <a:off x="5119610" y="392295"/>
          <a:ext cx="2178914" cy="117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91562-C773-4340-8D6F-C33134E36D7E}">
      <dsp:nvSpPr>
        <dsp:cNvPr id="0" name=""/>
        <dsp:cNvSpPr/>
      </dsp:nvSpPr>
      <dsp:spPr>
        <a:xfrm rot="5400000">
          <a:off x="1408036" y="128717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1799645" y="306063"/>
        <a:ext cx="1169214" cy="1343924"/>
      </dsp:txXfrm>
    </dsp:sp>
    <dsp:sp modelId="{42A0D1AB-D076-AD4E-8696-91F89A1F31D9}">
      <dsp:nvSpPr>
        <dsp:cNvPr id="0" name=""/>
        <dsp:cNvSpPr/>
      </dsp:nvSpPr>
      <dsp:spPr>
        <a:xfrm rot="5400000">
          <a:off x="2321774" y="1785941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Terceirização de Produção</a:t>
          </a:r>
          <a:endParaRPr lang="pt-BR" sz="1400" kern="1200" dirty="0"/>
        </a:p>
      </dsp:txBody>
      <dsp:txXfrm rot="-5400000">
        <a:off x="2713383" y="1963287"/>
        <a:ext cx="1169214" cy="1343924"/>
      </dsp:txXfrm>
    </dsp:sp>
    <dsp:sp modelId="{D4F93320-01AD-6141-A362-F51192EEC07E}">
      <dsp:nvSpPr>
        <dsp:cNvPr id="0" name=""/>
        <dsp:cNvSpPr/>
      </dsp:nvSpPr>
      <dsp:spPr>
        <a:xfrm>
          <a:off x="269768" y="2049520"/>
          <a:ext cx="2108626" cy="117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306D6-7D7E-1F4B-AF11-A9CE6203A3D8}">
      <dsp:nvSpPr>
        <dsp:cNvPr id="0" name=""/>
        <dsp:cNvSpPr/>
      </dsp:nvSpPr>
      <dsp:spPr>
        <a:xfrm rot="5400000">
          <a:off x="4156280" y="1785941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4547889" y="1963287"/>
        <a:ext cx="1169214" cy="1343924"/>
      </dsp:txXfrm>
    </dsp:sp>
    <dsp:sp modelId="{5C67FF92-A61F-F441-B45A-667E6290D8AA}">
      <dsp:nvSpPr>
        <dsp:cNvPr id="0" name=""/>
        <dsp:cNvSpPr/>
      </dsp:nvSpPr>
      <dsp:spPr>
        <a:xfrm rot="5400000">
          <a:off x="3242541" y="3443166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Licenciamento / Assinatura</a:t>
          </a:r>
          <a:endParaRPr lang="pt-BR" sz="1400" kern="1200" dirty="0"/>
        </a:p>
      </dsp:txBody>
      <dsp:txXfrm rot="-5400000">
        <a:off x="3634150" y="3620512"/>
        <a:ext cx="1169214" cy="1343924"/>
      </dsp:txXfrm>
    </dsp:sp>
    <dsp:sp modelId="{264211DA-3ED9-5F46-B9F2-D78226B36857}">
      <dsp:nvSpPr>
        <dsp:cNvPr id="0" name=""/>
        <dsp:cNvSpPr/>
      </dsp:nvSpPr>
      <dsp:spPr>
        <a:xfrm>
          <a:off x="5119610" y="3706744"/>
          <a:ext cx="2178914" cy="117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B9B11-78B1-244C-9200-96EE42C3BE8E}">
      <dsp:nvSpPr>
        <dsp:cNvPr id="0" name=""/>
        <dsp:cNvSpPr/>
      </dsp:nvSpPr>
      <dsp:spPr>
        <a:xfrm rot="5400000">
          <a:off x="1408036" y="3443166"/>
          <a:ext cx="1952432" cy="169861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1799645" y="3620512"/>
        <a:ext cx="1169214" cy="1343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F1950-8D00-7A45-9F32-3C5E1EFFCB9B}">
      <dsp:nvSpPr>
        <dsp:cNvPr id="0" name=""/>
        <dsp:cNvSpPr/>
      </dsp:nvSpPr>
      <dsp:spPr>
        <a:xfrm>
          <a:off x="0" y="13515"/>
          <a:ext cx="7174043" cy="6955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smtClean="0"/>
            <a:t>Vantagens</a:t>
          </a:r>
          <a:endParaRPr lang="pt-BR" sz="2900" kern="1200"/>
        </a:p>
      </dsp:txBody>
      <dsp:txXfrm>
        <a:off x="33955" y="47470"/>
        <a:ext cx="7106133" cy="627655"/>
      </dsp:txXfrm>
    </dsp:sp>
    <dsp:sp modelId="{F4A2FDA9-97E3-D04E-8775-07BAFD847136}">
      <dsp:nvSpPr>
        <dsp:cNvPr id="0" name=""/>
        <dsp:cNvSpPr/>
      </dsp:nvSpPr>
      <dsp:spPr>
        <a:xfrm>
          <a:off x="0" y="709080"/>
          <a:ext cx="7174043" cy="192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Maior controle do processo 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Material exclusivo e com a ”cara” da IES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Possibilidade de diversificar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Uso de autores internos onde a IES tem grande reconhecimento</a:t>
          </a:r>
          <a:endParaRPr lang="pt-BR" sz="2300" kern="1200"/>
        </a:p>
      </dsp:txBody>
      <dsp:txXfrm>
        <a:off x="0" y="709080"/>
        <a:ext cx="7174043" cy="1920960"/>
      </dsp:txXfrm>
    </dsp:sp>
    <dsp:sp modelId="{30FC21EC-340A-B244-8E8D-E13F5C06A404}">
      <dsp:nvSpPr>
        <dsp:cNvPr id="0" name=""/>
        <dsp:cNvSpPr/>
      </dsp:nvSpPr>
      <dsp:spPr>
        <a:xfrm>
          <a:off x="0" y="2630041"/>
          <a:ext cx="7174043" cy="69556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smtClean="0"/>
            <a:t>Dificuldades</a:t>
          </a:r>
          <a:endParaRPr lang="pt-BR" sz="2900" kern="1200"/>
        </a:p>
      </dsp:txBody>
      <dsp:txXfrm>
        <a:off x="33955" y="2663996"/>
        <a:ext cx="7106133" cy="627655"/>
      </dsp:txXfrm>
    </dsp:sp>
    <dsp:sp modelId="{1736731D-0C0F-A245-A0EE-33E145986CA5}">
      <dsp:nvSpPr>
        <dsp:cNvPr id="0" name=""/>
        <dsp:cNvSpPr/>
      </dsp:nvSpPr>
      <dsp:spPr>
        <a:xfrm>
          <a:off x="0" y="3325606"/>
          <a:ext cx="7174043" cy="1590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Falta de autores com conhecimentos específicos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Atrasos constantes de entregas 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Desistências</a:t>
          </a:r>
          <a:endParaRPr lang="pt-BR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300" kern="1200" smtClean="0"/>
            <a:t>Incidência de plágio e outras problemas</a:t>
          </a:r>
          <a:endParaRPr lang="pt-BR" sz="2300" kern="1200"/>
        </a:p>
      </dsp:txBody>
      <dsp:txXfrm>
        <a:off x="0" y="3325606"/>
        <a:ext cx="7174043" cy="1590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95206-A965-C24C-846C-86CABD7A43F6}">
      <dsp:nvSpPr>
        <dsp:cNvPr id="0" name=""/>
        <dsp:cNvSpPr/>
      </dsp:nvSpPr>
      <dsp:spPr>
        <a:xfrm>
          <a:off x="0" y="28883"/>
          <a:ext cx="7174043" cy="6475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smtClean="0"/>
            <a:t>Vantagens</a:t>
          </a:r>
          <a:endParaRPr lang="pt-BR" sz="2700" kern="1200"/>
        </a:p>
      </dsp:txBody>
      <dsp:txXfrm>
        <a:off x="31613" y="60496"/>
        <a:ext cx="7110817" cy="584369"/>
      </dsp:txXfrm>
    </dsp:sp>
    <dsp:sp modelId="{41918004-C457-5D46-8A78-C7B0F2AF49FC}">
      <dsp:nvSpPr>
        <dsp:cNvPr id="0" name=""/>
        <dsp:cNvSpPr/>
      </dsp:nvSpPr>
      <dsp:spPr>
        <a:xfrm>
          <a:off x="0" y="676478"/>
          <a:ext cx="7174043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IES se preocupa somente em acompanhar e manter a qualidade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Mais foco nas atividades principais de EAD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Maior escalabilidade</a:t>
          </a:r>
          <a:endParaRPr lang="pt-BR" sz="2100" kern="1200"/>
        </a:p>
      </dsp:txBody>
      <dsp:txXfrm>
        <a:off x="0" y="676478"/>
        <a:ext cx="7174043" cy="1397250"/>
      </dsp:txXfrm>
    </dsp:sp>
    <dsp:sp modelId="{EF70F1AC-DF0A-E843-99BD-F6C754C59433}">
      <dsp:nvSpPr>
        <dsp:cNvPr id="0" name=""/>
        <dsp:cNvSpPr/>
      </dsp:nvSpPr>
      <dsp:spPr>
        <a:xfrm>
          <a:off x="0" y="2073728"/>
          <a:ext cx="7174043" cy="64759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smtClean="0"/>
            <a:t>Dificuldades</a:t>
          </a:r>
          <a:endParaRPr lang="pt-BR" sz="2700" kern="1200"/>
        </a:p>
      </dsp:txBody>
      <dsp:txXfrm>
        <a:off x="31613" y="2105341"/>
        <a:ext cx="7110817" cy="584369"/>
      </dsp:txXfrm>
    </dsp:sp>
    <dsp:sp modelId="{53149070-F715-2041-8EE3-BA419A2723AB}">
      <dsp:nvSpPr>
        <dsp:cNvPr id="0" name=""/>
        <dsp:cNvSpPr/>
      </dsp:nvSpPr>
      <dsp:spPr>
        <a:xfrm>
          <a:off x="0" y="2721323"/>
          <a:ext cx="7174043" cy="2179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Autores em algumas vezes com qualificação menor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Equipe de trabalho pode não ter qualificação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Falta de conhecimento do modelo e da cultura da IES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Falta de flexibilidade na estrutura de materiais e atividades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Troca de autores e dificuldade na aprovação dos mesmos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Atrasos</a:t>
          </a:r>
          <a:endParaRPr lang="pt-BR" sz="2100" kern="1200"/>
        </a:p>
      </dsp:txBody>
      <dsp:txXfrm>
        <a:off x="0" y="2721323"/>
        <a:ext cx="7174043" cy="21797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040FE-70AB-964F-8C39-1BD21D3211BC}">
      <dsp:nvSpPr>
        <dsp:cNvPr id="0" name=""/>
        <dsp:cNvSpPr/>
      </dsp:nvSpPr>
      <dsp:spPr>
        <a:xfrm>
          <a:off x="0" y="28883"/>
          <a:ext cx="7174043" cy="6475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smtClean="0"/>
            <a:t>Vantagens</a:t>
          </a:r>
          <a:endParaRPr lang="pt-BR" sz="2700" kern="1200"/>
        </a:p>
      </dsp:txBody>
      <dsp:txXfrm>
        <a:off x="31613" y="60496"/>
        <a:ext cx="7110817" cy="584369"/>
      </dsp:txXfrm>
    </dsp:sp>
    <dsp:sp modelId="{3E28EFF5-3D51-6548-9AAE-B6922794F7F5}">
      <dsp:nvSpPr>
        <dsp:cNvPr id="0" name=""/>
        <dsp:cNvSpPr/>
      </dsp:nvSpPr>
      <dsp:spPr>
        <a:xfrm>
          <a:off x="0" y="676478"/>
          <a:ext cx="7174043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Materiais prontos (soluções ”Turn Key”)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Sem necessidade de investimento alto inicial </a:t>
          </a:r>
          <a:endParaRPr lang="pt-BR" sz="2100" kern="120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dirty="0" smtClean="0"/>
            <a:t>	É uma despesa ao invés de um investimento</a:t>
          </a:r>
          <a:endParaRPr lang="pt-BR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Materiais bem acabados e validados por editoras</a:t>
          </a:r>
          <a:endParaRPr lang="pt-BR" sz="2100" kern="1200"/>
        </a:p>
      </dsp:txBody>
      <dsp:txXfrm>
        <a:off x="0" y="676478"/>
        <a:ext cx="7174043" cy="1453140"/>
      </dsp:txXfrm>
    </dsp:sp>
    <dsp:sp modelId="{F632BD4F-DF8E-004A-87AE-D1B7B67A30DD}">
      <dsp:nvSpPr>
        <dsp:cNvPr id="0" name=""/>
        <dsp:cNvSpPr/>
      </dsp:nvSpPr>
      <dsp:spPr>
        <a:xfrm>
          <a:off x="0" y="2129618"/>
          <a:ext cx="7174043" cy="64759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smtClean="0"/>
            <a:t>Desvantagens</a:t>
          </a:r>
          <a:endParaRPr lang="pt-BR" sz="2700" kern="1200"/>
        </a:p>
      </dsp:txBody>
      <dsp:txXfrm>
        <a:off x="31613" y="2161231"/>
        <a:ext cx="7110817" cy="584369"/>
      </dsp:txXfrm>
    </dsp:sp>
    <dsp:sp modelId="{C9977F4A-2B7E-7949-BBCB-835E13E0FB25}">
      <dsp:nvSpPr>
        <dsp:cNvPr id="0" name=""/>
        <dsp:cNvSpPr/>
      </dsp:nvSpPr>
      <dsp:spPr>
        <a:xfrm>
          <a:off x="0" y="2777213"/>
          <a:ext cx="7174043" cy="212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76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Materiais padronizados para todas as IES</a:t>
          </a:r>
          <a:endParaRPr lang="pt-BR" sz="2100" kern="120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dirty="0" smtClean="0"/>
            <a:t>	Perda do diferencial</a:t>
          </a:r>
          <a:endParaRPr lang="pt-BR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smtClean="0"/>
            <a:t>Temas pré-definidos pelo fornecedor</a:t>
          </a:r>
          <a:endParaRPr lang="pt-BR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dirty="0" smtClean="0"/>
            <a:t>”</a:t>
          </a:r>
          <a:r>
            <a:rPr lang="pt-BR" sz="2100" kern="1200" dirty="0" err="1" smtClean="0"/>
            <a:t>Despadronização</a:t>
          </a:r>
          <a:r>
            <a:rPr lang="pt-BR" sz="2100" kern="1200" dirty="0" smtClean="0"/>
            <a:t>” para IES que já tenham EAD</a:t>
          </a:r>
          <a:endParaRPr lang="pt-B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2100" kern="1200" dirty="0" smtClean="0"/>
            <a:t>	</a:t>
          </a:r>
          <a:r>
            <a:rPr lang="pt-BR" sz="2100" kern="1200" dirty="0" err="1" smtClean="0"/>
            <a:t>Misturur</a:t>
          </a:r>
          <a:r>
            <a:rPr lang="pt-BR" sz="2100" kern="1200" dirty="0" smtClean="0"/>
            <a:t> materiais assinados com produzidos internamente</a:t>
          </a:r>
          <a:endParaRPr lang="pt-BR" sz="2100" kern="1200" dirty="0"/>
        </a:p>
      </dsp:txBody>
      <dsp:txXfrm>
        <a:off x="0" y="2777213"/>
        <a:ext cx="7174043" cy="2123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D818-367F-4E46-BCFB-548DF0B9591C}">
      <dsp:nvSpPr>
        <dsp:cNvPr id="0" name=""/>
        <dsp:cNvSpPr/>
      </dsp:nvSpPr>
      <dsp:spPr>
        <a:xfrm>
          <a:off x="905" y="0"/>
          <a:ext cx="2355404" cy="52707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Produção Interna</a:t>
          </a:r>
          <a:endParaRPr lang="pt-BR" sz="3600" kern="1200" dirty="0"/>
        </a:p>
      </dsp:txBody>
      <dsp:txXfrm>
        <a:off x="905" y="0"/>
        <a:ext cx="2355404" cy="1581214"/>
      </dsp:txXfrm>
    </dsp:sp>
    <dsp:sp modelId="{F804A3C9-BD83-DA4C-B652-B29356D2432B}">
      <dsp:nvSpPr>
        <dsp:cNvPr id="0" name=""/>
        <dsp:cNvSpPr/>
      </dsp:nvSpPr>
      <dsp:spPr>
        <a:xfrm>
          <a:off x="236446" y="158166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Grande quantidade de professores autores</a:t>
          </a:r>
          <a:endParaRPr lang="pt-BR" sz="1500" kern="1200"/>
        </a:p>
      </dsp:txBody>
      <dsp:txXfrm>
        <a:off x="266774" y="1611993"/>
        <a:ext cx="1823667" cy="974828"/>
      </dsp:txXfrm>
    </dsp:sp>
    <dsp:sp modelId="{76D797C6-C628-DE4F-A021-A2B61CEF6D3E}">
      <dsp:nvSpPr>
        <dsp:cNvPr id="0" name=""/>
        <dsp:cNvSpPr/>
      </dsp:nvSpPr>
      <dsp:spPr>
        <a:xfrm>
          <a:off x="236446" y="277645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Custo de autoria baixo</a:t>
          </a:r>
          <a:endParaRPr lang="pt-BR" sz="1500" kern="1200" dirty="0"/>
        </a:p>
      </dsp:txBody>
      <dsp:txXfrm>
        <a:off x="266774" y="2806783"/>
        <a:ext cx="1823667" cy="974828"/>
      </dsp:txXfrm>
    </dsp:sp>
    <dsp:sp modelId="{AA859B14-8897-334C-88D9-2C86993D7633}">
      <dsp:nvSpPr>
        <dsp:cNvPr id="0" name=""/>
        <dsp:cNvSpPr/>
      </dsp:nvSpPr>
      <dsp:spPr>
        <a:xfrm>
          <a:off x="236446" y="397124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Foco em cursos ou materiais diferenciados</a:t>
          </a:r>
          <a:endParaRPr lang="pt-BR" sz="1500" kern="1200"/>
        </a:p>
      </dsp:txBody>
      <dsp:txXfrm>
        <a:off x="266774" y="4001573"/>
        <a:ext cx="1823667" cy="974828"/>
      </dsp:txXfrm>
    </dsp:sp>
    <dsp:sp modelId="{BC2F86AA-58CE-4A42-8BF8-7FA3809AFD03}">
      <dsp:nvSpPr>
        <dsp:cNvPr id="0" name=""/>
        <dsp:cNvSpPr/>
      </dsp:nvSpPr>
      <dsp:spPr>
        <a:xfrm>
          <a:off x="2532965" y="0"/>
          <a:ext cx="2355404" cy="52707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Produção terceirizada</a:t>
          </a:r>
          <a:endParaRPr lang="pt-BR" sz="3600" kern="1200" dirty="0"/>
        </a:p>
      </dsp:txBody>
      <dsp:txXfrm>
        <a:off x="2532965" y="0"/>
        <a:ext cx="2355404" cy="1581214"/>
      </dsp:txXfrm>
    </dsp:sp>
    <dsp:sp modelId="{E54D6419-5907-C74F-8ED9-060166AA9B4F}">
      <dsp:nvSpPr>
        <dsp:cNvPr id="0" name=""/>
        <dsp:cNvSpPr/>
      </dsp:nvSpPr>
      <dsp:spPr>
        <a:xfrm>
          <a:off x="2768506" y="158166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Equipe reduzida</a:t>
          </a:r>
          <a:endParaRPr lang="pt-BR" sz="1500" kern="1200"/>
        </a:p>
      </dsp:txBody>
      <dsp:txXfrm>
        <a:off x="2798834" y="1611993"/>
        <a:ext cx="1823667" cy="974828"/>
      </dsp:txXfrm>
    </dsp:sp>
    <dsp:sp modelId="{A454BF6D-3ECE-8F4D-BED6-463A62F69BD0}">
      <dsp:nvSpPr>
        <dsp:cNvPr id="0" name=""/>
        <dsp:cNvSpPr/>
      </dsp:nvSpPr>
      <dsp:spPr>
        <a:xfrm>
          <a:off x="2768506" y="277645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Possibilidade de investimento</a:t>
          </a:r>
          <a:endParaRPr lang="pt-BR" sz="1500" kern="1200"/>
        </a:p>
      </dsp:txBody>
      <dsp:txXfrm>
        <a:off x="2798834" y="2806783"/>
        <a:ext cx="1823667" cy="974828"/>
      </dsp:txXfrm>
    </dsp:sp>
    <dsp:sp modelId="{72A26DF2-00BF-1F40-A0D2-254BAC0D7C6A}">
      <dsp:nvSpPr>
        <dsp:cNvPr id="0" name=""/>
        <dsp:cNvSpPr/>
      </dsp:nvSpPr>
      <dsp:spPr>
        <a:xfrm>
          <a:off x="2768506" y="3971245"/>
          <a:ext cx="1884323" cy="1035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Custo interno de autoria alto</a:t>
          </a:r>
          <a:endParaRPr lang="pt-BR" sz="1500" kern="1200"/>
        </a:p>
      </dsp:txBody>
      <dsp:txXfrm>
        <a:off x="2798834" y="4001573"/>
        <a:ext cx="1823667" cy="974828"/>
      </dsp:txXfrm>
    </dsp:sp>
    <dsp:sp modelId="{6883B11F-B9FD-264C-9120-BA0BE2F3EE1F}">
      <dsp:nvSpPr>
        <dsp:cNvPr id="0" name=""/>
        <dsp:cNvSpPr/>
      </dsp:nvSpPr>
      <dsp:spPr>
        <a:xfrm>
          <a:off x="5065025" y="0"/>
          <a:ext cx="2355404" cy="52707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/>
            <a:t>Assinatura</a:t>
          </a:r>
          <a:endParaRPr lang="pt-BR" sz="4000" kern="1200" dirty="0"/>
        </a:p>
      </dsp:txBody>
      <dsp:txXfrm>
        <a:off x="5065025" y="0"/>
        <a:ext cx="2355404" cy="1581214"/>
      </dsp:txXfrm>
    </dsp:sp>
    <dsp:sp modelId="{4C04D711-D342-0540-A6E2-D8565D01C119}">
      <dsp:nvSpPr>
        <dsp:cNvPr id="0" name=""/>
        <dsp:cNvSpPr/>
      </dsp:nvSpPr>
      <dsp:spPr>
        <a:xfrm>
          <a:off x="5300566" y="1581343"/>
          <a:ext cx="1884323" cy="7678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Inicio de operações de EAD</a:t>
          </a:r>
          <a:endParaRPr lang="pt-BR" sz="1500" kern="1200"/>
        </a:p>
      </dsp:txBody>
      <dsp:txXfrm>
        <a:off x="5323055" y="1603832"/>
        <a:ext cx="1839345" cy="722853"/>
      </dsp:txXfrm>
    </dsp:sp>
    <dsp:sp modelId="{BB4C076C-65EA-3541-AB13-E5E79B776D88}">
      <dsp:nvSpPr>
        <dsp:cNvPr id="0" name=""/>
        <dsp:cNvSpPr/>
      </dsp:nvSpPr>
      <dsp:spPr>
        <a:xfrm>
          <a:off x="5300566" y="2467302"/>
          <a:ext cx="1884323" cy="7678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Sem orçamento de investimento</a:t>
          </a:r>
          <a:endParaRPr lang="pt-BR" sz="1500" kern="1200"/>
        </a:p>
      </dsp:txBody>
      <dsp:txXfrm>
        <a:off x="5323055" y="2489791"/>
        <a:ext cx="1839345" cy="722853"/>
      </dsp:txXfrm>
    </dsp:sp>
    <dsp:sp modelId="{4DBF40A3-F6E5-3C45-96E1-A033BED45DEF}">
      <dsp:nvSpPr>
        <dsp:cNvPr id="0" name=""/>
        <dsp:cNvSpPr/>
      </dsp:nvSpPr>
      <dsp:spPr>
        <a:xfrm>
          <a:off x="5300566" y="3353261"/>
          <a:ext cx="1884323" cy="7678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Teste de cursos e mercados</a:t>
          </a:r>
          <a:endParaRPr lang="pt-BR" sz="1500" kern="1200"/>
        </a:p>
      </dsp:txBody>
      <dsp:txXfrm>
        <a:off x="5323055" y="3375750"/>
        <a:ext cx="1839345" cy="722853"/>
      </dsp:txXfrm>
    </dsp:sp>
    <dsp:sp modelId="{A41EBAE0-CBF6-8D40-AF6E-E4411FB97C9E}">
      <dsp:nvSpPr>
        <dsp:cNvPr id="0" name=""/>
        <dsp:cNvSpPr/>
      </dsp:nvSpPr>
      <dsp:spPr>
        <a:xfrm>
          <a:off x="5300566" y="4239220"/>
          <a:ext cx="1884323" cy="7678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smtClean="0"/>
            <a:t>Necessidade de implantar em curtissimo prazo.</a:t>
          </a:r>
          <a:endParaRPr lang="pt-BR" sz="1500" kern="1200"/>
        </a:p>
      </dsp:txBody>
      <dsp:txXfrm>
        <a:off x="5323055" y="4261709"/>
        <a:ext cx="1839345" cy="7228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5DBAA-40BE-1C46-B7FF-00FEF0B9AE78}">
      <dsp:nvSpPr>
        <dsp:cNvPr id="0" name=""/>
        <dsp:cNvSpPr/>
      </dsp:nvSpPr>
      <dsp:spPr>
        <a:xfrm>
          <a:off x="823" y="3244"/>
          <a:ext cx="3210481" cy="192628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smtClean="0"/>
            <a:t>Funcionários antes da terceirização </a:t>
          </a:r>
          <a:endParaRPr lang="pt-BR" sz="29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smtClean="0"/>
            <a:t>36</a:t>
          </a:r>
          <a:endParaRPr lang="cs-CZ" sz="2300" kern="1200"/>
        </a:p>
      </dsp:txBody>
      <dsp:txXfrm>
        <a:off x="823" y="3244"/>
        <a:ext cx="3210481" cy="1926288"/>
      </dsp:txXfrm>
    </dsp:sp>
    <dsp:sp modelId="{66FB0711-AB2B-A04E-8BF5-6A226955E53F}">
      <dsp:nvSpPr>
        <dsp:cNvPr id="0" name=""/>
        <dsp:cNvSpPr/>
      </dsp:nvSpPr>
      <dsp:spPr>
        <a:xfrm>
          <a:off x="3532352" y="3244"/>
          <a:ext cx="3210481" cy="1926288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smtClean="0"/>
            <a:t>Funcionários depois da terceirização</a:t>
          </a:r>
          <a:endParaRPr lang="pt-BR" sz="29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smtClean="0"/>
            <a:t>14</a:t>
          </a:r>
          <a:endParaRPr lang="pt-BR" sz="2300" kern="1200"/>
        </a:p>
      </dsp:txBody>
      <dsp:txXfrm>
        <a:off x="3532352" y="3244"/>
        <a:ext cx="3210481" cy="1926288"/>
      </dsp:txXfrm>
    </dsp:sp>
    <dsp:sp modelId="{BE05DE37-64DD-854E-A3BF-A89AA759DA02}">
      <dsp:nvSpPr>
        <dsp:cNvPr id="0" name=""/>
        <dsp:cNvSpPr/>
      </dsp:nvSpPr>
      <dsp:spPr>
        <a:xfrm>
          <a:off x="1766587" y="2250581"/>
          <a:ext cx="3210481" cy="1926288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smtClean="0"/>
            <a:t>Disciplinas produzidas pelo terceiro 2016</a:t>
          </a:r>
          <a:endParaRPr lang="pt-BR" sz="29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s-IS" sz="2300" kern="1200" smtClean="0"/>
            <a:t>52</a:t>
          </a:r>
          <a:endParaRPr lang="is-IS" sz="2300" kern="1200"/>
        </a:p>
      </dsp:txBody>
      <dsp:txXfrm>
        <a:off x="1766587" y="2250581"/>
        <a:ext cx="3210481" cy="19262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F0101-8E24-6242-A78E-62AB148A08AC}">
      <dsp:nvSpPr>
        <dsp:cNvPr id="0" name=""/>
        <dsp:cNvSpPr/>
      </dsp:nvSpPr>
      <dsp:spPr>
        <a:xfrm rot="5400000">
          <a:off x="4890794" y="-1883924"/>
          <a:ext cx="1066459" cy="510496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smtClean="0"/>
            <a:t>Disciplinas práticas de Gastronomia, Estética e Educação Física</a:t>
          </a:r>
          <a:endParaRPr lang="pt-BR" sz="2100" kern="1200"/>
        </a:p>
      </dsp:txBody>
      <dsp:txXfrm rot="-5400000">
        <a:off x="2871542" y="187388"/>
        <a:ext cx="5052904" cy="962339"/>
      </dsp:txXfrm>
    </dsp:sp>
    <dsp:sp modelId="{B6FFD27A-73FA-2147-8FEC-C5907D4695A6}">
      <dsp:nvSpPr>
        <dsp:cNvPr id="0" name=""/>
        <dsp:cNvSpPr/>
      </dsp:nvSpPr>
      <dsp:spPr>
        <a:xfrm>
          <a:off x="0" y="2019"/>
          <a:ext cx="2871542" cy="13330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smtClean="0"/>
            <a:t>Materiais produção interna</a:t>
          </a:r>
          <a:endParaRPr lang="pt-BR" sz="2600" kern="1200"/>
        </a:p>
      </dsp:txBody>
      <dsp:txXfrm>
        <a:off x="65075" y="67094"/>
        <a:ext cx="2741392" cy="1202924"/>
      </dsp:txXfrm>
    </dsp:sp>
    <dsp:sp modelId="{D4E3A75C-3782-EC46-9FCA-FCAA0921B103}">
      <dsp:nvSpPr>
        <dsp:cNvPr id="0" name=""/>
        <dsp:cNvSpPr/>
      </dsp:nvSpPr>
      <dsp:spPr>
        <a:xfrm rot="5400000">
          <a:off x="4890794" y="-484196"/>
          <a:ext cx="1066459" cy="5104964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smtClean="0"/>
            <a:t>Todas as disciplinas téoricas e de cursos de áresa comuns como gestão e pedagogia</a:t>
          </a:r>
          <a:endParaRPr lang="pt-BR" sz="2100" kern="1200"/>
        </a:p>
      </dsp:txBody>
      <dsp:txXfrm rot="-5400000">
        <a:off x="2871542" y="1587116"/>
        <a:ext cx="5052904" cy="962339"/>
      </dsp:txXfrm>
    </dsp:sp>
    <dsp:sp modelId="{843C0A02-1FF4-F148-82D4-5812DAFEEE62}">
      <dsp:nvSpPr>
        <dsp:cNvPr id="0" name=""/>
        <dsp:cNvSpPr/>
      </dsp:nvSpPr>
      <dsp:spPr>
        <a:xfrm>
          <a:off x="0" y="1401748"/>
          <a:ext cx="2871542" cy="1333074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smtClean="0"/>
            <a:t>Materiais produção terceirizada</a:t>
          </a:r>
          <a:endParaRPr lang="pt-BR" sz="2600" kern="1200"/>
        </a:p>
      </dsp:txBody>
      <dsp:txXfrm>
        <a:off x="65075" y="1466823"/>
        <a:ext cx="2741392" cy="1202924"/>
      </dsp:txXfrm>
    </dsp:sp>
    <dsp:sp modelId="{6E9BB2B6-8FDE-CA48-BB2D-7595AD2FE8A3}">
      <dsp:nvSpPr>
        <dsp:cNvPr id="0" name=""/>
        <dsp:cNvSpPr/>
      </dsp:nvSpPr>
      <dsp:spPr>
        <a:xfrm rot="5400000">
          <a:off x="4890794" y="915532"/>
          <a:ext cx="1066459" cy="5104964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smtClean="0"/>
            <a:t>Novos cursos 2017 oomo Engenharia da Produção, Naálise e Desenvolvimento de Sistemas e Biomedicina</a:t>
          </a:r>
          <a:endParaRPr lang="pt-BR" sz="2100" kern="1200"/>
        </a:p>
      </dsp:txBody>
      <dsp:txXfrm rot="-5400000">
        <a:off x="2871542" y="2986844"/>
        <a:ext cx="5052904" cy="962339"/>
      </dsp:txXfrm>
    </dsp:sp>
    <dsp:sp modelId="{14F03044-C7CB-5448-81C9-E2C26C359F2E}">
      <dsp:nvSpPr>
        <dsp:cNvPr id="0" name=""/>
        <dsp:cNvSpPr/>
      </dsp:nvSpPr>
      <dsp:spPr>
        <a:xfrm>
          <a:off x="0" y="2801477"/>
          <a:ext cx="2871542" cy="133307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smtClean="0"/>
            <a:t>Materiais assinados</a:t>
          </a:r>
          <a:endParaRPr lang="pt-BR" sz="2600" kern="1200"/>
        </a:p>
      </dsp:txBody>
      <dsp:txXfrm>
        <a:off x="65075" y="2866552"/>
        <a:ext cx="2741392" cy="1202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13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77"/>
            <a:ext cx="9252520" cy="6856629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-108519" y="3933056"/>
            <a:ext cx="9252521" cy="194421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50326"/>
            <a:ext cx="3276364" cy="158629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00" y="1855959"/>
            <a:ext cx="2466273" cy="1164529"/>
          </a:xfrm>
          <a:prstGeom prst="rect">
            <a:avLst/>
          </a:prstGeom>
        </p:spPr>
      </p:pic>
      <p:sp>
        <p:nvSpPr>
          <p:cNvPr id="6" name="Pentágono 5"/>
          <p:cNvSpPr/>
          <p:nvPr userDrawn="1"/>
        </p:nvSpPr>
        <p:spPr>
          <a:xfrm flipV="1">
            <a:off x="-108522" y="2447189"/>
            <a:ext cx="6462719" cy="45719"/>
          </a:xfrm>
          <a:prstGeom prst="homePlate">
            <a:avLst/>
          </a:prstGeom>
          <a:solidFill>
            <a:srgbClr val="06334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60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"/>
            <a:ext cx="9180512" cy="6853206"/>
          </a:xfrm>
          <a:prstGeom prst="rect">
            <a:avLst/>
          </a:prstGeom>
        </p:spPr>
      </p:pic>
      <p:sp>
        <p:nvSpPr>
          <p:cNvPr id="8" name="Pentágono 7"/>
          <p:cNvSpPr/>
          <p:nvPr userDrawn="1"/>
        </p:nvSpPr>
        <p:spPr>
          <a:xfrm>
            <a:off x="-180528" y="332656"/>
            <a:ext cx="7560840" cy="648072"/>
          </a:xfrm>
          <a:prstGeom prst="homePlate">
            <a:avLst/>
          </a:prstGeom>
          <a:solidFill>
            <a:srgbClr val="264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8" y="306152"/>
            <a:ext cx="1560916" cy="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689"/>
            <a:ext cx="9468544" cy="6856629"/>
          </a:xfrm>
          <a:prstGeom prst="rect">
            <a:avLst/>
          </a:prstGeom>
        </p:spPr>
      </p:pic>
      <p:sp>
        <p:nvSpPr>
          <p:cNvPr id="11" name="CaixaDeTexto 10"/>
          <p:cNvSpPr txBox="1"/>
          <p:nvPr userDrawn="1"/>
        </p:nvSpPr>
        <p:spPr>
          <a:xfrm>
            <a:off x="-180528" y="1753472"/>
            <a:ext cx="3240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dirty="0">
                <a:solidFill>
                  <a:srgbClr val="06334E"/>
                </a:solidFill>
                <a:latin typeface="Museo 700" pitchFamily="2" charset="0"/>
                <a:cs typeface="Arial" pitchFamily="34" charset="0"/>
              </a:rPr>
              <a:t>Obrigado!</a:t>
            </a:r>
          </a:p>
        </p:txBody>
      </p:sp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59" y="3789053"/>
            <a:ext cx="1937386" cy="13327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1753471"/>
            <a:ext cx="3456384" cy="15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772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243888" cy="1341438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843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8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11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7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86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3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2163-D964-4533-A077-82F3DBEC00A3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omments" Target="../comments/commen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comments" Target="../comments/comment3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openxmlformats.org/officeDocument/2006/relationships/comments" Target="../comments/commen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12" Type="http://schemas.openxmlformats.org/officeDocument/2006/relationships/comments" Target="../comments/commen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0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24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comments" Target="../comments/commen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8.xml"/><Relationship Id="rId3" Type="http://schemas.openxmlformats.org/officeDocument/2006/relationships/image" Target="../media/image24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4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9.xml"/><Relationship Id="rId5" Type="http://schemas.openxmlformats.org/officeDocument/2006/relationships/image" Target="../media/image17.pn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omments" Target="../comments/comment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5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" y="1250131"/>
            <a:ext cx="5700439" cy="3600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954111"/>
            <a:ext cx="4096945" cy="373484"/>
          </a:xfrm>
        </p:spPr>
        <p:txBody>
          <a:bodyPr>
            <a:normAutofit fontScale="90000"/>
          </a:bodyPr>
          <a:lstStyle/>
          <a:p>
            <a:pPr algn="l"/>
            <a:r>
              <a:rPr lang="pt-BR" sz="30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2704188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Esta apresentação tem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como objetivo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apresentar os desafios enfrentados pelo  Departamento de Educação a Distância do Centro Universitário Belas Artes de São Paulo ao optar pela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produção própria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material didático institucional.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28" y="2255216"/>
            <a:ext cx="1483472" cy="1483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0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3723"/>
            <a:ext cx="4211777" cy="26835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9" y="3193723"/>
            <a:ext cx="4161040" cy="2651222"/>
          </a:xfrm>
          <a:prstGeom prst="rect">
            <a:avLst/>
          </a:prstGeom>
        </p:spPr>
      </p:pic>
      <p:sp>
        <p:nvSpPr>
          <p:cNvPr id="19" name="CaixaDeTexto 16"/>
          <p:cNvSpPr txBox="1"/>
          <p:nvPr/>
        </p:nvSpPr>
        <p:spPr>
          <a:xfrm>
            <a:off x="5724128" y="2633137"/>
            <a:ext cx="2727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Oportunidades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545107" y="1488249"/>
            <a:ext cx="2048959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Plano de Aula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3423886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Dificuldade de reconhecer a macro e a microestrutura do conteúdo.</a:t>
            </a:r>
          </a:p>
          <a:p>
            <a:pPr lvl="0"/>
            <a:endParaRPr lang="pt-B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Dificuldade em organizar as ideias do plano e seus objetivos.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27251" y="2680904"/>
            <a:ext cx="4392488" cy="3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Desafios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848983" y="3566081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Plano de Aula desenvolvido de acordo com a ementa da instituição;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dirty="0"/>
              <a:t>Suporte da coordenação de curso;</a:t>
            </a:r>
          </a:p>
          <a:p>
            <a:pPr lvl="0" algn="just"/>
            <a:endParaRPr lang="pt-B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Revisão para indicar os pontos em discordância no texto proposto.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18969" y="212356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Coordenador de Curso - Professor Conteudista - Designer Instrucional</a:t>
            </a:r>
          </a:p>
        </p:txBody>
      </p:sp>
      <p:sp>
        <p:nvSpPr>
          <p:cNvPr id="5" name="Seta em curva para baixo 4"/>
          <p:cNvSpPr/>
          <p:nvPr/>
        </p:nvSpPr>
        <p:spPr>
          <a:xfrm>
            <a:off x="2843808" y="1916832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eta em curva para baixo 14"/>
          <p:cNvSpPr/>
          <p:nvPr/>
        </p:nvSpPr>
        <p:spPr>
          <a:xfrm>
            <a:off x="5004048" y="1945469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Seta em curva para baixo 15"/>
          <p:cNvSpPr/>
          <p:nvPr/>
        </p:nvSpPr>
        <p:spPr>
          <a:xfrm rot="10800000">
            <a:off x="5004048" y="2420889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Seta em curva para baixo 16"/>
          <p:cNvSpPr/>
          <p:nvPr/>
        </p:nvSpPr>
        <p:spPr>
          <a:xfrm rot="10800000">
            <a:off x="3392389" y="2468778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08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" y="2611790"/>
            <a:ext cx="4181266" cy="33610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9" name="CaixaDeTexto 16"/>
          <p:cNvSpPr txBox="1"/>
          <p:nvPr/>
        </p:nvSpPr>
        <p:spPr>
          <a:xfrm>
            <a:off x="5724128" y="2132856"/>
            <a:ext cx="2727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Oportunidades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392283" y="1052736"/>
            <a:ext cx="2357761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Conteúdo bruto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6812" y="2730701"/>
            <a:ext cx="39553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dirty="0"/>
              <a:t>Dificuldade de colocar em prática o poder de síntese;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Falta de habilidade com relação à prática da linguagem dialógica, técnica e jargão profissional;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Conhecimento técnico sim, mas pouco conhecimento pedagógico;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Atualização e atividade de exercícios no padrão ENADE;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Cumprimento de agenda de envio de material.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47664" y="2218768"/>
            <a:ext cx="4392488" cy="3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Desafios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90" y="2609822"/>
            <a:ext cx="4181266" cy="3361010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808738" y="2711163"/>
            <a:ext cx="395536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Capacitação e manual de como escrever de forma sintetizada, clara e objetiva;</a:t>
            </a:r>
          </a:p>
          <a:p>
            <a:pPr lvl="0"/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Treinamento sobre como escrever de forma dialógica e estimulante ao aluno;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Revisão </a:t>
            </a:r>
            <a:r>
              <a:rPr lang="pt-BR" sz="1400" dirty="0" smtClean="0"/>
              <a:t>técnica </a:t>
            </a:r>
            <a:r>
              <a:rPr lang="pt-BR" sz="1400" dirty="0"/>
              <a:t>e textual para verificar se a linguagem e os termos estão coerentes com o objetivo do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Treinamento sobre como adaptar as questões </a:t>
            </a:r>
            <a:r>
              <a:rPr lang="pt-BR" sz="1400" dirty="0" smtClean="0"/>
              <a:t>ao </a:t>
            </a:r>
            <a:r>
              <a:rPr lang="pt-BR" sz="1400" dirty="0"/>
              <a:t>padrão ENADE;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Planejamento antecipado de cronograma.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218969" y="169151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Coordenador de Curso - Professor Conteudista - Designer Instrucional</a:t>
            </a:r>
          </a:p>
        </p:txBody>
      </p:sp>
      <p:sp>
        <p:nvSpPr>
          <p:cNvPr id="18" name="Seta em curva para baixo 17"/>
          <p:cNvSpPr/>
          <p:nvPr/>
        </p:nvSpPr>
        <p:spPr>
          <a:xfrm>
            <a:off x="2843808" y="1484784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em curva para baixo 19"/>
          <p:cNvSpPr/>
          <p:nvPr/>
        </p:nvSpPr>
        <p:spPr>
          <a:xfrm>
            <a:off x="5004048" y="1513421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baixo 22"/>
          <p:cNvSpPr/>
          <p:nvPr/>
        </p:nvSpPr>
        <p:spPr>
          <a:xfrm rot="10800000">
            <a:off x="5004048" y="1988841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 em curva para baixo 23"/>
          <p:cNvSpPr/>
          <p:nvPr/>
        </p:nvSpPr>
        <p:spPr>
          <a:xfrm rot="10800000">
            <a:off x="3392389" y="2036730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70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" y="2592252"/>
            <a:ext cx="4181266" cy="33610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9" name="CaixaDeTexto 16"/>
          <p:cNvSpPr txBox="1"/>
          <p:nvPr/>
        </p:nvSpPr>
        <p:spPr>
          <a:xfrm>
            <a:off x="5724128" y="2132856"/>
            <a:ext cx="2727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Oportunidades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707904" y="1124744"/>
            <a:ext cx="1673856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700" b="1" dirty="0" err="1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Videoaulas</a:t>
            </a:r>
            <a:endParaRPr lang="pt-BR" sz="2700" b="1" dirty="0">
              <a:solidFill>
                <a:srgbClr val="992161"/>
              </a:solidFill>
              <a:latin typeface="Calibri Light" panose="020F03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6812" y="2916774"/>
            <a:ext cx="39553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Falta de experiência e amadurecimento vivenciada no </a:t>
            </a:r>
            <a:r>
              <a:rPr lang="pt-BR" dirty="0" smtClean="0"/>
              <a:t>ensino </a:t>
            </a:r>
            <a:r>
              <a:rPr lang="pt-BR" dirty="0"/>
              <a:t>p</a:t>
            </a:r>
            <a:r>
              <a:rPr lang="pt-BR" dirty="0" smtClean="0"/>
              <a:t>resencial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Utilização de linguagem muito formal;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Dificuldade em frente </a:t>
            </a:r>
            <a:r>
              <a:rPr lang="pt-BR" dirty="0" smtClean="0"/>
              <a:t>às </a:t>
            </a:r>
            <a:r>
              <a:rPr lang="pt-BR" dirty="0"/>
              <a:t>câmeras.</a:t>
            </a:r>
          </a:p>
          <a:p>
            <a:pPr algn="just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47664" y="2218768"/>
            <a:ext cx="4392488" cy="3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Desafios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90" y="2609822"/>
            <a:ext cx="4181266" cy="336101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808738" y="2933142"/>
            <a:ext cx="395536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Treinamento e Manual sobre técnicas de </a:t>
            </a:r>
            <a:r>
              <a:rPr lang="pt-BR" dirty="0" err="1"/>
              <a:t>EaD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Adequação da aula presencial para o vídeo;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Treinamento sobre como se portar e ficar </a:t>
            </a:r>
            <a:r>
              <a:rPr lang="pt-BR" dirty="0" smtClean="0"/>
              <a:t>à </a:t>
            </a:r>
            <a:r>
              <a:rPr lang="pt-BR" dirty="0"/>
              <a:t>vontade diante </a:t>
            </a:r>
            <a:r>
              <a:rPr lang="pt-BR" dirty="0" smtClean="0"/>
              <a:t>das </a:t>
            </a:r>
            <a:r>
              <a:rPr lang="pt-BR" dirty="0"/>
              <a:t>câmeras assim como na aula presencial.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17" name="Retângulo 16"/>
          <p:cNvSpPr/>
          <p:nvPr/>
        </p:nvSpPr>
        <p:spPr>
          <a:xfrm>
            <a:off x="683568" y="183553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Coordenador de Curso - Professor Conteudista - Designer Instrucional</a:t>
            </a:r>
          </a:p>
        </p:txBody>
      </p:sp>
      <p:sp>
        <p:nvSpPr>
          <p:cNvPr id="18" name="Seta em curva para baixo 17"/>
          <p:cNvSpPr/>
          <p:nvPr/>
        </p:nvSpPr>
        <p:spPr>
          <a:xfrm>
            <a:off x="2308407" y="1628800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em curva para baixo 19"/>
          <p:cNvSpPr/>
          <p:nvPr/>
        </p:nvSpPr>
        <p:spPr>
          <a:xfrm>
            <a:off x="4468647" y="1657437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baixo 22"/>
          <p:cNvSpPr/>
          <p:nvPr/>
        </p:nvSpPr>
        <p:spPr>
          <a:xfrm rot="10800000">
            <a:off x="4468647" y="2132857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 em curva para baixo 23"/>
          <p:cNvSpPr/>
          <p:nvPr/>
        </p:nvSpPr>
        <p:spPr>
          <a:xfrm rot="10800000">
            <a:off x="2856988" y="2180746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247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" y="2895793"/>
            <a:ext cx="4181266" cy="30021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9" name="CaixaDeTexto 16"/>
          <p:cNvSpPr txBox="1"/>
          <p:nvPr/>
        </p:nvSpPr>
        <p:spPr>
          <a:xfrm>
            <a:off x="5724128" y="2436397"/>
            <a:ext cx="2727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Oportunidades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141967" y="1268760"/>
            <a:ext cx="3107646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Produção de material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6812" y="3220315"/>
            <a:ext cx="39553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Dificuldade de conhecimento </a:t>
            </a:r>
            <a:r>
              <a:rPr lang="pt-BR" sz="1400" dirty="0" smtClean="0"/>
              <a:t>tecnológico</a:t>
            </a:r>
            <a:r>
              <a:rPr lang="pt-BR" sz="14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Pouca vivência com inserção de recursos gráficos que dialoguem com o assunto abordado;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Dificuldade para coletar elementos visuais;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Dificuldade em empregar elementos periféricos;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Percentual de material perecível.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47664" y="2522309"/>
            <a:ext cx="4392488" cy="3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Desafios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90" y="2913362"/>
            <a:ext cx="4181266" cy="2984609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4841340" y="3139221"/>
            <a:ext cx="39553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Capacitação e </a:t>
            </a:r>
            <a:r>
              <a:rPr lang="pt-BR" sz="1400" dirty="0" smtClean="0"/>
              <a:t>manual </a:t>
            </a:r>
            <a:r>
              <a:rPr lang="pt-BR" sz="1400" dirty="0"/>
              <a:t>sobre a inserção de elementos gráficos que enriqueçam o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Banco de imagens próprio;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Padrões e </a:t>
            </a:r>
            <a:r>
              <a:rPr lang="pt-BR" sz="1400" dirty="0" smtClean="0"/>
              <a:t>máscaras </a:t>
            </a:r>
            <a:r>
              <a:rPr lang="pt-BR" sz="1400" dirty="0"/>
              <a:t>para facilitar a inserção de elementos;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Manual de elementos periféricos com exemplos </a:t>
            </a:r>
            <a:r>
              <a:rPr lang="pt-BR" sz="1400" dirty="0" smtClean="0"/>
              <a:t>a serem seguidos </a:t>
            </a:r>
            <a:r>
              <a:rPr lang="pt-BR" sz="1400" dirty="0"/>
              <a:t>durante o desenvolvimento;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Atualização anual de material didático.</a:t>
            </a:r>
          </a:p>
          <a:p>
            <a:pPr algn="just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15" name="Retângulo 14"/>
          <p:cNvSpPr/>
          <p:nvPr/>
        </p:nvSpPr>
        <p:spPr>
          <a:xfrm>
            <a:off x="899592" y="2012957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Coordenador de Curso - Professor Conteudista - Designer Instrucional</a:t>
            </a:r>
          </a:p>
        </p:txBody>
      </p:sp>
      <p:sp>
        <p:nvSpPr>
          <p:cNvPr id="17" name="Seta em curva para baixo 16"/>
          <p:cNvSpPr/>
          <p:nvPr/>
        </p:nvSpPr>
        <p:spPr>
          <a:xfrm>
            <a:off x="2524431" y="1806225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em curva para baixo 19"/>
          <p:cNvSpPr/>
          <p:nvPr/>
        </p:nvSpPr>
        <p:spPr>
          <a:xfrm>
            <a:off x="4684671" y="1834862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baixo 22"/>
          <p:cNvSpPr/>
          <p:nvPr/>
        </p:nvSpPr>
        <p:spPr>
          <a:xfrm rot="10800000">
            <a:off x="4684671" y="2310282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 em curva para baixo 23"/>
          <p:cNvSpPr/>
          <p:nvPr/>
        </p:nvSpPr>
        <p:spPr>
          <a:xfrm rot="10800000">
            <a:off x="3073012" y="2358171"/>
            <a:ext cx="1440160" cy="206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04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" y="1196752"/>
            <a:ext cx="5700439" cy="40324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79958"/>
            <a:ext cx="4392488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Fluxo de trabalho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2500038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alcançarmos os resultados almejados no tempo estabelecido, é necessário uma séria organização nas tarefas de produção do conteúdo.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Belas Artes isso não é uma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exceção;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toda demanda segue um fluxo para garantir a qualidade do nosso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58" y="2338081"/>
            <a:ext cx="1300593" cy="13005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555">
            <a:off x="7512851" y="3014010"/>
            <a:ext cx="794239" cy="794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35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tângulo de cantos arredondados 206"/>
          <p:cNvSpPr/>
          <p:nvPr/>
        </p:nvSpPr>
        <p:spPr>
          <a:xfrm>
            <a:off x="3095185" y="1170082"/>
            <a:ext cx="2161929" cy="2400814"/>
          </a:xfrm>
          <a:prstGeom prst="roundRect">
            <a:avLst>
              <a:gd name="adj" fmla="val 4760"/>
            </a:avLst>
          </a:prstGeom>
          <a:solidFill>
            <a:srgbClr val="992161"/>
          </a:solidFill>
          <a:ln>
            <a:solidFill>
              <a:srgbClr val="9921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Retângulo de cantos arredondados 116"/>
          <p:cNvSpPr/>
          <p:nvPr/>
        </p:nvSpPr>
        <p:spPr>
          <a:xfrm>
            <a:off x="98192" y="5796204"/>
            <a:ext cx="7272000" cy="7623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2737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0537" y="720715"/>
            <a:ext cx="1008112" cy="52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Gerador de Demanda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362840" y="692696"/>
            <a:ext cx="1632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Design Instrucional /</a:t>
            </a:r>
            <a:br>
              <a:rPr lang="pt-BR" sz="1100" b="1" dirty="0"/>
            </a:br>
            <a:r>
              <a:rPr lang="pt-BR" sz="1100" b="1" dirty="0"/>
              <a:t>Preparador de </a:t>
            </a:r>
            <a:r>
              <a:rPr lang="pt-BR" sz="1100" b="1" dirty="0" smtClean="0"/>
              <a:t>Texto </a:t>
            </a:r>
            <a:endParaRPr lang="pt-BR" sz="11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115616" y="882310"/>
            <a:ext cx="87288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Autor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076056" y="925541"/>
            <a:ext cx="1315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Tutor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543167" y="829460"/>
            <a:ext cx="930146" cy="52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Revisor de Texto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688" y="757314"/>
            <a:ext cx="1243243" cy="52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Designer Multimídia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20234" y="5927110"/>
            <a:ext cx="100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Coordenador do EAD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79271" y="1170081"/>
            <a:ext cx="991111" cy="1463731"/>
          </a:xfrm>
          <a:prstGeom prst="roundRect">
            <a:avLst>
              <a:gd name="adj" fmla="val 9374"/>
            </a:avLst>
          </a:prstGeom>
          <a:solidFill>
            <a:srgbClr val="992161"/>
          </a:solidFill>
          <a:ln>
            <a:solidFill>
              <a:srgbClr val="99216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1495879" y="2496492"/>
            <a:ext cx="1260992" cy="444905"/>
          </a:xfrm>
          <a:prstGeom prst="roundRect">
            <a:avLst/>
          </a:prstGeom>
          <a:solidFill>
            <a:srgbClr val="99216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rgbClr val="9921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 o conteúdo da disciplina</a:t>
            </a:r>
          </a:p>
        </p:txBody>
      </p:sp>
      <p:sp>
        <p:nvSpPr>
          <p:cNvPr id="48" name="Retângulo de cantos arredondados 47"/>
          <p:cNvSpPr/>
          <p:nvPr/>
        </p:nvSpPr>
        <p:spPr>
          <a:xfrm>
            <a:off x="5375409" y="1178089"/>
            <a:ext cx="1020905" cy="784080"/>
          </a:xfrm>
          <a:prstGeom prst="roundRect">
            <a:avLst/>
          </a:prstGeom>
          <a:solidFill>
            <a:srgbClr val="9921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Recebe capacitação sobre  tutoria da disciplina</a:t>
            </a: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7956376" y="1170081"/>
            <a:ext cx="1044000" cy="784080"/>
          </a:xfrm>
          <a:prstGeom prst="roundRect">
            <a:avLst/>
          </a:prstGeom>
          <a:solidFill>
            <a:srgbClr val="9921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Recebe material revisado</a:t>
            </a: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5433732" y="2454768"/>
            <a:ext cx="1276364" cy="5323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 </a:t>
            </a:r>
            <a:r>
              <a:rPr lang="pt-BR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</a:t>
            </a:r>
            <a:r>
              <a:rPr lang="pt-BR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conteúdo e do texto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1067358" y="5845273"/>
            <a:ext cx="2522826" cy="653400"/>
          </a:xfrm>
          <a:prstGeom prst="roundRect">
            <a:avLst/>
          </a:prstGeom>
          <a:solidFill>
            <a:schemeClr val="bg1"/>
          </a:solidFill>
          <a:ln>
            <a:solidFill>
              <a:srgbClr val="7273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Inspeciona a qualidade do curso dentro dos requisitos e padrões estabelecidos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5508104" y="5844358"/>
            <a:ext cx="1778765" cy="653400"/>
          </a:xfrm>
          <a:prstGeom prst="roundRect">
            <a:avLst/>
          </a:prstGeom>
          <a:solidFill>
            <a:schemeClr val="bg1"/>
          </a:solidFill>
          <a:ln>
            <a:solidFill>
              <a:srgbClr val="7273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Aprova curso e autoriza  publicação na plataforma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7966177" y="4953189"/>
            <a:ext cx="1099724" cy="1648715"/>
          </a:xfrm>
          <a:prstGeom prst="roundRect">
            <a:avLst/>
          </a:prstGeom>
          <a:solidFill>
            <a:srgbClr val="99216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dirty="0">
              <a:solidFill>
                <a:schemeClr val="bg1"/>
              </a:solidFill>
            </a:endParaRPr>
          </a:p>
        </p:txBody>
      </p:sp>
      <p:sp>
        <p:nvSpPr>
          <p:cNvPr id="113" name="Retângulo de cantos arredondados 112"/>
          <p:cNvSpPr/>
          <p:nvPr/>
        </p:nvSpPr>
        <p:spPr>
          <a:xfrm>
            <a:off x="3923928" y="5844358"/>
            <a:ext cx="1212813" cy="653400"/>
          </a:xfrm>
          <a:prstGeom prst="roundRect">
            <a:avLst/>
          </a:prstGeom>
          <a:solidFill>
            <a:schemeClr val="bg1"/>
          </a:solidFill>
          <a:ln>
            <a:solidFill>
              <a:srgbClr val="7273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Solicita </a:t>
            </a:r>
            <a:r>
              <a:rPr lang="pt-BR" sz="1050" dirty="0" smtClean="0">
                <a:solidFill>
                  <a:schemeClr val="tx1"/>
                </a:solidFill>
              </a:rPr>
              <a:t>ajustes </a:t>
            </a:r>
            <a:r>
              <a:rPr lang="pt-BR" sz="1050" dirty="0">
                <a:solidFill>
                  <a:schemeClr val="tx1"/>
                </a:solidFill>
              </a:rPr>
              <a:t>e correções ao DI  </a:t>
            </a:r>
          </a:p>
        </p:txBody>
      </p:sp>
      <p:sp>
        <p:nvSpPr>
          <p:cNvPr id="161" name="Fluxograma: Decisão 160"/>
          <p:cNvSpPr/>
          <p:nvPr/>
        </p:nvSpPr>
        <p:spPr>
          <a:xfrm>
            <a:off x="6565327" y="3471399"/>
            <a:ext cx="989044" cy="740520"/>
          </a:xfrm>
          <a:prstGeom prst="flowChartDecision">
            <a:avLst/>
          </a:prstGeom>
          <a:solidFill>
            <a:srgbClr val="9921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69" name="CaixaDeTexto 168"/>
          <p:cNvSpPr txBox="1"/>
          <p:nvPr/>
        </p:nvSpPr>
        <p:spPr>
          <a:xfrm>
            <a:off x="6291257" y="3525111"/>
            <a:ext cx="444352" cy="316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Não</a:t>
            </a:r>
          </a:p>
        </p:txBody>
      </p:sp>
      <p:sp>
        <p:nvSpPr>
          <p:cNvPr id="170" name="CaixaDeTexto 169"/>
          <p:cNvSpPr txBox="1"/>
          <p:nvPr/>
        </p:nvSpPr>
        <p:spPr>
          <a:xfrm>
            <a:off x="7309497" y="3507825"/>
            <a:ext cx="396004" cy="31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Sim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1979712" y="747041"/>
            <a:ext cx="1080120" cy="52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Coordenador do Curso</a:t>
            </a:r>
          </a:p>
        </p:txBody>
      </p:sp>
      <p:sp>
        <p:nvSpPr>
          <p:cNvPr id="92" name="Retângulo de cantos arredondados 91"/>
          <p:cNvSpPr/>
          <p:nvPr/>
        </p:nvSpPr>
        <p:spPr>
          <a:xfrm>
            <a:off x="3075099" y="4011565"/>
            <a:ext cx="2169279" cy="400709"/>
          </a:xfrm>
          <a:prstGeom prst="roundRect">
            <a:avLst/>
          </a:prstGeom>
          <a:solidFill>
            <a:srgbClr val="79C2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Ajustes de  revisão  de texto para DI</a:t>
            </a:r>
          </a:p>
        </p:txBody>
      </p:sp>
      <p:sp>
        <p:nvSpPr>
          <p:cNvPr id="89" name="CaixaDeTexto 88"/>
          <p:cNvSpPr txBox="1"/>
          <p:nvPr/>
        </p:nvSpPr>
        <p:spPr>
          <a:xfrm>
            <a:off x="5514062" y="4732114"/>
            <a:ext cx="930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/>
              <a:t>Videoaula</a:t>
            </a:r>
            <a:endParaRPr lang="pt-BR" sz="1100" b="1" dirty="0"/>
          </a:p>
        </p:txBody>
      </p:sp>
      <p:pic>
        <p:nvPicPr>
          <p:cNvPr id="100" name="Imagem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01" name="Imagem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32" y="2180"/>
            <a:ext cx="9143999" cy="457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4667" y="88476"/>
            <a:ext cx="6964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Fluxo de produção de material didático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3" y="1275290"/>
            <a:ext cx="380433" cy="38043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76" y="5850601"/>
            <a:ext cx="650296" cy="650296"/>
          </a:xfrm>
          <a:prstGeom prst="rect">
            <a:avLst/>
          </a:prstGeom>
        </p:spPr>
      </p:pic>
      <p:sp>
        <p:nvSpPr>
          <p:cNvPr id="43" name="CaixaDeTexto 42"/>
          <p:cNvSpPr txBox="1"/>
          <p:nvPr/>
        </p:nvSpPr>
        <p:spPr>
          <a:xfrm>
            <a:off x="105783" y="1763128"/>
            <a:ext cx="921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Atribuições de cursos a serem oferecidos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910281" y="5035043"/>
            <a:ext cx="121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na plataforma para acesso dos alunos</a:t>
            </a:r>
          </a:p>
        </p:txBody>
      </p:sp>
      <p:pic>
        <p:nvPicPr>
          <p:cNvPr id="109" name="Imagem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63" y="1351218"/>
            <a:ext cx="271562" cy="380251"/>
          </a:xfrm>
          <a:prstGeom prst="rect">
            <a:avLst/>
          </a:prstGeom>
        </p:spPr>
      </p:pic>
      <p:pic>
        <p:nvPicPr>
          <p:cNvPr id="123" name="Imagem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22" y="2235770"/>
            <a:ext cx="650296" cy="650296"/>
          </a:xfrm>
          <a:prstGeom prst="rect">
            <a:avLst/>
          </a:prstGeom>
        </p:spPr>
      </p:pic>
      <p:sp>
        <p:nvSpPr>
          <p:cNvPr id="124" name="CaixaDeTexto 123"/>
          <p:cNvSpPr txBox="1"/>
          <p:nvPr/>
        </p:nvSpPr>
        <p:spPr>
          <a:xfrm>
            <a:off x="7966177" y="2898319"/>
            <a:ext cx="1037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Marketing</a:t>
            </a:r>
          </a:p>
          <a:p>
            <a:pPr algn="ctr"/>
            <a:r>
              <a:rPr lang="pt-BR" sz="1000" b="1" dirty="0"/>
              <a:t>Direção de arte</a:t>
            </a:r>
            <a:endParaRPr lang="pt-BR" b="1" dirty="0"/>
          </a:p>
        </p:txBody>
      </p:sp>
      <p:pic>
        <p:nvPicPr>
          <p:cNvPr id="1053" name="Imagem 10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47188"/>
            <a:ext cx="482220" cy="482220"/>
          </a:xfrm>
          <a:prstGeom prst="rect">
            <a:avLst/>
          </a:prstGeom>
        </p:spPr>
      </p:pic>
      <p:sp>
        <p:nvSpPr>
          <p:cNvPr id="1054" name="CaixaDeTexto 1053"/>
          <p:cNvSpPr txBox="1"/>
          <p:nvPr/>
        </p:nvSpPr>
        <p:spPr>
          <a:xfrm>
            <a:off x="8079980" y="4160511"/>
            <a:ext cx="90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P</a:t>
            </a:r>
            <a:r>
              <a:rPr lang="pt-BR" sz="1000" b="1" dirty="0" smtClean="0"/>
              <a:t>roduzir </a:t>
            </a:r>
            <a:r>
              <a:rPr lang="pt-BR" sz="1000" b="1" dirty="0"/>
              <a:t>as páginas</a:t>
            </a:r>
          </a:p>
        </p:txBody>
      </p:sp>
      <p:sp>
        <p:nvSpPr>
          <p:cNvPr id="1058" name="CaixaDeTexto 1057"/>
          <p:cNvSpPr txBox="1"/>
          <p:nvPr/>
        </p:nvSpPr>
        <p:spPr>
          <a:xfrm>
            <a:off x="1085694" y="1808077"/>
            <a:ext cx="10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Prepara o </a:t>
            </a:r>
            <a:br>
              <a:rPr lang="pt-BR" sz="1000" dirty="0"/>
            </a:br>
            <a:r>
              <a:rPr lang="pt-BR" sz="1000" dirty="0"/>
              <a:t>Plano de Ensino</a:t>
            </a:r>
            <a:endParaRPr lang="pt-BR" dirty="0"/>
          </a:p>
        </p:txBody>
      </p:sp>
      <p:pic>
        <p:nvPicPr>
          <p:cNvPr id="1059" name="Imagem 10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39" y="3546345"/>
            <a:ext cx="650296" cy="650296"/>
          </a:xfrm>
          <a:prstGeom prst="rect">
            <a:avLst/>
          </a:prstGeom>
        </p:spPr>
      </p:pic>
      <p:pic>
        <p:nvPicPr>
          <p:cNvPr id="1061" name="Imagem 10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55" y="1244589"/>
            <a:ext cx="542234" cy="542234"/>
          </a:xfrm>
          <a:prstGeom prst="rect">
            <a:avLst/>
          </a:prstGeom>
        </p:spPr>
      </p:pic>
      <p:sp>
        <p:nvSpPr>
          <p:cNvPr id="1062" name="CaixaDeTexto 1061"/>
          <p:cNvSpPr txBox="1"/>
          <p:nvPr/>
        </p:nvSpPr>
        <p:spPr>
          <a:xfrm>
            <a:off x="1963406" y="1800633"/>
            <a:ext cx="947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Aprova Plano de Ensino</a:t>
            </a:r>
          </a:p>
        </p:txBody>
      </p:sp>
      <p:sp>
        <p:nvSpPr>
          <p:cNvPr id="1074" name="CaixaDeTexto 1073"/>
          <p:cNvSpPr txBox="1"/>
          <p:nvPr/>
        </p:nvSpPr>
        <p:spPr>
          <a:xfrm>
            <a:off x="3184238" y="1261875"/>
            <a:ext cx="1936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Recebe Plano de Ensino e conteúdo da disciplina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076" name="CaixaDeTexto 1075"/>
          <p:cNvSpPr txBox="1"/>
          <p:nvPr/>
        </p:nvSpPr>
        <p:spPr>
          <a:xfrm>
            <a:off x="3140930" y="1850091"/>
            <a:ext cx="178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Analisa a entrega do conteúdo gerado pelo autor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078" name="CaixaDeTexto 1077"/>
          <p:cNvSpPr txBox="1"/>
          <p:nvPr/>
        </p:nvSpPr>
        <p:spPr>
          <a:xfrm>
            <a:off x="3140930" y="2481813"/>
            <a:ext cx="187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 se essa entrega está de acordo com as especificações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080" name="CaixaDeTexto 1079"/>
          <p:cNvSpPr txBox="1"/>
          <p:nvPr/>
        </p:nvSpPr>
        <p:spPr>
          <a:xfrm>
            <a:off x="3140930" y="3114297"/>
            <a:ext cx="199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 a análise de DI e a </a:t>
            </a:r>
          </a:p>
          <a:p>
            <a:pPr algn="ctr"/>
            <a:r>
              <a:rPr lang="pt-B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preparação de textos</a:t>
            </a:r>
            <a:endParaRPr lang="pt-BR" sz="1000" dirty="0">
              <a:solidFill>
                <a:schemeClr val="bg1"/>
              </a:solidFill>
            </a:endParaRPr>
          </a:p>
        </p:txBody>
      </p:sp>
      <p:cxnSp>
        <p:nvCxnSpPr>
          <p:cNvPr id="237" name="Conector angulado 236"/>
          <p:cNvCxnSpPr/>
          <p:nvPr/>
        </p:nvCxnSpPr>
        <p:spPr>
          <a:xfrm flipV="1">
            <a:off x="5157878" y="3842012"/>
            <a:ext cx="1376728" cy="8078"/>
          </a:xfrm>
          <a:prstGeom prst="bentConnector2">
            <a:avLst/>
          </a:prstGeom>
          <a:ln w="12700">
            <a:solidFill>
              <a:schemeClr val="bg2">
                <a:lumMod val="1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CaixaDeTexto 137"/>
          <p:cNvSpPr txBox="1"/>
          <p:nvPr/>
        </p:nvSpPr>
        <p:spPr>
          <a:xfrm>
            <a:off x="3308146" y="3724837"/>
            <a:ext cx="19098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Solicita ajustes e correção</a:t>
            </a:r>
          </a:p>
          <a:p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1313834" y="3114206"/>
            <a:ext cx="1685478" cy="56946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 ajustes e correções do conteúdo e solicita validação do texto</a:t>
            </a:r>
          </a:p>
        </p:txBody>
      </p:sp>
      <p:pic>
        <p:nvPicPr>
          <p:cNvPr id="258" name="Imagem 2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78014"/>
            <a:ext cx="166558" cy="166558"/>
          </a:xfrm>
          <a:prstGeom prst="rect">
            <a:avLst/>
          </a:prstGeom>
        </p:spPr>
      </p:pic>
      <p:pic>
        <p:nvPicPr>
          <p:cNvPr id="261" name="Imagem 2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8104" y="1712615"/>
            <a:ext cx="167808" cy="167808"/>
          </a:xfrm>
          <a:prstGeom prst="rect">
            <a:avLst/>
          </a:prstGeom>
        </p:spPr>
      </p:pic>
      <p:cxnSp>
        <p:nvCxnSpPr>
          <p:cNvPr id="168" name="Conector angulado 167"/>
          <p:cNvCxnSpPr>
            <a:stCxn id="35" idx="3"/>
          </p:cNvCxnSpPr>
          <p:nvPr/>
        </p:nvCxnSpPr>
        <p:spPr>
          <a:xfrm flipV="1">
            <a:off x="2756871" y="1584002"/>
            <a:ext cx="340096" cy="1134943"/>
          </a:xfrm>
          <a:prstGeom prst="bentConnector3">
            <a:avLst>
              <a:gd name="adj1" fmla="val 50000"/>
            </a:avLst>
          </a:prstGeom>
          <a:ln>
            <a:solidFill>
              <a:srgbClr val="992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" name="Imagem 2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61878"/>
            <a:ext cx="165179" cy="165179"/>
          </a:xfrm>
          <a:prstGeom prst="rect">
            <a:avLst/>
          </a:prstGeom>
        </p:spPr>
      </p:pic>
      <p:pic>
        <p:nvPicPr>
          <p:cNvPr id="284" name="Imagem 2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752" y="2235770"/>
            <a:ext cx="166558" cy="166558"/>
          </a:xfrm>
          <a:prstGeom prst="rect">
            <a:avLst/>
          </a:prstGeom>
        </p:spPr>
      </p:pic>
      <p:pic>
        <p:nvPicPr>
          <p:cNvPr id="286" name="Imagem 2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74" y="1359343"/>
            <a:ext cx="166558" cy="166558"/>
          </a:xfrm>
          <a:prstGeom prst="rect">
            <a:avLst/>
          </a:prstGeom>
        </p:spPr>
      </p:pic>
      <p:cxnSp>
        <p:nvCxnSpPr>
          <p:cNvPr id="291" name="Conector angulado 290"/>
          <p:cNvCxnSpPr/>
          <p:nvPr/>
        </p:nvCxnSpPr>
        <p:spPr>
          <a:xfrm flipV="1">
            <a:off x="4993468" y="1578750"/>
            <a:ext cx="271144" cy="175203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2" name="Imagem 2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458" y="2303738"/>
            <a:ext cx="167808" cy="167808"/>
          </a:xfrm>
          <a:prstGeom prst="rect">
            <a:avLst/>
          </a:prstGeom>
        </p:spPr>
      </p:pic>
      <p:pic>
        <p:nvPicPr>
          <p:cNvPr id="293" name="Imagem 2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5251" y="2930566"/>
            <a:ext cx="167808" cy="167808"/>
          </a:xfrm>
          <a:prstGeom prst="rect">
            <a:avLst/>
          </a:prstGeom>
        </p:spPr>
      </p:pic>
      <p:pic>
        <p:nvPicPr>
          <p:cNvPr id="305" name="Imagem 30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566" y="3545523"/>
            <a:ext cx="165179" cy="1651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6" name="Imagem 30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7051" y="2905003"/>
            <a:ext cx="165179" cy="1651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8" name="Imagem 30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52" y="6088592"/>
            <a:ext cx="167808" cy="167808"/>
          </a:xfrm>
          <a:prstGeom prst="rect">
            <a:avLst/>
          </a:prstGeom>
        </p:spPr>
      </p:pic>
      <p:pic>
        <p:nvPicPr>
          <p:cNvPr id="309" name="Imagem 30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73" y="6095298"/>
            <a:ext cx="167808" cy="167808"/>
          </a:xfrm>
          <a:prstGeom prst="rect">
            <a:avLst/>
          </a:prstGeom>
        </p:spPr>
      </p:pic>
      <p:pic>
        <p:nvPicPr>
          <p:cNvPr id="310" name="Imagem 30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94" y="6096548"/>
            <a:ext cx="166558" cy="166558"/>
          </a:xfrm>
          <a:prstGeom prst="rect">
            <a:avLst/>
          </a:prstGeom>
        </p:spPr>
      </p:pic>
      <p:sp>
        <p:nvSpPr>
          <p:cNvPr id="226" name="CaixaDeTexto 225"/>
          <p:cNvSpPr txBox="1"/>
          <p:nvPr/>
        </p:nvSpPr>
        <p:spPr>
          <a:xfrm>
            <a:off x="3842486" y="4717351"/>
            <a:ext cx="116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Roteirização</a:t>
            </a:r>
          </a:p>
        </p:txBody>
      </p:sp>
      <p:pic>
        <p:nvPicPr>
          <p:cNvPr id="313" name="Imagem 3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0986" y="3350040"/>
            <a:ext cx="166558" cy="166558"/>
          </a:xfrm>
          <a:prstGeom prst="rect">
            <a:avLst/>
          </a:prstGeom>
        </p:spPr>
      </p:pic>
      <p:pic>
        <p:nvPicPr>
          <p:cNvPr id="314" name="Imagem 3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7570" y="4657875"/>
            <a:ext cx="166558" cy="166558"/>
          </a:xfrm>
          <a:prstGeom prst="rect">
            <a:avLst/>
          </a:prstGeom>
        </p:spPr>
      </p:pic>
      <p:pic>
        <p:nvPicPr>
          <p:cNvPr id="315" name="Imagem 3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2365" y="1912962"/>
            <a:ext cx="165179" cy="165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8" name="CaixaDeTexto 227"/>
          <p:cNvSpPr txBox="1"/>
          <p:nvPr/>
        </p:nvSpPr>
        <p:spPr>
          <a:xfrm>
            <a:off x="2978141" y="5418553"/>
            <a:ext cx="2420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Faz validação do curso como um todo</a:t>
            </a:r>
          </a:p>
        </p:txBody>
      </p:sp>
      <p:pic>
        <p:nvPicPr>
          <p:cNvPr id="229" name="Imagem 2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0269" y="3978393"/>
            <a:ext cx="183477" cy="183477"/>
          </a:xfrm>
          <a:prstGeom prst="rect">
            <a:avLst/>
          </a:prstGeom>
        </p:spPr>
      </p:pic>
      <p:pic>
        <p:nvPicPr>
          <p:cNvPr id="231" name="Imagem 2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43" y="4554457"/>
            <a:ext cx="588981" cy="588981"/>
          </a:xfrm>
          <a:prstGeom prst="rect">
            <a:avLst/>
          </a:prstGeom>
        </p:spPr>
      </p:pic>
      <p:pic>
        <p:nvPicPr>
          <p:cNvPr id="232" name="Imagem 2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4" b="-1"/>
          <a:stretch/>
        </p:blipFill>
        <p:spPr>
          <a:xfrm>
            <a:off x="4050195" y="4410441"/>
            <a:ext cx="257919" cy="1631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5" name="Imagem 3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4979" y="5201452"/>
            <a:ext cx="166558" cy="166558"/>
          </a:xfrm>
          <a:prstGeom prst="rect">
            <a:avLst/>
          </a:prstGeom>
        </p:spPr>
      </p:pic>
      <p:pic>
        <p:nvPicPr>
          <p:cNvPr id="156" name="Imagem 1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6" y="1368123"/>
            <a:ext cx="165179" cy="1651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6" name="Imagem 3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50" y="5466852"/>
            <a:ext cx="166558" cy="166558"/>
          </a:xfrm>
          <a:prstGeom prst="rect">
            <a:avLst/>
          </a:prstGeom>
        </p:spPr>
      </p:pic>
      <p:pic>
        <p:nvPicPr>
          <p:cNvPr id="1060" name="Imagem 10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21" y="4964401"/>
            <a:ext cx="650296" cy="650296"/>
          </a:xfrm>
          <a:prstGeom prst="rect">
            <a:avLst/>
          </a:prstGeom>
        </p:spPr>
      </p:pic>
      <p:cxnSp>
        <p:nvCxnSpPr>
          <p:cNvPr id="246" name="Conector angulado 245"/>
          <p:cNvCxnSpPr>
            <a:stCxn id="1060" idx="3"/>
            <a:endCxn id="50" idx="1"/>
          </p:cNvCxnSpPr>
          <p:nvPr/>
        </p:nvCxnSpPr>
        <p:spPr>
          <a:xfrm flipV="1">
            <a:off x="6318717" y="1562121"/>
            <a:ext cx="1637659" cy="3727428"/>
          </a:xfrm>
          <a:prstGeom prst="bentConnector3">
            <a:avLst>
              <a:gd name="adj1" fmla="val 83967"/>
            </a:avLst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3" name="Imagem 3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5" y="1476818"/>
            <a:ext cx="166558" cy="166558"/>
          </a:xfrm>
          <a:prstGeom prst="rect">
            <a:avLst/>
          </a:prstGeom>
        </p:spPr>
      </p:pic>
      <p:pic>
        <p:nvPicPr>
          <p:cNvPr id="348" name="Imagem 3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6099" y="3326256"/>
            <a:ext cx="166558" cy="166558"/>
          </a:xfrm>
          <a:prstGeom prst="rect">
            <a:avLst/>
          </a:prstGeom>
        </p:spPr>
      </p:pic>
      <p:pic>
        <p:nvPicPr>
          <p:cNvPr id="349" name="Imagem 3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08159" y="3766028"/>
            <a:ext cx="166558" cy="166558"/>
          </a:xfrm>
          <a:prstGeom prst="rect">
            <a:avLst/>
          </a:prstGeom>
        </p:spPr>
      </p:pic>
      <p:pic>
        <p:nvPicPr>
          <p:cNvPr id="350" name="Imagem 3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92" y="3759457"/>
            <a:ext cx="166558" cy="166558"/>
          </a:xfrm>
          <a:prstGeom prst="rect">
            <a:avLst/>
          </a:prstGeom>
        </p:spPr>
      </p:pic>
      <p:sp>
        <p:nvSpPr>
          <p:cNvPr id="352" name="CaixaDeTexto 351"/>
          <p:cNvSpPr txBox="1"/>
          <p:nvPr/>
        </p:nvSpPr>
        <p:spPr>
          <a:xfrm>
            <a:off x="6595164" y="3713873"/>
            <a:ext cx="863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Texto Ok ?</a:t>
            </a:r>
          </a:p>
        </p:txBody>
      </p:sp>
      <p:cxnSp>
        <p:nvCxnSpPr>
          <p:cNvPr id="267" name="Conector reto 266"/>
          <p:cNvCxnSpPr/>
          <p:nvPr/>
        </p:nvCxnSpPr>
        <p:spPr>
          <a:xfrm flipV="1">
            <a:off x="7059107" y="1571719"/>
            <a:ext cx="0" cy="182018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7" name="Imagem 10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08" y="1201494"/>
            <a:ext cx="519598" cy="5195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1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19" grpId="0"/>
      <p:bldP spid="23" grpId="0"/>
      <p:bldP spid="63" grpId="0"/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" y="1196752"/>
            <a:ext cx="5700439" cy="41656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Capacidade produtiva </a:t>
            </a:r>
            <a:r>
              <a:rPr lang="pt-BR" sz="2700" b="1" dirty="0" err="1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EaD</a:t>
            </a:r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Belas Artes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2500038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capacidade produtiva de nossa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equipe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varia conforme o tipo de demanda que recebemos,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isto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de acordo com a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carga horária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se é necessário realizar a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aquisição de conteúdo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Aquisição de conteúdo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uma atividade do DI que consiste em realizar a assimilação do conteúdo de um especialista e transcrevê-lo de maneira didática.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09" y="2386106"/>
            <a:ext cx="1930915" cy="1930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31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" y="1196752"/>
            <a:ext cx="5700439" cy="1152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79958"/>
            <a:ext cx="4392488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Capacidade Produtiva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80949"/>
              </p:ext>
            </p:extLst>
          </p:nvPr>
        </p:nvGraphicFramePr>
        <p:xfrm>
          <a:off x="251519" y="2556723"/>
          <a:ext cx="8217027" cy="1522780"/>
        </p:xfrm>
        <a:graphic>
          <a:graphicData uri="http://schemas.openxmlformats.org/drawingml/2006/table">
            <a:tbl>
              <a:tblPr/>
              <a:tblGrid>
                <a:gridCol w="1835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8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8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95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78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69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92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554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Resumo Produção Material Autoral (Conteúdo Pronto)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Profissional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</a:t>
                      </a:r>
                    </a:p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221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Designer Instrucional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221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Revisor/Preparador de Textos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0221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Designer Multimídia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65930"/>
              </p:ext>
            </p:extLst>
          </p:nvPr>
        </p:nvGraphicFramePr>
        <p:xfrm>
          <a:off x="251519" y="4553255"/>
          <a:ext cx="8217027" cy="1411605"/>
        </p:xfrm>
        <a:graphic>
          <a:graphicData uri="http://schemas.openxmlformats.org/drawingml/2006/table">
            <a:tbl>
              <a:tblPr/>
              <a:tblGrid>
                <a:gridCol w="1835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8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8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9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7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69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92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55440">
                <a:tc gridSpan="7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Resumo Tomada de Conteúdo e Produção de Material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2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Profissional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Disciplina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Dias Úteis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58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Designer Instrucional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122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Revisor/Preparador de Textos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58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Designer Multimídia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1592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" y="1196752"/>
            <a:ext cx="5700439" cy="1152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79958"/>
            <a:ext cx="4392488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Capacidade Produtiva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936147"/>
              </p:ext>
            </p:extLst>
          </p:nvPr>
        </p:nvGraphicFramePr>
        <p:xfrm>
          <a:off x="1243071" y="2508293"/>
          <a:ext cx="6233921" cy="1616838"/>
        </p:xfrm>
        <a:graphic>
          <a:graphicData uri="http://schemas.openxmlformats.org/drawingml/2006/table">
            <a:tbl>
              <a:tblPr/>
              <a:tblGrid>
                <a:gridCol w="1547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2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9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5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947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Produção Material Autoral (Conteúdo Pronto)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Dias Úteis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Dias Corridos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Prazo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mês e 20 dias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mês e 8 dias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dias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dias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50554"/>
              </p:ext>
            </p:extLst>
          </p:nvPr>
        </p:nvGraphicFramePr>
        <p:xfrm>
          <a:off x="1243072" y="4284546"/>
          <a:ext cx="6228114" cy="1900701"/>
        </p:xfrm>
        <a:graphic>
          <a:graphicData uri="http://schemas.openxmlformats.org/drawingml/2006/table">
            <a:tbl>
              <a:tblPr/>
              <a:tblGrid>
                <a:gridCol w="1546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0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7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35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26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Tomada de Conteúdo e Produção de Material (Aquisição + Produção)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Dias Úteis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Dias Corridos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Prazo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meses e 10 dias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meses e 15 dias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mês e 20 dias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dias</a:t>
                      </a:r>
                    </a:p>
                  </a:txBody>
                  <a:tcPr marL="9072" marR="9072" marT="90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5241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246771" y="6237312"/>
            <a:ext cx="66504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 Universitário Belas Artes de São Paulo - 2016</a:t>
            </a:r>
          </a:p>
        </p:txBody>
      </p:sp>
      <p:pic>
        <p:nvPicPr>
          <p:cNvPr id="1026" name="Picture 2" descr="Resultado de imagem para logo 22 cied a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279376"/>
            <a:ext cx="6858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44" y="5445224"/>
            <a:ext cx="1516907" cy="7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6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" y="1196752"/>
            <a:ext cx="5700439" cy="1152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79958"/>
            <a:ext cx="4392488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Capacidade Produtiva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69567"/>
              </p:ext>
            </p:extLst>
          </p:nvPr>
        </p:nvGraphicFramePr>
        <p:xfrm>
          <a:off x="1243071" y="2508293"/>
          <a:ext cx="6233921" cy="1616838"/>
        </p:xfrm>
        <a:graphic>
          <a:graphicData uri="http://schemas.openxmlformats.org/drawingml/2006/table">
            <a:tbl>
              <a:tblPr/>
              <a:tblGrid>
                <a:gridCol w="1547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2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9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5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947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Resumo Produção </a:t>
                      </a:r>
                      <a:r>
                        <a:rPr lang="pt-BR" sz="16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Material Autoral </a:t>
                      </a:r>
                      <a:r>
                        <a:rPr lang="pt-BR" sz="16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(Trabalho do autor)</a:t>
                      </a:r>
                      <a:endParaRPr lang="pt-BR" sz="16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Módulos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Seções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Total de páginas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lang="pt-BR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100 páginas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a 75 páginas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a 50 páginas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a 25 páginas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73566"/>
              </p:ext>
            </p:extLst>
          </p:nvPr>
        </p:nvGraphicFramePr>
        <p:xfrm>
          <a:off x="1243070" y="4300082"/>
          <a:ext cx="6233921" cy="1722650"/>
        </p:xfrm>
        <a:graphic>
          <a:graphicData uri="http://schemas.openxmlformats.org/drawingml/2006/table">
            <a:tbl>
              <a:tblPr/>
              <a:tblGrid>
                <a:gridCol w="1230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8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64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6415"/>
              </a:tblGrid>
              <a:tr h="26947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Resumo Produção Atividades (Trabalho do autor)</a:t>
                      </a:r>
                      <a:endParaRPr lang="pt-BR" sz="16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 Disciplina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Trabalho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Chat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Fórum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kern="1200" dirty="0" smtClean="0">
                          <a:solidFill>
                            <a:srgbClr val="99216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Questões Padrão Enade</a:t>
                      </a:r>
                      <a:endParaRPr lang="pt-BR" sz="1200" b="1" kern="1200" dirty="0">
                        <a:solidFill>
                          <a:srgbClr val="99216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473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t-B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4450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268760"/>
            <a:ext cx="3750319" cy="25922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2600908"/>
            <a:ext cx="3096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Texto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apropriado, com uma linguagem simples e dialógica.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/>
          <a:srcRect l="1362" t="6824" r="1974" b="4377"/>
          <a:stretch/>
        </p:blipFill>
        <p:spPr>
          <a:xfrm>
            <a:off x="3923928" y="1367524"/>
            <a:ext cx="5112568" cy="37572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37125"/>
            <a:ext cx="215814" cy="319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888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" y="1268760"/>
            <a:ext cx="3750319" cy="38379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2399252"/>
            <a:ext cx="30963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Imagens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reforçar o texto e gerar estímulos visuais.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contemporâneo e com navegabilidade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fluida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Visual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validado por direção de arte.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839" t="7261" r="2710" b="4637"/>
          <a:stretch/>
        </p:blipFill>
        <p:spPr>
          <a:xfrm>
            <a:off x="3912541" y="1380336"/>
            <a:ext cx="5123955" cy="3744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50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052736"/>
            <a:ext cx="3750319" cy="33843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2600908"/>
            <a:ext cx="3096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Videoaulas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 especialistas do conteúdo.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Vídeos dinâmicos e didáticos, com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palavras-chaves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textos de apoio.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6602" r="3334" b="5430"/>
          <a:stretch/>
        </p:blipFill>
        <p:spPr>
          <a:xfrm>
            <a:off x="3931827" y="1340768"/>
            <a:ext cx="5104670" cy="37185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859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t="6556" r="4060" b="5199"/>
          <a:stretch/>
        </p:blipFill>
        <p:spPr>
          <a:xfrm>
            <a:off x="3931826" y="1340768"/>
            <a:ext cx="5104670" cy="37544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64704"/>
            <a:ext cx="3750319" cy="3096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2600908"/>
            <a:ext cx="3096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Elementos </a:t>
            </a:r>
            <a:r>
              <a:rPr lang="pt-BR" b="1" dirty="0" smtClean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periféricos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 aguçam a curiosidade do aluno em sempre conhecer e saber mais.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37112"/>
            <a:ext cx="215814" cy="319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222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340768"/>
            <a:ext cx="9039986" cy="45958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2823" y="2378186"/>
            <a:ext cx="8553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Conheça os nossos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elementos periféricos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2" y="2950608"/>
            <a:ext cx="406493" cy="4064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5" y="4093878"/>
            <a:ext cx="406493" cy="4064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4" y="5316062"/>
            <a:ext cx="406493" cy="406493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009592" y="2950190"/>
            <a:ext cx="7867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Atenção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neste periférico, o Professor-autor alertará o aluno sobre uma informação importante, algo que já foi dito, mas que é bom reforçar.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009592" y="4650644"/>
            <a:ext cx="7867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neste periférico, o Professor-autor irá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expandir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uma explicação contida no corpo principal do texto com informações que contextualizem conceitos ou que apresentem situações de uso.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009592" y="5157192"/>
            <a:ext cx="78674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Multimídia: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neste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periférico, 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Professor-autor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pode associar informações contidas na aula com outros meios, desdobrando o conteúdo e sugerindo sua interação com outros universos (livros, filmes, seriados, documentários, sites etc.). 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009592" y="4034255"/>
            <a:ext cx="7867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Curiosidade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neste periférico, o Professor-autor irá despertar no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aluno interesses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diversos que estejam, de alguma forma, ligados ao conteúdo principal do Módulo.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6" y="3505225"/>
            <a:ext cx="406493" cy="40649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1009592" y="3487817"/>
            <a:ext cx="7867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Reflexão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neste periférico, o Professor-autor irá propor que o aluno que faça uma reflexão sobre um tema apresentado. Para isso, ele colocará algum questionamento que servirá de base para sua análise.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4" y="4648495"/>
            <a:ext cx="431898" cy="44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374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" y="1052736"/>
            <a:ext cx="3750319" cy="28130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5328" y="2402657"/>
            <a:ext cx="3096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Designer </a:t>
            </a:r>
            <a:r>
              <a:rPr lang="pt-BR" b="1" dirty="0" smtClean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responsivo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ossos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alunos podem estudar em todos os dispositivos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780870" y="5143916"/>
            <a:ext cx="3096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Versão </a:t>
            </a:r>
            <a:r>
              <a:rPr lang="pt-BR" sz="1100" b="1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iPad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3" y="986596"/>
            <a:ext cx="5888352" cy="45306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/>
          <a:srcRect l="9666" t="13276" r="9801" b="13399"/>
          <a:stretch/>
        </p:blipFill>
        <p:spPr>
          <a:xfrm>
            <a:off x="4125646" y="1628800"/>
            <a:ext cx="4406794" cy="3209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42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340768"/>
            <a:ext cx="3750319" cy="25202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2600908"/>
            <a:ext cx="3096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E-book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completo e com a respectiva identidade visual do curso.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5940152" y="5957380"/>
            <a:ext cx="3096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Versão E-book.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1386024"/>
            <a:ext cx="4164562" cy="53898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59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908720"/>
            <a:ext cx="3880303" cy="33123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Módulos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(divididos em 3 etapas).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"/>
          <a:stretch/>
        </p:blipFill>
        <p:spPr>
          <a:xfrm>
            <a:off x="4092343" y="1342306"/>
            <a:ext cx="4800137" cy="4373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896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1124744"/>
            <a:ext cx="3880303" cy="3096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Módulo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contem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seções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estudo.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t="6547" b="4196"/>
          <a:stretch/>
        </p:blipFill>
        <p:spPr>
          <a:xfrm>
            <a:off x="4013988" y="1340768"/>
            <a:ext cx="4931332" cy="35212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11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8308" y="1103468"/>
            <a:ext cx="211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Lucida Sans Unicode" panose="020B0602030504020204" pitchFamily="34" charset="0"/>
              </a:rPr>
              <a:t>Agradecimentos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31840" y="2581389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Em nome dos integrantes da mesa, agradeço à ABED a oportunidade de participar deste evento, um momento rico e extremamente importante para refletir, promover e fortalecer a EaD no Brasil e, por que não dizer, no mundo, já que se trata de um congresso internacional.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/>
          <a:stretch/>
        </p:blipFill>
        <p:spPr>
          <a:xfrm>
            <a:off x="827584" y="2492896"/>
            <a:ext cx="2023596" cy="15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3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764704"/>
            <a:ext cx="3880303" cy="34563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cada uma das seções teremos uma </a:t>
            </a:r>
            <a:r>
              <a:rPr lang="pt-BR" b="1" dirty="0" err="1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autoavaliação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/>
          <a:srcRect l="15280" t="11703" r="12660" b="5611"/>
          <a:stretch/>
        </p:blipFill>
        <p:spPr>
          <a:xfrm>
            <a:off x="3995936" y="2783993"/>
            <a:ext cx="3268652" cy="30005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8"/>
          <a:srcRect t="6645" b="4511"/>
          <a:stretch/>
        </p:blipFill>
        <p:spPr>
          <a:xfrm>
            <a:off x="5466404" y="1527601"/>
            <a:ext cx="3410652" cy="2424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633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836712"/>
            <a:ext cx="3880303" cy="33843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Cada etapa avaliativa contempla uma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eletrônica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específica.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/>
          <a:srcRect l="7943" t="7201" r="8545" b="8701"/>
          <a:stretch/>
        </p:blipFill>
        <p:spPr>
          <a:xfrm>
            <a:off x="4008959" y="1566948"/>
            <a:ext cx="4774292" cy="3846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535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836712"/>
            <a:ext cx="3880303" cy="33843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 primeira e a terceira etapa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avaliativa contempla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b="1" dirty="0" smtClean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específico.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822" y="1344350"/>
            <a:ext cx="3701112" cy="26130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330" y="3019931"/>
            <a:ext cx="3719769" cy="26324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50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836712"/>
            <a:ext cx="3880303" cy="33843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 segunda etapa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avaliativa contempla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b="1" dirty="0" smtClean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fórum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específico.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764" y="1353200"/>
            <a:ext cx="4731166" cy="3350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10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" y="836712"/>
            <a:ext cx="4175999" cy="37171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9958"/>
            <a:ext cx="5400600" cy="373484"/>
          </a:xfrm>
        </p:spPr>
        <p:txBody>
          <a:bodyPr>
            <a:noAutofit/>
          </a:bodyPr>
          <a:lstStyle/>
          <a:p>
            <a:pPr algn="l"/>
            <a:r>
              <a:rPr lang="pt-BR" sz="2700" b="1" dirty="0">
                <a:solidFill>
                  <a:srgbClr val="99216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Recursos didáticos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-1" b="612"/>
          <a:stretch/>
        </p:blipFill>
        <p:spPr>
          <a:xfrm>
            <a:off x="1" y="0"/>
            <a:ext cx="9144000" cy="13407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29125" y="3028415"/>
            <a:ext cx="3216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Módulos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contemplados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b="1" dirty="0" smtClean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ntrodução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e </a:t>
            </a:r>
            <a:r>
              <a:rPr lang="pt-BR" b="1" dirty="0">
                <a:solidFill>
                  <a:srgbClr val="992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1519" y="2222229"/>
            <a:ext cx="3393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Exemplo de disciplina de 40 horas.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l="-276" t="8121" r="276" b="4763"/>
          <a:stretch/>
        </p:blipFill>
        <p:spPr>
          <a:xfrm>
            <a:off x="4325262" y="1660477"/>
            <a:ext cx="2901301" cy="20219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/>
          <a:srcRect t="9047" b="4070"/>
          <a:stretch/>
        </p:blipFill>
        <p:spPr>
          <a:xfrm>
            <a:off x="5122789" y="2136913"/>
            <a:ext cx="2710551" cy="1883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9"/>
          <a:srcRect t="6888" b="4174"/>
          <a:stretch/>
        </p:blipFill>
        <p:spPr>
          <a:xfrm>
            <a:off x="5747787" y="2716179"/>
            <a:ext cx="2807805" cy="19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747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5"/>
            <a:ext cx="9143999" cy="45719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4572000" y="3110328"/>
            <a:ext cx="3660905" cy="690503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rgbClr val="3C1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6E6E6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211960" y="3266735"/>
            <a:ext cx="4298286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pt-BR" b="1" dirty="0"/>
              <a:t>jacqueline.</a:t>
            </a:r>
            <a:r>
              <a:rPr lang="pt-BR" b="1" dirty="0">
                <a:solidFill>
                  <a:srgbClr val="992161"/>
                </a:solidFill>
              </a:rPr>
              <a:t>lameza</a:t>
            </a:r>
            <a:r>
              <a:rPr lang="pt-BR" b="1" dirty="0"/>
              <a:t>@belasartes.br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76" y="1052736"/>
            <a:ext cx="1861817" cy="1983983"/>
          </a:xfrm>
          <a:prstGeom prst="rect">
            <a:avLst/>
          </a:prstGeom>
        </p:spPr>
      </p:pic>
      <p:sp>
        <p:nvSpPr>
          <p:cNvPr id="20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3170634"/>
            <a:ext cx="4703155" cy="54571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2900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Muito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900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obrigada!</a:t>
            </a:r>
          </a:p>
          <a:p>
            <a:pPr algn="ctr">
              <a:lnSpc>
                <a:spcPct val="110000"/>
              </a:lnSpc>
              <a:buNone/>
            </a:pPr>
            <a:endParaRPr lang="pt-B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877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30872" y="4595455"/>
            <a:ext cx="20171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</a:rPr>
              <a:t>Roberto Paes</a:t>
            </a: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de Carvalho Ramos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6" b="8631"/>
          <a:stretch/>
        </p:blipFill>
        <p:spPr>
          <a:xfrm>
            <a:off x="467544" y="2188360"/>
            <a:ext cx="2232248" cy="2320760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-2412" y="1745708"/>
            <a:ext cx="469956" cy="2781204"/>
          </a:xfrm>
          <a:custGeom>
            <a:avLst/>
            <a:gdLst>
              <a:gd name="connsiteX0" fmla="*/ 0 w 514350"/>
              <a:gd name="connsiteY0" fmla="*/ 0 h 2828925"/>
              <a:gd name="connsiteX1" fmla="*/ 0 w 514350"/>
              <a:gd name="connsiteY1" fmla="*/ 2314575 h 2828925"/>
              <a:gd name="connsiteX2" fmla="*/ 514350 w 514350"/>
              <a:gd name="connsiteY2" fmla="*/ 2828925 h 2828925"/>
              <a:gd name="connsiteX3" fmla="*/ 514350 w 514350"/>
              <a:gd name="connsiteY3" fmla="*/ 485775 h 2828925"/>
              <a:gd name="connsiteX4" fmla="*/ 0 w 514350"/>
              <a:gd name="connsiteY4" fmla="*/ 0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2828925">
                <a:moveTo>
                  <a:pt x="0" y="0"/>
                </a:moveTo>
                <a:lnTo>
                  <a:pt x="0" y="2314575"/>
                </a:lnTo>
                <a:lnTo>
                  <a:pt x="514350" y="2828925"/>
                </a:lnTo>
                <a:lnTo>
                  <a:pt x="514350" y="4857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02" y="5518784"/>
            <a:ext cx="3053705" cy="13087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1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32272" y="1516687"/>
            <a:ext cx="4690212" cy="94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/>
          <p:cNvSpPr/>
          <p:nvPr/>
        </p:nvSpPr>
        <p:spPr>
          <a:xfrm>
            <a:off x="-5715" y="1269514"/>
            <a:ext cx="819458" cy="97076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Forma livre 11"/>
          <p:cNvSpPr/>
          <p:nvPr/>
        </p:nvSpPr>
        <p:spPr>
          <a:xfrm>
            <a:off x="810817" y="1271588"/>
            <a:ext cx="221456" cy="1200150"/>
          </a:xfrm>
          <a:custGeom>
            <a:avLst/>
            <a:gdLst>
              <a:gd name="connsiteX0" fmla="*/ 0 w 295275"/>
              <a:gd name="connsiteY0" fmla="*/ 0 h 1600200"/>
              <a:gd name="connsiteX1" fmla="*/ 4762 w 295275"/>
              <a:gd name="connsiteY1" fmla="*/ 1295400 h 1600200"/>
              <a:gd name="connsiteX2" fmla="*/ 295275 w 295275"/>
              <a:gd name="connsiteY2" fmla="*/ 1600200 h 1600200"/>
              <a:gd name="connsiteX3" fmla="*/ 295275 w 295275"/>
              <a:gd name="connsiteY3" fmla="*/ 323850 h 1600200"/>
              <a:gd name="connsiteX4" fmla="*/ 0 w 29527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00200">
                <a:moveTo>
                  <a:pt x="0" y="0"/>
                </a:moveTo>
                <a:cubicBezTo>
                  <a:pt x="1587" y="431800"/>
                  <a:pt x="3175" y="863600"/>
                  <a:pt x="4762" y="1295400"/>
                </a:cubicBezTo>
                <a:lnTo>
                  <a:pt x="295275" y="1600200"/>
                </a:lnTo>
                <a:lnTo>
                  <a:pt x="295275" y="323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Retângulo 3"/>
          <p:cNvSpPr/>
          <p:nvPr/>
        </p:nvSpPr>
        <p:spPr>
          <a:xfrm>
            <a:off x="2012825" y="1701821"/>
            <a:ext cx="3016375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Roberto Paes de Carvalho Ramos</a:t>
            </a:r>
          </a:p>
          <a:p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Estácio</a:t>
            </a:r>
            <a:endParaRPr lang="pt-BR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12825" y="3071548"/>
            <a:ext cx="6032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Diretor de suporte ao ensino no grupo Estácio, líder de equipe multidisciplinar dividida em 3 pilares (curadoria, </a:t>
            </a:r>
            <a:r>
              <a:rPr lang="pt-BR" sz="1600" dirty="0" err="1">
                <a:solidFill>
                  <a:schemeClr val="bg1"/>
                </a:solidFill>
              </a:rPr>
              <a:t>EdTech</a:t>
            </a:r>
            <a:r>
              <a:rPr lang="pt-BR" sz="1600" dirty="0">
                <a:solidFill>
                  <a:schemeClr val="bg1"/>
                </a:solidFill>
              </a:rPr>
              <a:t> e produção de conteúdo), composta por revisores, redatores, designers, ilustradores, designers instrucionais, desenvolvedores web, programadores, analistas TI, analistas de projetos, coordenadores e gerentes. O foco de atuação é a interface entre metodologia e tecnologia para geração de produtos diversos, desde aplicativos até livros acadêmicos, passando por conteúdo interativo online, </a:t>
            </a:r>
            <a:r>
              <a:rPr lang="pt-BR" sz="1600" dirty="0" err="1">
                <a:solidFill>
                  <a:schemeClr val="bg1"/>
                </a:solidFill>
              </a:rPr>
              <a:t>serious</a:t>
            </a:r>
            <a:r>
              <a:rPr lang="pt-BR" sz="1600" dirty="0">
                <a:solidFill>
                  <a:schemeClr val="bg1"/>
                </a:solidFill>
              </a:rPr>
              <a:t> games e ambientes virtuais, dentre outros. </a:t>
            </a:r>
          </a:p>
        </p:txBody>
      </p:sp>
      <p:sp>
        <p:nvSpPr>
          <p:cNvPr id="15" name="Chave direita 14"/>
          <p:cNvSpPr/>
          <p:nvPr/>
        </p:nvSpPr>
        <p:spPr>
          <a:xfrm>
            <a:off x="8286749" y="3008914"/>
            <a:ext cx="114300" cy="2379656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have esquerda 15"/>
          <p:cNvSpPr/>
          <p:nvPr/>
        </p:nvSpPr>
        <p:spPr>
          <a:xfrm>
            <a:off x="1657349" y="3008914"/>
            <a:ext cx="114300" cy="2379656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02" y="5518784"/>
            <a:ext cx="3053705" cy="130873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6" b="8631"/>
          <a:stretch/>
        </p:blipFill>
        <p:spPr>
          <a:xfrm>
            <a:off x="1029817" y="1516687"/>
            <a:ext cx="918626" cy="95505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-126522" y="3429000"/>
            <a:ext cx="927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6334E"/>
                </a:solidFill>
                <a:latin typeface="+mj-lt"/>
              </a:rPr>
              <a:t>PRODUÇÃO DE MATERIAL DIDÁTICO INSTITUCIONAL:</a:t>
            </a:r>
          </a:p>
          <a:p>
            <a:pPr algn="ctr"/>
            <a:r>
              <a:rPr lang="en-US" sz="2400" b="1" dirty="0" err="1">
                <a:solidFill>
                  <a:srgbClr val="06334E"/>
                </a:solidFill>
                <a:latin typeface="+mj-lt"/>
              </a:rPr>
              <a:t>Internalizar</a:t>
            </a:r>
            <a:r>
              <a:rPr lang="en-US" sz="2400" b="1" dirty="0">
                <a:solidFill>
                  <a:srgbClr val="06334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6334E"/>
                </a:solidFill>
                <a:latin typeface="+mj-lt"/>
              </a:rPr>
              <a:t>ou</a:t>
            </a:r>
            <a:r>
              <a:rPr lang="en-US" sz="2400" b="1" dirty="0">
                <a:solidFill>
                  <a:srgbClr val="06334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6334E"/>
                </a:solidFill>
                <a:latin typeface="+mj-lt"/>
              </a:rPr>
              <a:t>terceirizar</a:t>
            </a:r>
            <a:r>
              <a:rPr lang="en-US" sz="2400" b="1" dirty="0">
                <a:solidFill>
                  <a:srgbClr val="06334E"/>
                </a:solidFill>
                <a:latin typeface="+mj-lt"/>
              </a:rPr>
              <a:t>?</a:t>
            </a:r>
            <a:endParaRPr lang="pt-BR" sz="2400" b="1" dirty="0">
              <a:solidFill>
                <a:srgbClr val="06334E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26522" y="4248235"/>
            <a:ext cx="92705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>
                    <a:lumMod val="65000"/>
                  </a:schemeClr>
                </a:solidFill>
              </a:rPr>
              <a:t>ROBERTO PAES DE CARVALHO RAMOS</a:t>
            </a:r>
            <a:endParaRPr lang="pt-BR" sz="1500" b="1" dirty="0">
              <a:solidFill>
                <a:schemeClr val="bg1">
                  <a:lumMod val="65000"/>
                </a:schemeClr>
              </a:solidFill>
              <a:latin typeface="Museo 300" pitchFamily="50" charset="0"/>
            </a:endParaRPr>
          </a:p>
          <a:p>
            <a:pPr algn="ctr"/>
            <a:r>
              <a:rPr lang="pt-BR" sz="75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VICE-PRESIDÊNCIA DE ENSINO - DIRETORIA DE TECNOLOGIAS EDUCACIONAIS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26522" y="4926263"/>
            <a:ext cx="92705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1051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ABED, 20 de setembro de 2016</a:t>
            </a:r>
          </a:p>
        </p:txBody>
      </p:sp>
    </p:spTree>
    <p:extLst>
      <p:ext uri="{BB962C8B-B14F-4D97-AF65-F5344CB8AC3E}">
        <p14:creationId xmlns:p14="http://schemas.microsoft.com/office/powerpoint/2010/main" val="18624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.bp.blogspot.com/-4VTFONA0MwI/U04Gwqj62TI/AAAAAAAABmY/Iw7131sr3bM/s1600/agend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0808"/>
            <a:ext cx="921651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277640" y="1204044"/>
            <a:ext cx="976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875">
              <a:spcBef>
                <a:spcPct val="50000"/>
              </a:spcBef>
            </a:pPr>
            <a:r>
              <a:rPr lang="pt-BR" sz="1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SUMÁRIO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61910" y="2596697"/>
            <a:ext cx="51845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06334E"/>
                </a:solidFill>
              </a:rPr>
              <a:t>1. </a:t>
            </a:r>
            <a:r>
              <a:rPr lang="pt-BR" b="1" i="1" dirty="0">
                <a:solidFill>
                  <a:srgbClr val="06334E"/>
                </a:solidFill>
              </a:rPr>
              <a:t>Overview</a:t>
            </a:r>
            <a:r>
              <a:rPr lang="pt-BR" b="1" dirty="0">
                <a:solidFill>
                  <a:srgbClr val="06334E"/>
                </a:solidFill>
              </a:rPr>
              <a:t> do material didático institucionalizado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761910" y="3136757"/>
            <a:ext cx="51845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06334E"/>
                </a:solidFill>
              </a:rPr>
              <a:t>2. Tipologia de </a:t>
            </a:r>
            <a:r>
              <a:rPr lang="pt-BR" b="1" dirty="0" smtClean="0">
                <a:solidFill>
                  <a:srgbClr val="06334E"/>
                </a:solidFill>
              </a:rPr>
              <a:t>material </a:t>
            </a:r>
            <a:r>
              <a:rPr lang="pt-BR" b="1" dirty="0">
                <a:solidFill>
                  <a:srgbClr val="06334E"/>
                </a:solidFill>
              </a:rPr>
              <a:t>d</a:t>
            </a:r>
            <a:r>
              <a:rPr lang="pt-BR" b="1" dirty="0" smtClean="0">
                <a:solidFill>
                  <a:srgbClr val="06334E"/>
                </a:solidFill>
              </a:rPr>
              <a:t>idático </a:t>
            </a:r>
            <a:r>
              <a:rPr lang="pt-BR" b="1" dirty="0">
                <a:solidFill>
                  <a:srgbClr val="06334E"/>
                </a:solidFill>
              </a:rPr>
              <a:t>adotado no grupo</a:t>
            </a:r>
          </a:p>
        </p:txBody>
      </p:sp>
      <p:sp>
        <p:nvSpPr>
          <p:cNvPr id="8" name="Retângulo 7"/>
          <p:cNvSpPr/>
          <p:nvPr/>
        </p:nvSpPr>
        <p:spPr>
          <a:xfrm>
            <a:off x="5789917" y="3600599"/>
            <a:ext cx="3156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pt-BR" b="1" dirty="0">
                <a:solidFill>
                  <a:srgbClr val="06334E"/>
                </a:solidFill>
              </a:rPr>
              <a:t>3. </a:t>
            </a:r>
            <a:r>
              <a:rPr lang="it-IT" b="1" dirty="0">
                <a:solidFill>
                  <a:srgbClr val="06334E"/>
                </a:solidFill>
              </a:rPr>
              <a:t>Material didático para o EAD</a:t>
            </a:r>
            <a:endParaRPr lang="pt-BR" b="1" dirty="0">
              <a:solidFill>
                <a:srgbClr val="06334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513429" y="4594919"/>
            <a:ext cx="34330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pt-BR" b="1" dirty="0">
                <a:solidFill>
                  <a:srgbClr val="06334E"/>
                </a:solidFill>
              </a:rPr>
              <a:t>5. </a:t>
            </a:r>
            <a:r>
              <a:rPr lang="pt-BR" b="1" i="1" dirty="0">
                <a:solidFill>
                  <a:srgbClr val="06334E"/>
                </a:solidFill>
              </a:rPr>
              <a:t>Drivers</a:t>
            </a:r>
            <a:r>
              <a:rPr lang="pt-BR" b="1" dirty="0">
                <a:solidFill>
                  <a:srgbClr val="06334E"/>
                </a:solidFill>
              </a:rPr>
              <a:t> para tomada de decisão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83175" y="4108865"/>
            <a:ext cx="43633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pt-BR" b="1" dirty="0">
                <a:solidFill>
                  <a:srgbClr val="06334E"/>
                </a:solidFill>
              </a:rPr>
              <a:t>4. Modelos de internalização e terceirização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703520" y="462391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66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SUMÁRIO</a:t>
            </a:r>
          </a:p>
        </p:txBody>
      </p:sp>
    </p:spTree>
    <p:extLst>
      <p:ext uri="{BB962C8B-B14F-4D97-AF65-F5344CB8AC3E}">
        <p14:creationId xmlns:p14="http://schemas.microsoft.com/office/powerpoint/2010/main" val="16739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87896" y="1784217"/>
            <a:ext cx="715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perguntas devem ser formuladas por escrito, com clareza e objetividade, e devem ser entregues à recepcionista, presente no auditório, para que possam ser respondidas no fim da apresentação.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513" y="2852936"/>
            <a:ext cx="734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Regras de etiqueta desta sessão: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3568" y="4767535"/>
            <a:ext cx="195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Desligue os aparelhos eletrônicos.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491291" y="4767535"/>
            <a:ext cx="1374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Evite conversas paralelas.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636711" y="4659813"/>
            <a:ext cx="2180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seja necessário sair antes do fim da mesa-redonda, saia discretamente.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908720"/>
            <a:ext cx="8100496" cy="716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Elipse 16"/>
          <p:cNvSpPr/>
          <p:nvPr/>
        </p:nvSpPr>
        <p:spPr>
          <a:xfrm>
            <a:off x="1024533" y="3468431"/>
            <a:ext cx="1152719" cy="1152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Elipse 18"/>
          <p:cNvSpPr/>
          <p:nvPr/>
        </p:nvSpPr>
        <p:spPr>
          <a:xfrm>
            <a:off x="6150541" y="3378163"/>
            <a:ext cx="1152719" cy="1152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Elipse 19"/>
          <p:cNvSpPr/>
          <p:nvPr/>
        </p:nvSpPr>
        <p:spPr>
          <a:xfrm>
            <a:off x="3587537" y="3469311"/>
            <a:ext cx="1152719" cy="1152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3" y="3614816"/>
            <a:ext cx="854873" cy="85487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31" y="3593779"/>
            <a:ext cx="810678" cy="81067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0" y="3671634"/>
            <a:ext cx="787254" cy="78725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98469" y="1103351"/>
            <a:ext cx="702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Caso você queira fazer uma pergunta, o que você deve fazer?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69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5435588" y="1928031"/>
            <a:ext cx="890811" cy="11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prstClr val="white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413539" y="1214760"/>
            <a:ext cx="5724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OVERVIEW DO MATERIAL DIDÁTICO INSTITUCIONALIZADO NA ESTÁCIO</a:t>
            </a:r>
          </a:p>
        </p:txBody>
      </p:sp>
      <p:cxnSp>
        <p:nvCxnSpPr>
          <p:cNvPr id="40" name="Conector reto 39"/>
          <p:cNvCxnSpPr/>
          <p:nvPr/>
        </p:nvCxnSpPr>
        <p:spPr>
          <a:xfrm flipH="1" flipV="1">
            <a:off x="2847247" y="3656146"/>
            <a:ext cx="4643501" cy="2183"/>
          </a:xfrm>
          <a:prstGeom prst="line">
            <a:avLst/>
          </a:prstGeom>
          <a:ln w="25400">
            <a:solidFill>
              <a:srgbClr val="2ABEB1">
                <a:alpha val="34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1659115" y="3334291"/>
            <a:ext cx="11336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PRESENCIAL</a:t>
            </a:r>
            <a:endParaRPr lang="pt-BR" sz="13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2002151" y="3712333"/>
            <a:ext cx="5084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EAD</a:t>
            </a:r>
            <a:endParaRPr lang="pt-BR" sz="13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3" name="Conector reto 42"/>
          <p:cNvCxnSpPr/>
          <p:nvPr/>
        </p:nvCxnSpPr>
        <p:spPr>
          <a:xfrm>
            <a:off x="3970578" y="3091452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/>
          <p:cNvSpPr/>
          <p:nvPr/>
        </p:nvSpPr>
        <p:spPr>
          <a:xfrm>
            <a:off x="3833401" y="2872626"/>
            <a:ext cx="3225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PE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3844615" y="4237585"/>
            <a:ext cx="3225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PE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508212" y="2872626"/>
            <a:ext cx="3385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C00000"/>
                </a:solidFill>
              </a:rPr>
              <a:t>PA</a:t>
            </a:r>
          </a:p>
        </p:txBody>
      </p:sp>
      <p:cxnSp>
        <p:nvCxnSpPr>
          <p:cNvPr id="52" name="Conector reto 51"/>
          <p:cNvCxnSpPr/>
          <p:nvPr/>
        </p:nvCxnSpPr>
        <p:spPr>
          <a:xfrm>
            <a:off x="4651421" y="3091452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/>
          <p:cNvSpPr/>
          <p:nvPr/>
        </p:nvSpPr>
        <p:spPr>
          <a:xfrm>
            <a:off x="4354301" y="4234609"/>
            <a:ext cx="6110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50" b="1" dirty="0">
                <a:solidFill>
                  <a:srgbClr val="FFC000"/>
                </a:solidFill>
              </a:rPr>
              <a:t>AULA</a:t>
            </a:r>
          </a:p>
          <a:p>
            <a:pPr algn="ctr"/>
            <a:r>
              <a:rPr lang="pt-BR" sz="1050" b="1" dirty="0">
                <a:solidFill>
                  <a:srgbClr val="FFC000"/>
                </a:solidFill>
              </a:rPr>
              <a:t>ONLINE</a:t>
            </a:r>
          </a:p>
        </p:txBody>
      </p:sp>
      <p:cxnSp>
        <p:nvCxnSpPr>
          <p:cNvPr id="54" name="Conector reto 53"/>
          <p:cNvCxnSpPr/>
          <p:nvPr/>
        </p:nvCxnSpPr>
        <p:spPr>
          <a:xfrm>
            <a:off x="6053409" y="3091452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/>
          <p:cNvSpPr/>
          <p:nvPr/>
        </p:nvSpPr>
        <p:spPr>
          <a:xfrm>
            <a:off x="5884146" y="2872626"/>
            <a:ext cx="3866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MD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5884146" y="4245425"/>
            <a:ext cx="3866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MD</a:t>
            </a:r>
          </a:p>
        </p:txBody>
      </p:sp>
      <p:cxnSp>
        <p:nvCxnSpPr>
          <p:cNvPr id="57" name="Conector reto 56"/>
          <p:cNvCxnSpPr/>
          <p:nvPr/>
        </p:nvCxnSpPr>
        <p:spPr>
          <a:xfrm>
            <a:off x="6743224" y="3098304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tângulo 57"/>
          <p:cNvSpPr/>
          <p:nvPr/>
        </p:nvSpPr>
        <p:spPr>
          <a:xfrm>
            <a:off x="6559528" y="2880479"/>
            <a:ext cx="4379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BDQ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6547136" y="4248773"/>
            <a:ext cx="4379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BDQ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7541314" y="3472791"/>
            <a:ext cx="10811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50" dirty="0">
                <a:solidFill>
                  <a:srgbClr val="264A76"/>
                </a:solidFill>
                <a:latin typeface="Berlin Sans FB" panose="020E0602020502020306" pitchFamily="34" charset="0"/>
              </a:rPr>
              <a:t>Distribuição</a:t>
            </a:r>
          </a:p>
          <a:p>
            <a:r>
              <a:rPr lang="pt-BR" sz="750" dirty="0">
                <a:solidFill>
                  <a:srgbClr val="264A76"/>
                </a:solidFill>
                <a:latin typeface="Berlin Sans FB" panose="020E0602020502020306" pitchFamily="34" charset="0"/>
              </a:rPr>
              <a:t>entre modalidades</a:t>
            </a:r>
          </a:p>
        </p:txBody>
      </p:sp>
      <p:cxnSp>
        <p:nvCxnSpPr>
          <p:cNvPr id="61" name="Conector reto 60"/>
          <p:cNvCxnSpPr/>
          <p:nvPr/>
        </p:nvCxnSpPr>
        <p:spPr>
          <a:xfrm>
            <a:off x="2793241" y="3370064"/>
            <a:ext cx="0" cy="588908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3308460" y="3091452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3128054" y="2872626"/>
            <a:ext cx="4283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AVA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3128054" y="4237585"/>
            <a:ext cx="4283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AVA</a:t>
            </a:r>
          </a:p>
        </p:txBody>
      </p:sp>
      <p:cxnSp>
        <p:nvCxnSpPr>
          <p:cNvPr id="65" name="Conector reto 64"/>
          <p:cNvCxnSpPr/>
          <p:nvPr/>
        </p:nvCxnSpPr>
        <p:spPr>
          <a:xfrm>
            <a:off x="5360688" y="3091452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ângulo 65"/>
          <p:cNvSpPr/>
          <p:nvPr/>
        </p:nvSpPr>
        <p:spPr>
          <a:xfrm>
            <a:off x="4965469" y="2872626"/>
            <a:ext cx="851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VIDEOAULA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4953481" y="4237585"/>
            <a:ext cx="851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00B050"/>
                </a:solidFill>
              </a:rPr>
              <a:t>VIDEOAULA</a:t>
            </a:r>
          </a:p>
        </p:txBody>
      </p:sp>
      <p:cxnSp>
        <p:nvCxnSpPr>
          <p:cNvPr id="68" name="Conector reto 67"/>
          <p:cNvCxnSpPr/>
          <p:nvPr/>
        </p:nvCxnSpPr>
        <p:spPr>
          <a:xfrm>
            <a:off x="7383751" y="3083079"/>
            <a:ext cx="0" cy="114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 68"/>
          <p:cNvSpPr/>
          <p:nvPr/>
        </p:nvSpPr>
        <p:spPr>
          <a:xfrm>
            <a:off x="7094494" y="2881352"/>
            <a:ext cx="6623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FFC000"/>
                </a:solidFill>
              </a:rPr>
              <a:t>OUTROS</a:t>
            </a:r>
          </a:p>
        </p:txBody>
      </p:sp>
      <p:sp>
        <p:nvSpPr>
          <p:cNvPr id="70" name="Retângulo 69"/>
          <p:cNvSpPr/>
          <p:nvPr/>
        </p:nvSpPr>
        <p:spPr>
          <a:xfrm>
            <a:off x="7094494" y="4244436"/>
            <a:ext cx="6623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b="1" dirty="0">
                <a:solidFill>
                  <a:srgbClr val="FFC000"/>
                </a:solidFill>
              </a:rPr>
              <a:t>OUTROS</a:t>
            </a:r>
          </a:p>
        </p:txBody>
      </p:sp>
      <p:grpSp>
        <p:nvGrpSpPr>
          <p:cNvPr id="71" name="Grupo 70"/>
          <p:cNvGrpSpPr/>
          <p:nvPr/>
        </p:nvGrpSpPr>
        <p:grpSpPr>
          <a:xfrm>
            <a:off x="2253181" y="2181161"/>
            <a:ext cx="270030" cy="3037382"/>
            <a:chOff x="827584" y="1833533"/>
            <a:chExt cx="360040" cy="4049843"/>
          </a:xfrm>
        </p:grpSpPr>
        <p:cxnSp>
          <p:nvCxnSpPr>
            <p:cNvPr id="72" name="Conector reto 71"/>
            <p:cNvCxnSpPr/>
            <p:nvPr/>
          </p:nvCxnSpPr>
          <p:spPr>
            <a:xfrm>
              <a:off x="827584" y="4325931"/>
              <a:ext cx="0" cy="1537508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827584" y="1833533"/>
              <a:ext cx="0" cy="1537508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flipH="1">
              <a:off x="827584" y="5883375"/>
              <a:ext cx="360040" cy="1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flipH="1">
              <a:off x="827584" y="1844824"/>
              <a:ext cx="360040" cy="1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CaixaDeTexto 75"/>
          <p:cNvSpPr txBox="1"/>
          <p:nvPr/>
        </p:nvSpPr>
        <p:spPr>
          <a:xfrm>
            <a:off x="2676922" y="5079548"/>
            <a:ext cx="496832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3349078" y="5080042"/>
            <a:ext cx="621500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4129674" y="5079548"/>
            <a:ext cx="621500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FLEX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2631223" y="2081617"/>
            <a:ext cx="773498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BÁSICA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3495319" y="2078850"/>
            <a:ext cx="1202420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ENRIQUECIDA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4791463" y="2081877"/>
            <a:ext cx="1250042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ENRIQUECIDA+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6141613" y="2081877"/>
            <a:ext cx="949058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PREMIUM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2847247" y="2355849"/>
            <a:ext cx="4219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PE/PA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3514621" y="2357480"/>
            <a:ext cx="1213794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PE/PA/ONLINE E/OU LIVRO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4822139" y="2435266"/>
            <a:ext cx="1257075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ENRIQUECIDA + BIBLIOTECA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6103588" y="2360522"/>
            <a:ext cx="1061509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SMART BOOK + TRILHA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2631223" y="5362110"/>
            <a:ext cx="660758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PRESENCIAL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3325809" y="5362110"/>
            <a:ext cx="670376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EAD ONLINE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4088249" y="5362110"/>
            <a:ext cx="700834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75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EAD HÍBRIDO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1550" y="3374995"/>
            <a:ext cx="92154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MODELO DE ENSINO</a:t>
            </a:r>
            <a:endParaRPr lang="pt-BR" sz="1350" dirty="0"/>
          </a:p>
        </p:txBody>
      </p:sp>
      <p:cxnSp>
        <p:nvCxnSpPr>
          <p:cNvPr id="106" name="Conector reto 105"/>
          <p:cNvCxnSpPr/>
          <p:nvPr/>
        </p:nvCxnSpPr>
        <p:spPr>
          <a:xfrm>
            <a:off x="1547664" y="3361692"/>
            <a:ext cx="0" cy="588908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551386" y="476679"/>
            <a:ext cx="763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OVERVIEW DO MATERIAL DIDÁTICO INSTITUCIONALIZADO NA ESTÁCIO</a:t>
            </a:r>
          </a:p>
        </p:txBody>
      </p:sp>
    </p:spTree>
    <p:extLst>
      <p:ext uri="{BB962C8B-B14F-4D97-AF65-F5344CB8AC3E}">
        <p14:creationId xmlns:p14="http://schemas.microsoft.com/office/powerpoint/2010/main" val="3582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93" grpId="0"/>
      <p:bldP spid="94" grpId="0"/>
      <p:bldP spid="97" grpId="0"/>
      <p:bldP spid="10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6989678" y="1754389"/>
            <a:ext cx="890811" cy="11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prstClr val="white"/>
              </a:solidFill>
            </a:endParaRPr>
          </a:p>
        </p:txBody>
      </p:sp>
      <p:pic>
        <p:nvPicPr>
          <p:cNvPr id="5122" name="Picture 2" descr="http://portal.estacio.br/media/2631/bg-prepag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5" y="1700808"/>
            <a:ext cx="7956358" cy="404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113838" y="1700808"/>
            <a:ext cx="2376264" cy="4042171"/>
          </a:xfrm>
          <a:prstGeom prst="rect">
            <a:avLst/>
          </a:prstGeom>
          <a:solidFill>
            <a:srgbClr val="264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com Único Canto Aparado 4"/>
          <p:cNvSpPr/>
          <p:nvPr/>
        </p:nvSpPr>
        <p:spPr>
          <a:xfrm>
            <a:off x="2935206" y="4271120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BANCO DE QUESTÕES</a:t>
            </a:r>
          </a:p>
        </p:txBody>
      </p:sp>
      <p:sp>
        <p:nvSpPr>
          <p:cNvPr id="6" name="Retângulo com Único Canto Aparado 5"/>
          <p:cNvSpPr/>
          <p:nvPr/>
        </p:nvSpPr>
        <p:spPr>
          <a:xfrm>
            <a:off x="2935206" y="4751899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TRILHAS INTERATIVAS</a:t>
            </a:r>
          </a:p>
        </p:txBody>
      </p:sp>
      <p:sp>
        <p:nvSpPr>
          <p:cNvPr id="7" name="Retângulo com Único Canto Aparado 6"/>
          <p:cNvSpPr/>
          <p:nvPr/>
        </p:nvSpPr>
        <p:spPr>
          <a:xfrm>
            <a:off x="2962219" y="1808820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LIVROS DIDÁTICOS </a:t>
            </a:r>
          </a:p>
        </p:txBody>
      </p:sp>
      <p:sp>
        <p:nvSpPr>
          <p:cNvPr id="8" name="Retângulo com Único Canto Aparado 7"/>
          <p:cNvSpPr/>
          <p:nvPr/>
        </p:nvSpPr>
        <p:spPr>
          <a:xfrm>
            <a:off x="2962219" y="2304813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PLANOS DE ENSINO E DE AULA</a:t>
            </a:r>
          </a:p>
        </p:txBody>
      </p:sp>
      <p:sp>
        <p:nvSpPr>
          <p:cNvPr id="9" name="Retângulo com Único Canto Aparado 8"/>
          <p:cNvSpPr/>
          <p:nvPr/>
        </p:nvSpPr>
        <p:spPr>
          <a:xfrm>
            <a:off x="2962219" y="2800806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i="1" dirty="0">
                <a:solidFill>
                  <a:prstClr val="white"/>
                </a:solidFill>
              </a:rPr>
              <a:t>SMART BOOKS</a:t>
            </a:r>
          </a:p>
        </p:txBody>
      </p:sp>
      <p:sp>
        <p:nvSpPr>
          <p:cNvPr id="10" name="Retângulo com Único Canto Aparado 9"/>
          <p:cNvSpPr/>
          <p:nvPr/>
        </p:nvSpPr>
        <p:spPr>
          <a:xfrm>
            <a:off x="2962219" y="3781547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VIDEOAULAS</a:t>
            </a:r>
          </a:p>
        </p:txBody>
      </p:sp>
      <p:sp>
        <p:nvSpPr>
          <p:cNvPr id="11" name="Retângulo com Único Canto Aparado 10"/>
          <p:cNvSpPr/>
          <p:nvPr/>
        </p:nvSpPr>
        <p:spPr>
          <a:xfrm>
            <a:off x="2962219" y="3300447"/>
            <a:ext cx="2689901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AULAS ONLINE INTERATIVAS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13540" y="1214760"/>
            <a:ext cx="52385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MATERIAIS DIDÁTICOS INSTITUCIONALIZADOS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77" y="1979543"/>
            <a:ext cx="1973588" cy="1110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6577" t="11923" r="10569" b="6206"/>
          <a:stretch/>
        </p:blipFill>
        <p:spPr>
          <a:xfrm>
            <a:off x="6091877" y="3228260"/>
            <a:ext cx="1973588" cy="109643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/>
          <a:srcRect l="19007" t="11610" r="12367" b="20163"/>
          <a:stretch/>
        </p:blipFill>
        <p:spPr>
          <a:xfrm>
            <a:off x="6110227" y="4478564"/>
            <a:ext cx="1968235" cy="1100168"/>
          </a:xfrm>
          <a:prstGeom prst="rect">
            <a:avLst/>
          </a:prstGeom>
        </p:spPr>
      </p:pic>
      <p:sp>
        <p:nvSpPr>
          <p:cNvPr id="16" name="Retângulo com Único Canto Aparado 15"/>
          <p:cNvSpPr/>
          <p:nvPr/>
        </p:nvSpPr>
        <p:spPr>
          <a:xfrm>
            <a:off x="2924827" y="5265204"/>
            <a:ext cx="2727293" cy="412004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171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prstClr val="white"/>
                </a:solidFill>
              </a:rPr>
              <a:t>OBJETOS, </a:t>
            </a:r>
            <a:r>
              <a:rPr lang="pt-BR" sz="1200" dirty="0" err="1">
                <a:solidFill>
                  <a:prstClr val="white"/>
                </a:solidFill>
              </a:rPr>
              <a:t>DOCs</a:t>
            </a:r>
            <a:r>
              <a:rPr lang="pt-BR" sz="1200" dirty="0">
                <a:solidFill>
                  <a:prstClr val="white"/>
                </a:solidFill>
              </a:rPr>
              <a:t>, APPS, GAMES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51386" y="476679"/>
            <a:ext cx="698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MATERIAIS DIDÁTICOS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19015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6989678" y="1754389"/>
            <a:ext cx="890811" cy="11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prstClr val="white"/>
              </a:solidFill>
            </a:endParaRPr>
          </a:p>
        </p:txBody>
      </p:sp>
      <p:pic>
        <p:nvPicPr>
          <p:cNvPr id="6" name="Picture 2" descr="C:\Users\EAD\Desktop\APRES_MARCOS_LEMOS\imagens\escolaquiron_1358220169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6286" l="8214" r="100000">
                        <a14:foregroundMark x1="29000" y1="44476" x2="19571" y2="48667"/>
                        <a14:backgroundMark x1="82857" y1="41429" x2="72643" y2="58000"/>
                        <a14:backgroundMark x1="84357" y1="40190" x2="82214" y2="40762"/>
                        <a14:backgroundMark x1="64714" y1="40762" x2="51214" y2="58000"/>
                        <a14:backgroundMark x1="45929" y1="24476" x2="44214" y2="24667"/>
                      </a14:backgroundRemoval>
                    </a14:imgEffect>
                    <a14:imgEffect>
                      <a14:sharpenSoften amount="-78000"/>
                    </a14:imgEffect>
                    <a14:imgEffect>
                      <a14:brightnessContrast bright="4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9" b="16970"/>
          <a:stretch/>
        </p:blipFill>
        <p:spPr bwMode="auto">
          <a:xfrm>
            <a:off x="1115616" y="1700808"/>
            <a:ext cx="7146192" cy="366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13539" y="1214760"/>
            <a:ext cx="63187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MATERIAIS INSTITUCIONALIZADOS PARA EAD NA METODOLOGIA ESTÁCIO</a:t>
            </a:r>
          </a:p>
        </p:txBody>
      </p:sp>
      <p:sp>
        <p:nvSpPr>
          <p:cNvPr id="2" name="Retângulo 1"/>
          <p:cNvSpPr/>
          <p:nvPr/>
        </p:nvSpPr>
        <p:spPr>
          <a:xfrm>
            <a:off x="953598" y="2227366"/>
            <a:ext cx="1890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6334E"/>
                </a:solidFill>
                <a:latin typeface="Calibri" panose="020F0502020204030204" pitchFamily="34" charset="0"/>
              </a:rPr>
              <a:t>LIVRO DIDÁTICO</a:t>
            </a:r>
            <a:endParaRPr lang="pt-BR" sz="1500" dirty="0">
              <a:latin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99591" y="3158970"/>
            <a:ext cx="17638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6334E"/>
                </a:solidFill>
                <a:latin typeface="Calibri" panose="020F0502020204030204" pitchFamily="34" charset="0"/>
              </a:rPr>
              <a:t>AULAS ONLINE</a:t>
            </a:r>
            <a:endParaRPr lang="pt-BR" sz="1500" dirty="0">
              <a:latin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709682" y="4185084"/>
            <a:ext cx="15661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6334E"/>
                </a:solidFill>
                <a:latin typeface="Calibri" panose="020F0502020204030204" pitchFamily="34" charset="0"/>
              </a:rPr>
              <a:t>VIDEOAULAS</a:t>
            </a:r>
            <a:endParaRPr lang="pt-BR" sz="1500" dirty="0">
              <a:latin typeface="Calibri" panose="020F05020202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546773" y="5042637"/>
            <a:ext cx="23852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6334E"/>
                </a:solidFill>
                <a:latin typeface="Calibri" panose="020F0502020204030204" pitchFamily="34" charset="0"/>
              </a:rPr>
              <a:t>BANCO DE QUESTÕES</a:t>
            </a:r>
            <a:endParaRPr lang="pt-BR" sz="1500" dirty="0">
              <a:latin typeface="Calibri" panose="020F050202020403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422469" y="4718601"/>
            <a:ext cx="28114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6334E"/>
                </a:solidFill>
                <a:latin typeface="Calibri" panose="020F0502020204030204" pitchFamily="34" charset="0"/>
              </a:rPr>
              <a:t>MATERIAIS AUXILIARES</a:t>
            </a:r>
            <a:endParaRPr lang="pt-BR" sz="1500" dirty="0">
              <a:latin typeface="Calibri" panose="020F05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43509" y="2450359"/>
            <a:ext cx="2249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LEITURA DE REFERÊNCIA DA DISCIPLINA, PRÓPRIO OU ABDR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-54212" y="3404502"/>
            <a:ext cx="2249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AULA CURRICULAR INTERATIVA, FOCO AUTOINSTRUCIONAL VIA OBJETOS DE APRENDIZAGEM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13540" y="4400127"/>
            <a:ext cx="249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AULA CURRICULAR EXPOSITIVA, COMPLEMENTAR À AULA ONLINE, AO VIVO OU GRAVADA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304639" y="5311579"/>
            <a:ext cx="3132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QUESTÕES CURADAS E TAGUEADAS AOS CONTEÚDOS; SIMULADOS E AVALIAÇÕES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331547" y="4948235"/>
            <a:ext cx="3132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GAMES, APPS, OBJETOS ISOLADOS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72516" y="2456892"/>
            <a:ext cx="2965941" cy="2596100"/>
            <a:chOff x="-96688" y="2132856"/>
            <a:chExt cx="3954588" cy="3461466"/>
          </a:xfrm>
          <a:solidFill>
            <a:schemeClr val="bg1"/>
          </a:solidFill>
        </p:grpSpPr>
        <p:sp>
          <p:nvSpPr>
            <p:cNvPr id="21" name="Retângulo 20"/>
            <p:cNvSpPr/>
            <p:nvPr/>
          </p:nvSpPr>
          <p:spPr>
            <a:xfrm>
              <a:off x="166939" y="2132856"/>
              <a:ext cx="2999931" cy="61555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pt-BR" sz="1200" b="1" dirty="0">
                  <a:solidFill>
                    <a:srgbClr val="00B050"/>
                  </a:solidFill>
                  <a:latin typeface="Calibri" panose="020F0502020204030204" pitchFamily="34" charset="0"/>
                </a:rPr>
                <a:t>LEITURA DE REFERÊNCIA DA DISCIPLINA, PRÓPRIO OU ABDR</a:t>
              </a:r>
              <a:endParaRPr lang="pt-BR" sz="1200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-96688" y="3405047"/>
              <a:ext cx="2999931" cy="861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pt-BR" sz="1200" b="1" dirty="0">
                  <a:solidFill>
                    <a:srgbClr val="00B050"/>
                  </a:solidFill>
                  <a:latin typeface="Calibri" panose="020F0502020204030204" pitchFamily="34" charset="0"/>
                </a:rPr>
                <a:t>AULA CURRICULAR INTERATIVA, FOCO AUTOINSTRUCIONAL VIA OBJETOS DE APRENDIZAGEM</a:t>
              </a:r>
              <a:endParaRPr lang="pt-BR" sz="1200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526981" y="4732547"/>
              <a:ext cx="3330919" cy="861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pt-BR" sz="1200" b="1" dirty="0">
                  <a:solidFill>
                    <a:srgbClr val="00B050"/>
                  </a:solidFill>
                  <a:latin typeface="Calibri" panose="020F0502020204030204" pitchFamily="34" charset="0"/>
                </a:rPr>
                <a:t>AULA CURRICULAR EXPOSITIVA, COMPLEMENTAR À AULA ONLINE, AO VIVO OU GRAVADA</a:t>
              </a:r>
              <a:endParaRPr lang="pt-BR" sz="1200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551386" y="476679"/>
            <a:ext cx="842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MATERIAIS INSTITUCIONALIZADOS PARA EAD NA METODOLOGIA ESTÁCIO</a:t>
            </a:r>
          </a:p>
        </p:txBody>
      </p:sp>
    </p:spTree>
    <p:extLst>
      <p:ext uri="{BB962C8B-B14F-4D97-AF65-F5344CB8AC3E}">
        <p14:creationId xmlns:p14="http://schemas.microsoft.com/office/powerpoint/2010/main" val="28956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13540" y="1214760"/>
            <a:ext cx="52385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MODELOS DE INTERNALIZAÇÃO E DE TERCEIRIZAÇÃO</a:t>
            </a:r>
            <a:endParaRPr lang="pt-BR" sz="15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314" name="Picture 2" descr="http://viniciuspinto.com/wp-content/uploads/2011/11/importancia-na-evolu%C3%A7%C3%A3o-das-midias-sociais-vinicius-pin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6" b="19718"/>
          <a:stretch/>
        </p:blipFill>
        <p:spPr bwMode="auto">
          <a:xfrm>
            <a:off x="3793215" y="4341499"/>
            <a:ext cx="5350785" cy="14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96548" y="3526578"/>
            <a:ext cx="5569819" cy="220106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Elipse 6"/>
          <p:cNvSpPr/>
          <p:nvPr/>
        </p:nvSpPr>
        <p:spPr>
          <a:xfrm>
            <a:off x="760275" y="1862826"/>
            <a:ext cx="324036" cy="3240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I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95058" y="1862826"/>
            <a:ext cx="2774864" cy="33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sz="1500" b="1" dirty="0">
                <a:solidFill>
                  <a:srgbClr val="264A7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INTERNALIZAÇÃO TOTAL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05526" y="2198625"/>
            <a:ext cx="3469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EQUIPE DEDICADA À PRODUÇÃO </a:t>
            </a:r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PARA ATENDER 100% DA DEMANDA (WEBDESIGNERS, REVISORES, </a:t>
            </a:r>
            <a:r>
              <a:rPr lang="pt-BR" sz="12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DIs</a:t>
            </a:r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, DESENVOLVEDORES, CÂMERAS, EDITORES ETC.), DA 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GESTÃO DO AVA </a:t>
            </a:r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 DO 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CONTROLE DE QUALIDADE 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97514" y="3158969"/>
            <a:ext cx="3726414" cy="1389059"/>
            <a:chOff x="263352" y="3068960"/>
            <a:chExt cx="4968552" cy="1852078"/>
          </a:xfrm>
        </p:grpSpPr>
        <p:sp>
          <p:nvSpPr>
            <p:cNvPr id="22" name="Elipse 21"/>
            <p:cNvSpPr/>
            <p:nvPr/>
          </p:nvSpPr>
          <p:spPr>
            <a:xfrm>
              <a:off x="623392" y="3068960"/>
              <a:ext cx="432048" cy="4320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I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069771" y="3068960"/>
              <a:ext cx="3699819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1500" b="1" dirty="0">
                  <a:solidFill>
                    <a:srgbClr val="264A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INTERNALIZAÇÃO DE PROCESSOS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63352" y="3813044"/>
              <a:ext cx="4968552" cy="1107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EQUIPE INTERNA PARA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PLANEJAMENTO DIDÁTICO-INSTRUCIONAL </a:t>
              </a:r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DOS MATERIAIS,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GESTÃO DO AVA </a:t>
              </a:r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E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CONTROLE DE QUALIDADE</a:t>
              </a:r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, PODENDO TERCEIRIZAR PARTE OU A TOTALIDADE DA EXECUÇÃO DA PRODUÇÃO </a:t>
              </a:r>
              <a:endParaRPr lang="pt-BR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25" name="Conector reto 24"/>
          <p:cNvCxnSpPr/>
          <p:nvPr/>
        </p:nvCxnSpPr>
        <p:spPr>
          <a:xfrm>
            <a:off x="4301970" y="1764158"/>
            <a:ext cx="0" cy="2786526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/>
          <p:cNvGrpSpPr/>
          <p:nvPr/>
        </p:nvGrpSpPr>
        <p:grpSpPr>
          <a:xfrm>
            <a:off x="4920141" y="3149384"/>
            <a:ext cx="3487691" cy="1166794"/>
            <a:chOff x="6560187" y="1340768"/>
            <a:chExt cx="4650254" cy="1555725"/>
          </a:xfrm>
        </p:grpSpPr>
        <p:sp>
          <p:nvSpPr>
            <p:cNvPr id="28" name="Elipse 27"/>
            <p:cNvSpPr/>
            <p:nvPr/>
          </p:nvSpPr>
          <p:spPr>
            <a:xfrm>
              <a:off x="7064243" y="1340768"/>
              <a:ext cx="432048" cy="4320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I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7510622" y="1340768"/>
              <a:ext cx="3699819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1500" b="1" dirty="0">
                  <a:solidFill>
                    <a:srgbClr val="264A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TERCEIRIZAÇÃO TOTAL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60187" y="1788498"/>
              <a:ext cx="4626225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QUANDO HÁ SOMENTE EQUIPE DEDICADA AO NEGÓCIO, A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PRODUÇÃO DE CONTEÚDO É INTEGRALMENTE FEITA POR TERCEIROS </a:t>
              </a:r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E, SE FOR O CASO, HÁ CONTROLE DE QUALIDADE INTERNO</a:t>
              </a:r>
              <a:endParaRPr lang="pt-BR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842030" y="1862827"/>
            <a:ext cx="3510392" cy="982130"/>
            <a:chOff x="335360" y="3068960"/>
            <a:chExt cx="4680522" cy="1309506"/>
          </a:xfrm>
        </p:grpSpPr>
        <p:sp>
          <p:nvSpPr>
            <p:cNvPr id="32" name="Elipse 31"/>
            <p:cNvSpPr/>
            <p:nvPr/>
          </p:nvSpPr>
          <p:spPr>
            <a:xfrm>
              <a:off x="869684" y="3068960"/>
              <a:ext cx="432048" cy="43204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I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316063" y="3068960"/>
              <a:ext cx="3699819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1500" b="1" dirty="0">
                  <a:solidFill>
                    <a:srgbClr val="264A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TERCEIRIZAÇÃO PARCIAL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335360" y="3516691"/>
              <a:ext cx="460851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QUANDO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UM DOS ITENS DA INTERNALIZAÇÃO DE PROCESSOS É DELEGADA </a:t>
              </a:r>
              <a:r>
                <a:rPr lang="pt-BR" sz="12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A TERCEIROS, COMO A GESTÃO DO AVA, POR EXEMPLO</a:t>
              </a:r>
              <a:endParaRPr lang="pt-BR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551386" y="476679"/>
            <a:ext cx="698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MODELOS DE INTERNALIZAÇÃO E DE TERCEIRIZAÇÃO</a:t>
            </a:r>
            <a:endParaRPr lang="pt-BR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desk-and-supplies cop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1700808"/>
            <a:ext cx="8640960" cy="409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13539" y="1214760"/>
            <a:ext cx="63187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DRIVERS PARA TOMADA DE DECISÃO: PRODUÇÃO INTERNA OU EXTERNA?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113838" y="2426840"/>
            <a:ext cx="2862318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METODOLOGIA ADOTADA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059832" y="2804882"/>
            <a:ext cx="2916324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VOLUME DA DEMANDA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059833" y="3182924"/>
            <a:ext cx="2949573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PRAZO DE ENTREGA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059832" y="3560966"/>
            <a:ext cx="2930451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MATURAÇÃO DO NEAD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059833" y="3939008"/>
            <a:ext cx="2922572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QUALIDADE E CURADORIA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059832" y="4356247"/>
            <a:ext cx="2930451" cy="55399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DISPONIBILIDADE DE CONTEUDISTAS E VALIDADORES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045705" y="5004319"/>
            <a:ext cx="2930451" cy="55399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MATERIAL DIDÁTICO GENÉRICO X CURRÍCULO DO CURSO</a:t>
            </a:r>
            <a:endParaRPr lang="pt-BR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655676" y="4464695"/>
            <a:ext cx="1080120" cy="71558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Calibri" panose="020F0502020204030204" pitchFamily="34" charset="0"/>
              </a:rPr>
              <a:t>AVA ADOTADO</a:t>
            </a: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Calibri" panose="020F0502020204030204" pitchFamily="34" charset="0"/>
              </a:rPr>
              <a:t>PELA IES</a:t>
            </a:r>
            <a:endParaRPr lang="pt-BR" sz="1350" dirty="0"/>
          </a:p>
        </p:txBody>
      </p:sp>
      <p:sp>
        <p:nvSpPr>
          <p:cNvPr id="21" name="Retângulo 20"/>
          <p:cNvSpPr/>
          <p:nvPr/>
        </p:nvSpPr>
        <p:spPr>
          <a:xfrm>
            <a:off x="6338198" y="3854079"/>
            <a:ext cx="1080120" cy="3000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Calibri" panose="020F0502020204030204" pitchFamily="34" charset="0"/>
              </a:rPr>
              <a:t>ROADMAP</a:t>
            </a:r>
            <a:endParaRPr lang="pt-BR" sz="1350" dirty="0"/>
          </a:p>
        </p:txBody>
      </p:sp>
      <p:sp>
        <p:nvSpPr>
          <p:cNvPr id="22" name="Retângulo 21"/>
          <p:cNvSpPr/>
          <p:nvPr/>
        </p:nvSpPr>
        <p:spPr>
          <a:xfrm>
            <a:off x="6327195" y="4992778"/>
            <a:ext cx="1080120" cy="3000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Calibri" panose="020F0502020204030204" pitchFamily="34" charset="0"/>
              </a:rPr>
              <a:t>MOBILE</a:t>
            </a:r>
            <a:endParaRPr lang="pt-BR" sz="135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51386" y="476679"/>
            <a:ext cx="842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DRIVERS PARA TOMADA DE DECISÃO: PRODUÇÃO INTERNA OU EXTERNA?</a:t>
            </a:r>
          </a:p>
        </p:txBody>
      </p:sp>
    </p:spTree>
    <p:extLst>
      <p:ext uri="{BB962C8B-B14F-4D97-AF65-F5344CB8AC3E}">
        <p14:creationId xmlns:p14="http://schemas.microsoft.com/office/powerpoint/2010/main" val="37270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5445" y="2982143"/>
            <a:ext cx="29626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50" dirty="0">
                <a:solidFill>
                  <a:schemeClr val="bg1">
                    <a:lumMod val="65000"/>
                  </a:schemeClr>
                </a:solidFill>
              </a:rPr>
              <a:t>ROBERTO.RAMOS@ESTACIO.BR / (21) 98513-0566</a:t>
            </a:r>
          </a:p>
        </p:txBody>
      </p:sp>
    </p:spTree>
    <p:extLst>
      <p:ext uri="{BB962C8B-B14F-4D97-AF65-F5344CB8AC3E}">
        <p14:creationId xmlns:p14="http://schemas.microsoft.com/office/powerpoint/2010/main" val="31825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323528" y="4673345"/>
            <a:ext cx="2411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Marcio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Araujo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Oliverio</a:t>
            </a:r>
            <a:endParaRPr lang="pt-B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8"/>
          <a:stretch/>
        </p:blipFill>
        <p:spPr>
          <a:xfrm>
            <a:off x="452736" y="2204441"/>
            <a:ext cx="2175048" cy="23224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8" y="5733256"/>
            <a:ext cx="871349" cy="862635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-2412" y="1745708"/>
            <a:ext cx="469956" cy="2781204"/>
          </a:xfrm>
          <a:custGeom>
            <a:avLst/>
            <a:gdLst>
              <a:gd name="connsiteX0" fmla="*/ 0 w 514350"/>
              <a:gd name="connsiteY0" fmla="*/ 0 h 2828925"/>
              <a:gd name="connsiteX1" fmla="*/ 0 w 514350"/>
              <a:gd name="connsiteY1" fmla="*/ 2314575 h 2828925"/>
              <a:gd name="connsiteX2" fmla="*/ 514350 w 514350"/>
              <a:gd name="connsiteY2" fmla="*/ 2828925 h 2828925"/>
              <a:gd name="connsiteX3" fmla="*/ 514350 w 514350"/>
              <a:gd name="connsiteY3" fmla="*/ 485775 h 2828925"/>
              <a:gd name="connsiteX4" fmla="*/ 0 w 514350"/>
              <a:gd name="connsiteY4" fmla="*/ 0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2828925">
                <a:moveTo>
                  <a:pt x="0" y="0"/>
                </a:moveTo>
                <a:lnTo>
                  <a:pt x="0" y="2314575"/>
                </a:lnTo>
                <a:lnTo>
                  <a:pt x="514350" y="2828925"/>
                </a:lnTo>
                <a:lnTo>
                  <a:pt x="514350" y="4857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7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32272" y="1516687"/>
            <a:ext cx="4690212" cy="945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/>
          <p:cNvSpPr/>
          <p:nvPr/>
        </p:nvSpPr>
        <p:spPr>
          <a:xfrm>
            <a:off x="-5715" y="1269514"/>
            <a:ext cx="819458" cy="97076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Forma livre 11"/>
          <p:cNvSpPr/>
          <p:nvPr/>
        </p:nvSpPr>
        <p:spPr>
          <a:xfrm>
            <a:off x="810817" y="1271588"/>
            <a:ext cx="221456" cy="1200150"/>
          </a:xfrm>
          <a:custGeom>
            <a:avLst/>
            <a:gdLst>
              <a:gd name="connsiteX0" fmla="*/ 0 w 295275"/>
              <a:gd name="connsiteY0" fmla="*/ 0 h 1600200"/>
              <a:gd name="connsiteX1" fmla="*/ 4762 w 295275"/>
              <a:gd name="connsiteY1" fmla="*/ 1295400 h 1600200"/>
              <a:gd name="connsiteX2" fmla="*/ 295275 w 295275"/>
              <a:gd name="connsiteY2" fmla="*/ 1600200 h 1600200"/>
              <a:gd name="connsiteX3" fmla="*/ 295275 w 295275"/>
              <a:gd name="connsiteY3" fmla="*/ 323850 h 1600200"/>
              <a:gd name="connsiteX4" fmla="*/ 0 w 29527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00200">
                <a:moveTo>
                  <a:pt x="0" y="0"/>
                </a:moveTo>
                <a:cubicBezTo>
                  <a:pt x="1587" y="431800"/>
                  <a:pt x="3175" y="863600"/>
                  <a:pt x="4762" y="1295400"/>
                </a:cubicBezTo>
                <a:lnTo>
                  <a:pt x="295275" y="1600200"/>
                </a:lnTo>
                <a:lnTo>
                  <a:pt x="295275" y="323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Retângulo 3"/>
          <p:cNvSpPr/>
          <p:nvPr/>
        </p:nvSpPr>
        <p:spPr>
          <a:xfrm>
            <a:off x="2012825" y="1755532"/>
            <a:ext cx="3016375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Marcio </a:t>
            </a:r>
            <a:r>
              <a:rPr lang="pt-BR" sz="1600" b="1" dirty="0" err="1"/>
              <a:t>Araujo</a:t>
            </a:r>
            <a:r>
              <a:rPr lang="pt-BR" sz="1600" b="1" dirty="0"/>
              <a:t> </a:t>
            </a:r>
            <a:r>
              <a:rPr lang="pt-BR" sz="1600" b="1" dirty="0" err="1" smtClean="0"/>
              <a:t>Oliverio</a:t>
            </a:r>
            <a:endParaRPr lang="pt-BR" sz="1600" dirty="0"/>
          </a:p>
          <a:p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Metodista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12826" y="3537022"/>
            <a:ext cx="6032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Doutorando, mestre e graduado em Comunicação Social, especialista em Marketing pela Universidade Metodista de São Paulo e especialista em Planejamento, </a:t>
            </a:r>
            <a:r>
              <a:rPr lang="pt-BR" sz="1600" dirty="0" smtClean="0">
                <a:solidFill>
                  <a:schemeClr val="bg1"/>
                </a:solidFill>
              </a:rPr>
              <a:t>Gestão </a:t>
            </a:r>
            <a:r>
              <a:rPr lang="pt-BR" sz="1600" dirty="0">
                <a:solidFill>
                  <a:schemeClr val="bg1"/>
                </a:solidFill>
              </a:rPr>
              <a:t>e </a:t>
            </a:r>
            <a:r>
              <a:rPr lang="pt-BR" sz="1600" dirty="0" smtClean="0">
                <a:solidFill>
                  <a:schemeClr val="bg1"/>
                </a:solidFill>
              </a:rPr>
              <a:t>Implementação </a:t>
            </a:r>
            <a:r>
              <a:rPr lang="pt-BR" sz="1600" dirty="0">
                <a:solidFill>
                  <a:schemeClr val="bg1"/>
                </a:solidFill>
              </a:rPr>
              <a:t>de Educação a Distância pela Universidade Federal Fluminense. Experiência na área de Comunicação, Mídias Digitais e </a:t>
            </a:r>
            <a:r>
              <a:rPr lang="pt-BR" sz="1600" dirty="0" err="1">
                <a:solidFill>
                  <a:schemeClr val="bg1"/>
                </a:solidFill>
              </a:rPr>
              <a:t>EaD</a:t>
            </a:r>
            <a:r>
              <a:rPr lang="pt-BR" sz="1600" dirty="0">
                <a:solidFill>
                  <a:schemeClr val="bg1"/>
                </a:solidFill>
              </a:rPr>
              <a:t>. Coordenador de Produção de Material Didático da Universidade Metodista de São Paulo.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71" y="1516687"/>
            <a:ext cx="947441" cy="947441"/>
          </a:xfrm>
          <a:prstGeom prst="rect">
            <a:avLst/>
          </a:prstGeom>
        </p:spPr>
      </p:pic>
      <p:sp>
        <p:nvSpPr>
          <p:cNvPr id="15" name="Chave direita 14"/>
          <p:cNvSpPr/>
          <p:nvPr/>
        </p:nvSpPr>
        <p:spPr>
          <a:xfrm>
            <a:off x="8286749" y="3008914"/>
            <a:ext cx="114300" cy="2379656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have esquerda 15"/>
          <p:cNvSpPr/>
          <p:nvPr/>
        </p:nvSpPr>
        <p:spPr>
          <a:xfrm>
            <a:off x="1657349" y="3008914"/>
            <a:ext cx="114300" cy="2379656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8" y="5733256"/>
            <a:ext cx="871349" cy="86263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26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33887" y="2599981"/>
            <a:ext cx="6775374" cy="3496018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pt-BR" sz="3600" b="1">
                <a:solidFill>
                  <a:srgbClr val="C00000"/>
                </a:solidFill>
                <a:ea typeface="+mj-ea"/>
                <a:cs typeface="+mj-cs"/>
              </a:rPr>
              <a:t>Autoria e parceria na construção de materiais didáticos digitais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sz="3600" b="1">
                <a:solidFill>
                  <a:srgbClr val="C00000"/>
                </a:solidFill>
                <a:ea typeface="+mj-ea"/>
                <a:cs typeface="+mj-cs"/>
              </a:rPr>
              <a:t>na EaD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034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C00000"/>
                </a:solidFill>
                <a:latin typeface="+mn-lt"/>
              </a:rPr>
              <a:t>Como você imagina as escolas </a:t>
            </a:r>
            <a:br>
              <a:rPr lang="pt-BR" b="1" dirty="0">
                <a:solidFill>
                  <a:srgbClr val="C00000"/>
                </a:solidFill>
                <a:latin typeface="+mn-lt"/>
              </a:rPr>
            </a:br>
            <a:r>
              <a:rPr lang="pt-BR" b="1" dirty="0">
                <a:solidFill>
                  <a:srgbClr val="C00000"/>
                </a:solidFill>
                <a:latin typeface="+mn-lt"/>
              </a:rPr>
              <a:t>em 2030?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59" y="2770504"/>
            <a:ext cx="2968717" cy="29713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7" y="2918011"/>
            <a:ext cx="3420586" cy="25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8308" y="1811066"/>
            <a:ext cx="7641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proposta desta mesa-redonda é discutirmos sobre quando devemos optar por terceirizar a produção de material didático institucional ou produzi-lo </a:t>
            </a:r>
            <a:r>
              <a:rPr lang="pt-BR" dirty="0" smtClean="0">
                <a:solidFill>
                  <a:schemeClr val="bg1"/>
                </a:solidFill>
              </a:rPr>
              <a:t>internamente, </a:t>
            </a:r>
            <a:r>
              <a:rPr lang="pt-BR" dirty="0">
                <a:solidFill>
                  <a:schemeClr val="bg1"/>
                </a:solidFill>
              </a:rPr>
              <a:t>já que, por um lado, o setor de produção de material didático é um dos mais sensíveis de um núcleo de educação a </a:t>
            </a:r>
            <a:r>
              <a:rPr lang="pt-BR" dirty="0" smtClean="0">
                <a:solidFill>
                  <a:schemeClr val="bg1"/>
                </a:solidFill>
              </a:rPr>
              <a:t>distância, e que, </a:t>
            </a:r>
            <a:r>
              <a:rPr lang="pt-BR" dirty="0">
                <a:solidFill>
                  <a:schemeClr val="bg1"/>
                </a:solidFill>
              </a:rPr>
              <a:t>por outro, algumas editoras estão buscando entrar ou já entraram neste nicho de mercado, bem como estão surgindo inúmeras fábricas de </a:t>
            </a:r>
            <a:r>
              <a:rPr lang="pt-BR" dirty="0" smtClean="0">
                <a:solidFill>
                  <a:schemeClr val="bg1"/>
                </a:solidFill>
              </a:rPr>
              <a:t>conteúdo. Também </a:t>
            </a:r>
            <a:r>
              <a:rPr lang="pt-BR" dirty="0">
                <a:solidFill>
                  <a:schemeClr val="bg1"/>
                </a:solidFill>
              </a:rPr>
              <a:t>serão apresentados os modelos adotados nas IES e seus constantes desafios.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2" y="6839665"/>
            <a:ext cx="9143999" cy="4571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68308" y="1103468"/>
            <a:ext cx="211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Lucida Sans Unicode" panose="020B0602030504020204" pitchFamily="34" charset="0"/>
              </a:rPr>
              <a:t>Proposta</a:t>
            </a:r>
          </a:p>
        </p:txBody>
      </p:sp>
    </p:spTree>
    <p:extLst>
      <p:ext uri="{BB962C8B-B14F-4D97-AF65-F5344CB8AC3E}">
        <p14:creationId xmlns:p14="http://schemas.microsoft.com/office/powerpoint/2010/main" val="2756093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433" y="76470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+mn-lt"/>
              </a:rPr>
              <a:t>A pesquisa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6865" y="1877621"/>
            <a:ext cx="6798736" cy="344499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800" dirty="0"/>
          </a:p>
          <a:p>
            <a:r>
              <a:rPr lang="pt-BR" sz="3000" dirty="0"/>
              <a:t>93% a inovação – tecnológica, social e pedagógica – será a chave para o sucesso do avanço educacional nos próximos anos. </a:t>
            </a:r>
            <a:br>
              <a:rPr lang="pt-BR" sz="3000" dirty="0"/>
            </a:br>
            <a:endParaRPr lang="pt-BR" sz="3000" dirty="0"/>
          </a:p>
          <a:p>
            <a:r>
              <a:rPr lang="pt-BR" sz="3000" dirty="0"/>
              <a:t>83% mudança no papel do professor para uma ação mais individualizada com relação ao aluno. </a:t>
            </a:r>
          </a:p>
        </p:txBody>
      </p:sp>
    </p:spTree>
    <p:extLst>
      <p:ext uri="{BB962C8B-B14F-4D97-AF65-F5344CB8AC3E}">
        <p14:creationId xmlns:p14="http://schemas.microsoft.com/office/powerpoint/2010/main" val="3735962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433" y="11660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futuro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6865" y="2301877"/>
            <a:ext cx="6798736" cy="344499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3000" dirty="0"/>
          </a:p>
          <a:p>
            <a:r>
              <a:rPr lang="pt-BR" sz="3000" dirty="0"/>
              <a:t>Alunos com intimidade na utilização de novos aparatos tecnológicos</a:t>
            </a:r>
          </a:p>
          <a:p>
            <a:r>
              <a:rPr lang="pt-BR" sz="3000" dirty="0"/>
              <a:t>Acesso a uma quantidade de informação muito superior se comparado a outras gerações.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9742" y="5352089"/>
            <a:ext cx="1823354" cy="8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12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futuro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pt-BR" sz="3000" dirty="0"/>
          </a:p>
          <a:p>
            <a:r>
              <a:rPr lang="pt-BR" sz="3000" dirty="0"/>
              <a:t>Profissional docente repensar elementos básicos na sua formação</a:t>
            </a:r>
          </a:p>
          <a:p>
            <a:r>
              <a:rPr lang="pt-BR" sz="3000" dirty="0"/>
              <a:t>Instituição educacional ofereça suporte pedagógico e tecnológico</a:t>
            </a:r>
          </a:p>
        </p:txBody>
      </p:sp>
    </p:spTree>
    <p:extLst>
      <p:ext uri="{BB962C8B-B14F-4D97-AF65-F5344CB8AC3E}">
        <p14:creationId xmlns:p14="http://schemas.microsoft.com/office/powerpoint/2010/main" val="360819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Tendências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r>
              <a:rPr lang="pt-BR" sz="3000" dirty="0"/>
              <a:t>Utilização de ferramentas analíticas</a:t>
            </a:r>
          </a:p>
          <a:p>
            <a:r>
              <a:rPr lang="pt-BR" sz="3000" dirty="0" err="1"/>
              <a:t>Gamificação</a:t>
            </a:r>
            <a:endParaRPr lang="pt-BR" sz="3000" dirty="0"/>
          </a:p>
          <a:p>
            <a:r>
              <a:rPr lang="pt-BR" sz="3000" dirty="0"/>
              <a:t>e-Books e recursos educacionais abertos</a:t>
            </a:r>
          </a:p>
          <a:p>
            <a:r>
              <a:rPr lang="pt-BR" sz="3000" dirty="0"/>
              <a:t>Aprendizagem adaptativa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5626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que eu vivencio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Uma relação dialógica entre os diversos atores da EAD - novos caminhos para a produção de conteúdo;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32" y="3765175"/>
            <a:ext cx="2176815" cy="21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36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que eu vivencio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Material atualizado de forma segmentada e diversificada, não só atendendo às demandas específicas de cada área do conhecimento, mas às necessidades de cada aluno;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3628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que eu vivencio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/>
          </a:bodyPr>
          <a:lstStyle/>
          <a:p>
            <a:r>
              <a:rPr lang="pt-BR" sz="3000" dirty="0"/>
              <a:t>Possibilidade que aluno possa reenviar e reelaborar conteúdo, uma experiência contínua de </a:t>
            </a:r>
            <a:r>
              <a:rPr lang="pt-BR" sz="3000" dirty="0" err="1" smtClean="0"/>
              <a:t>cocriação</a:t>
            </a:r>
            <a:r>
              <a:rPr lang="pt-BR" sz="3000" dirty="0"/>
              <a:t>.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55" y="4135147"/>
            <a:ext cx="3667289" cy="18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77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O que eu vivencio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600200"/>
            <a:ext cx="7488832" cy="4525963"/>
          </a:xfrm>
        </p:spPr>
        <p:txBody>
          <a:bodyPr/>
          <a:lstStyle/>
          <a:p>
            <a:r>
              <a:rPr lang="pt-BR" sz="3000" dirty="0"/>
              <a:t>Essa experiência colaborativa é algo que aparece com mais intensidade na cultura digital por meio das diversas ferramentas disponíveis e utilizadas pelos usuários da internet, estas precisam ser incorporadas nas ações institucionais.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4623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E6E6E6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Desenvolvimento dos cursos </a:t>
            </a:r>
            <a:br>
              <a:rPr lang="pt-BR" sz="3600" b="1" dirty="0">
                <a:solidFill>
                  <a:srgbClr val="C00000"/>
                </a:solidFill>
                <a:latin typeface="+mn-lt"/>
              </a:rPr>
            </a:br>
            <a:r>
              <a:rPr lang="pt-BR" sz="3600" b="1" dirty="0">
                <a:solidFill>
                  <a:srgbClr val="C00000"/>
                </a:solidFill>
                <a:latin typeface="+mn-lt"/>
              </a:rPr>
              <a:t>EAD da Metodista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6866" y="2468101"/>
            <a:ext cx="7063751" cy="4064901"/>
          </a:xfrm>
        </p:spPr>
        <p:txBody>
          <a:bodyPr>
            <a:normAutofit/>
          </a:bodyPr>
          <a:lstStyle/>
          <a:p>
            <a:r>
              <a:rPr lang="pt-BR" sz="3200" dirty="0"/>
              <a:t>Respeito às características e necessidades de cada curso, com a construção de projetos pedagógicos que respeitam as necessidades das diferentes áreas do conhecimento.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4490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477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Desenvolvimento dos cursos </a:t>
            </a:r>
            <a:br>
              <a:rPr lang="pt-BR" sz="3600" b="1" dirty="0">
                <a:solidFill>
                  <a:srgbClr val="C00000"/>
                </a:solidFill>
                <a:latin typeface="+mn-lt"/>
              </a:rPr>
            </a:br>
            <a:r>
              <a:rPr lang="pt-BR" sz="3600" b="1" dirty="0">
                <a:solidFill>
                  <a:srgbClr val="C00000"/>
                </a:solidFill>
                <a:latin typeface="+mn-lt"/>
              </a:rPr>
              <a:t>EAD da Metodista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6866" y="2468101"/>
            <a:ext cx="7063751" cy="4064901"/>
          </a:xfrm>
        </p:spPr>
        <p:txBody>
          <a:bodyPr>
            <a:normAutofit/>
          </a:bodyPr>
          <a:lstStyle/>
          <a:p>
            <a:r>
              <a:rPr lang="pt-BR" sz="3200" dirty="0"/>
              <a:t>Corpo técnico se organiza para auxiliar os docentes dos cursos ante as necessidades que surgem durante cada semestre.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2" y="4074460"/>
            <a:ext cx="2191870" cy="21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1032272" y="1516687"/>
            <a:ext cx="4690212" cy="94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etângulo 17"/>
          <p:cNvSpPr/>
          <p:nvPr/>
        </p:nvSpPr>
        <p:spPr>
          <a:xfrm>
            <a:off x="-5715" y="1269514"/>
            <a:ext cx="819458" cy="97076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Forma livre 18"/>
          <p:cNvSpPr/>
          <p:nvPr/>
        </p:nvSpPr>
        <p:spPr>
          <a:xfrm>
            <a:off x="810817" y="1271588"/>
            <a:ext cx="221456" cy="1200150"/>
          </a:xfrm>
          <a:custGeom>
            <a:avLst/>
            <a:gdLst>
              <a:gd name="connsiteX0" fmla="*/ 0 w 295275"/>
              <a:gd name="connsiteY0" fmla="*/ 0 h 1600200"/>
              <a:gd name="connsiteX1" fmla="*/ 4762 w 295275"/>
              <a:gd name="connsiteY1" fmla="*/ 1295400 h 1600200"/>
              <a:gd name="connsiteX2" fmla="*/ 295275 w 295275"/>
              <a:gd name="connsiteY2" fmla="*/ 1600200 h 1600200"/>
              <a:gd name="connsiteX3" fmla="*/ 295275 w 295275"/>
              <a:gd name="connsiteY3" fmla="*/ 323850 h 1600200"/>
              <a:gd name="connsiteX4" fmla="*/ 0 w 29527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00200">
                <a:moveTo>
                  <a:pt x="0" y="0"/>
                </a:moveTo>
                <a:cubicBezTo>
                  <a:pt x="1587" y="431800"/>
                  <a:pt x="3175" y="863600"/>
                  <a:pt x="4762" y="1295400"/>
                </a:cubicBezTo>
                <a:lnTo>
                  <a:pt x="295275" y="1600200"/>
                </a:lnTo>
                <a:lnTo>
                  <a:pt x="295275" y="323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/>
          <p:cNvSpPr/>
          <p:nvPr/>
        </p:nvSpPr>
        <p:spPr>
          <a:xfrm>
            <a:off x="2012825" y="1628800"/>
            <a:ext cx="204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Kaleu Florio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012825" y="3183080"/>
            <a:ext cx="60327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chemeClr val="bg1"/>
                </a:solidFill>
              </a:rPr>
              <a:t>Pós-graduado em Pedagogia Empresarial pela FMU e licenciado em Pedagogia pelo Centro Universitário Paulistano. Experiência como designer instrucional em empresas que são referências no mercado de EaD, como a </a:t>
            </a:r>
            <a:r>
              <a:rPr lang="pt-BR" sz="2000" dirty="0" err="1">
                <a:solidFill>
                  <a:schemeClr val="bg1"/>
                </a:solidFill>
              </a:rPr>
              <a:t>Gestum</a:t>
            </a:r>
            <a:r>
              <a:rPr lang="pt-BR" sz="2000" dirty="0">
                <a:solidFill>
                  <a:schemeClr val="bg1"/>
                </a:solidFill>
              </a:rPr>
              <a:t> e a </a:t>
            </a:r>
            <a:r>
              <a:rPr lang="pt-BR" sz="2000" dirty="0" smtClean="0">
                <a:solidFill>
                  <a:schemeClr val="bg1"/>
                </a:solidFill>
              </a:rPr>
              <a:t>UOL </a:t>
            </a:r>
            <a:r>
              <a:rPr lang="pt-BR" sz="2000" dirty="0">
                <a:solidFill>
                  <a:schemeClr val="bg1"/>
                </a:solidFill>
              </a:rPr>
              <a:t>Educação. </a:t>
            </a:r>
            <a:r>
              <a:rPr lang="pt-BR" sz="2000" dirty="0" smtClean="0">
                <a:solidFill>
                  <a:schemeClr val="bg1"/>
                </a:solidFill>
              </a:rPr>
              <a:t>Hoje é designer </a:t>
            </a:r>
            <a:r>
              <a:rPr lang="pt-BR" sz="2000" dirty="0">
                <a:solidFill>
                  <a:schemeClr val="bg1"/>
                </a:solidFill>
              </a:rPr>
              <a:t>i</a:t>
            </a:r>
            <a:r>
              <a:rPr lang="pt-BR" sz="2000" dirty="0" smtClean="0">
                <a:solidFill>
                  <a:schemeClr val="bg1"/>
                </a:solidFill>
              </a:rPr>
              <a:t>nstrucional </a:t>
            </a:r>
            <a:r>
              <a:rPr lang="pt-BR" sz="2000" dirty="0">
                <a:solidFill>
                  <a:schemeClr val="bg1"/>
                </a:solidFill>
              </a:rPr>
              <a:t>no Centro Universitário Belas Artes de São Paulo. 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012826" y="1922861"/>
            <a:ext cx="24687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+mj-lt"/>
              </a:rPr>
              <a:t>Coordenador da </a:t>
            </a:r>
            <a:r>
              <a:rPr lang="pt-BR" sz="1350" dirty="0">
                <a:latin typeface="+mj-lt"/>
                <a:cs typeface="Arial" panose="020B0604020202020204" pitchFamily="34" charset="0"/>
              </a:rPr>
              <a:t>mesa-redonda</a:t>
            </a:r>
            <a:endParaRPr lang="pt-BR" sz="135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36469"/>
          <a:stretch/>
        </p:blipFill>
        <p:spPr>
          <a:xfrm>
            <a:off x="1032271" y="1556792"/>
            <a:ext cx="1052783" cy="931497"/>
          </a:xfrm>
          <a:prstGeom prst="rect">
            <a:avLst/>
          </a:prstGeom>
        </p:spPr>
      </p:pic>
      <p:sp>
        <p:nvSpPr>
          <p:cNvPr id="20" name="Chave direita 19"/>
          <p:cNvSpPr/>
          <p:nvPr/>
        </p:nvSpPr>
        <p:spPr>
          <a:xfrm>
            <a:off x="8286749" y="3008914"/>
            <a:ext cx="114300" cy="2379656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have esquerda 20"/>
          <p:cNvSpPr/>
          <p:nvPr/>
        </p:nvSpPr>
        <p:spPr>
          <a:xfrm>
            <a:off x="1657349" y="3008914"/>
            <a:ext cx="114300" cy="2379656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14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93373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Desenvolvimento dos cursos </a:t>
            </a:r>
            <a:br>
              <a:rPr lang="pt-BR" sz="3600" b="1" dirty="0">
                <a:solidFill>
                  <a:srgbClr val="C00000"/>
                </a:solidFill>
                <a:latin typeface="+mn-lt"/>
              </a:rPr>
            </a:br>
            <a:r>
              <a:rPr lang="pt-BR" sz="3600" b="1" dirty="0">
                <a:solidFill>
                  <a:srgbClr val="C00000"/>
                </a:solidFill>
                <a:latin typeface="+mn-lt"/>
              </a:rPr>
              <a:t>EAD da Metodista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6827" y="2243713"/>
            <a:ext cx="7063751" cy="4064901"/>
          </a:xfrm>
        </p:spPr>
        <p:txBody>
          <a:bodyPr>
            <a:normAutofit/>
          </a:bodyPr>
          <a:lstStyle/>
          <a:p>
            <a:r>
              <a:rPr lang="pt-BR" sz="3200" dirty="0"/>
              <a:t>Manter uma qualidade no atendimento ao professor e respeitar os prazos definidos no calendário acadêmico da instituição.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11" y="4249270"/>
            <a:ext cx="1721005" cy="18960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03" y="4276164"/>
            <a:ext cx="2115924" cy="18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0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826" y="7647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Fluxo de Produção do Material Didático EAD na Metodista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" y="2097391"/>
            <a:ext cx="6895947" cy="41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40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Assessoria pedagógica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/>
          </a:bodyPr>
          <a:lstStyle/>
          <a:p>
            <a:r>
              <a:rPr lang="pt-BR" sz="3000" dirty="0"/>
              <a:t>Há reuniões periódicas para alinhar os processos entre os professores e assessoria pedagógica; 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5" y="3748316"/>
            <a:ext cx="3474779" cy="22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4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Assessoria pedagógica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r>
              <a:rPr lang="pt-BR" sz="3000" dirty="0"/>
              <a:t>Apresentação de novas ferramentas que são incorporadas pela EAD;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79" y="4037150"/>
            <a:ext cx="5641042" cy="17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86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Assessoria pedagógica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/>
          </a:bodyPr>
          <a:lstStyle/>
          <a:p>
            <a:r>
              <a:rPr lang="pt-BR" sz="3000" dirty="0"/>
              <a:t>Capacitações, oficinas pedagógicas e tecnológicas;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4" y="3429000"/>
            <a:ext cx="2877671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99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Identidade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/>
          </a:bodyPr>
          <a:lstStyle/>
          <a:p>
            <a:r>
              <a:rPr lang="pt-BR" sz="3000" dirty="0"/>
              <a:t>O material didático vai além do meio, do suporte, ele precisa ter identidade com a instituição, projeto pedagógico e com docente da disciplina.</a:t>
            </a:r>
          </a:p>
        </p:txBody>
      </p:sp>
    </p:spTree>
    <p:extLst>
      <p:ext uri="{BB962C8B-B14F-4D97-AF65-F5344CB8AC3E}">
        <p14:creationId xmlns:p14="http://schemas.microsoft.com/office/powerpoint/2010/main" val="4048883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433" y="8367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+mn-lt"/>
              </a:rPr>
              <a:t>Atualização constante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899648"/>
          </a:xfrm>
        </p:spPr>
        <p:txBody>
          <a:bodyPr>
            <a:normAutofit fontScale="92500" lnSpcReduction="20000"/>
          </a:bodyPr>
          <a:lstStyle/>
          <a:p>
            <a:r>
              <a:rPr lang="pt-BR" sz="3000" dirty="0"/>
              <a:t>As atualizações dos Guias de Estudos são semestrais, material oferecido ao aluno, e que têm como objetivo ser o ponto de partida das temáticas que são apresentadas aos alunos durante o semestre. </a:t>
            </a:r>
          </a:p>
          <a:p>
            <a:r>
              <a:rPr lang="pt-BR" sz="3000" dirty="0"/>
              <a:t>Esse material utiliza a </a:t>
            </a:r>
            <a:r>
              <a:rPr lang="pt-BR" sz="3000" i="1" dirty="0"/>
              <a:t>expertise</a:t>
            </a:r>
            <a:r>
              <a:rPr lang="pt-BR" sz="3000" dirty="0"/>
              <a:t> dos professores da Instituição, que são os autores de todos os textos oferecidos dentro desse guia.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77877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1735" y="83744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Valores Fundamentais dos Materiais Didáticos EAD da Metodista: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2492896"/>
            <a:ext cx="7643192" cy="3633267"/>
          </a:xfrm>
        </p:spPr>
        <p:txBody>
          <a:bodyPr/>
          <a:lstStyle/>
          <a:p>
            <a:r>
              <a:rPr lang="pt-BR" sz="3200" b="1" dirty="0">
                <a:solidFill>
                  <a:srgbClr val="C00000"/>
                </a:solidFill>
              </a:rPr>
              <a:t>Material autoral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9" y="2610998"/>
            <a:ext cx="2973293" cy="37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3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793" y="1052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Valores Fundamentais dos Materiais Didáticos EAD da Metodista: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3173179"/>
            <a:ext cx="8229600" cy="4525963"/>
          </a:xfrm>
        </p:spPr>
        <p:txBody>
          <a:bodyPr/>
          <a:lstStyle/>
          <a:p>
            <a:r>
              <a:rPr lang="pt-BR" sz="3200" b="1" dirty="0">
                <a:solidFill>
                  <a:srgbClr val="C00000"/>
                </a:solidFill>
              </a:rPr>
              <a:t>Material dinâmico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93" y="2875402"/>
            <a:ext cx="3473765" cy="33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24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Valores Fundamentais dos Materiais Didáticos EAD da Metodista: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80704" y="2708920"/>
            <a:ext cx="8229600" cy="4525963"/>
          </a:xfrm>
        </p:spPr>
        <p:txBody>
          <a:bodyPr/>
          <a:lstStyle/>
          <a:p>
            <a:r>
              <a:rPr lang="pt-BR" sz="3200" b="1" dirty="0">
                <a:solidFill>
                  <a:srgbClr val="C00000"/>
                </a:solidFill>
              </a:rPr>
              <a:t>Equipe Multidisciplinar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69" y="2941504"/>
            <a:ext cx="3350468" cy="32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4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69731" y="899144"/>
            <a:ext cx="8199712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750"/>
              </a:lnSpc>
            </a:pPr>
            <a:r>
              <a:rPr lang="pt-BR" sz="4000" dirty="0">
                <a:solidFill>
                  <a:schemeClr val="bg1"/>
                </a:solidFill>
              </a:rPr>
              <a:t>Produção de material didático institucional: produzir internamente ou terceirizar?</a:t>
            </a:r>
            <a:endParaRPr lang="pt-BR" sz="28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15900" y="2555091"/>
            <a:ext cx="7656800" cy="5855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50"/>
              </a:lnSpc>
              <a:buNone/>
            </a:pPr>
            <a:r>
              <a:rPr lang="pt-BR" sz="1575" dirty="0" err="1" smtClean="0">
                <a:solidFill>
                  <a:schemeClr val="bg1"/>
                </a:solidFill>
              </a:rPr>
              <a:t>Profª</a:t>
            </a:r>
            <a:r>
              <a:rPr lang="pt-BR" sz="1575" dirty="0">
                <a:solidFill>
                  <a:schemeClr val="bg1"/>
                </a:solidFill>
              </a:rPr>
              <a:t> </a:t>
            </a:r>
            <a:r>
              <a:rPr lang="pt-BR" sz="1575" dirty="0" smtClean="0">
                <a:solidFill>
                  <a:schemeClr val="bg1"/>
                </a:solidFill>
              </a:rPr>
              <a:t>Ma</a:t>
            </a:r>
            <a:r>
              <a:rPr lang="pt-BR" sz="1575" dirty="0">
                <a:solidFill>
                  <a:schemeClr val="bg1"/>
                </a:solidFill>
              </a:rPr>
              <a:t>. Jacqueline de Oliveira Lameza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1"/>
            <a:ext cx="1208712" cy="56481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853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+mn-lt"/>
              </a:rPr>
              <a:t>Desafios: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6602" y="2699133"/>
            <a:ext cx="7468748" cy="3948410"/>
          </a:xfrm>
        </p:spPr>
        <p:txBody>
          <a:bodyPr/>
          <a:lstStyle/>
          <a:p>
            <a:pPr>
              <a:lnSpc>
                <a:spcPts val="4300"/>
              </a:lnSpc>
              <a:buClr>
                <a:srgbClr val="C00000"/>
              </a:buClr>
            </a:pPr>
            <a:r>
              <a:rPr lang="pt-BR" sz="3000" dirty="0"/>
              <a:t>Manter o planejamento integrado das aulas </a:t>
            </a:r>
          </a:p>
          <a:p>
            <a:pPr marL="0" indent="0">
              <a:lnSpc>
                <a:spcPts val="4300"/>
              </a:lnSpc>
              <a:buClr>
                <a:srgbClr val="C00000"/>
              </a:buClr>
              <a:buNone/>
            </a:pPr>
            <a:r>
              <a:rPr lang="pt-BR" sz="3000" dirty="0"/>
              <a:t>na EAD;</a:t>
            </a:r>
          </a:p>
          <a:p>
            <a:pPr>
              <a:lnSpc>
                <a:spcPts val="4300"/>
              </a:lnSpc>
              <a:buClr>
                <a:srgbClr val="C00000"/>
              </a:buClr>
            </a:pPr>
            <a:r>
              <a:rPr lang="pt-BR" sz="3000" dirty="0"/>
              <a:t>Criatividade nas proposições;</a:t>
            </a:r>
          </a:p>
          <a:p>
            <a:pPr>
              <a:lnSpc>
                <a:spcPts val="4300"/>
              </a:lnSpc>
              <a:buClr>
                <a:srgbClr val="C00000"/>
              </a:buClr>
            </a:pPr>
            <a:r>
              <a:rPr lang="pt-BR" sz="3000" dirty="0"/>
              <a:t>Diversificação de ferramentas/estratégias;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477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07504" y="4649917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Renato Luís</a:t>
            </a: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Souza Dutra</a:t>
            </a:r>
            <a:endParaRPr lang="pt-B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-2412" y="1745708"/>
            <a:ext cx="469956" cy="2781204"/>
          </a:xfrm>
          <a:custGeom>
            <a:avLst/>
            <a:gdLst>
              <a:gd name="connsiteX0" fmla="*/ 0 w 514350"/>
              <a:gd name="connsiteY0" fmla="*/ 0 h 2828925"/>
              <a:gd name="connsiteX1" fmla="*/ 0 w 514350"/>
              <a:gd name="connsiteY1" fmla="*/ 2314575 h 2828925"/>
              <a:gd name="connsiteX2" fmla="*/ 514350 w 514350"/>
              <a:gd name="connsiteY2" fmla="*/ 2828925 h 2828925"/>
              <a:gd name="connsiteX3" fmla="*/ 514350 w 514350"/>
              <a:gd name="connsiteY3" fmla="*/ 485775 h 2828925"/>
              <a:gd name="connsiteX4" fmla="*/ 0 w 514350"/>
              <a:gd name="connsiteY4" fmla="*/ 0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2828925">
                <a:moveTo>
                  <a:pt x="0" y="0"/>
                </a:moveTo>
                <a:lnTo>
                  <a:pt x="0" y="2314575"/>
                </a:lnTo>
                <a:lnTo>
                  <a:pt x="514350" y="2828925"/>
                </a:lnTo>
                <a:lnTo>
                  <a:pt x="514350" y="4857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093296"/>
            <a:ext cx="2238499" cy="5775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17" r="7637" b="11177"/>
          <a:stretch/>
        </p:blipFill>
        <p:spPr>
          <a:xfrm>
            <a:off x="443211" y="2222656"/>
            <a:ext cx="2423525" cy="230425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6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32272" y="507821"/>
            <a:ext cx="4690212" cy="945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/>
          <p:cNvSpPr/>
          <p:nvPr/>
        </p:nvSpPr>
        <p:spPr>
          <a:xfrm>
            <a:off x="-5715" y="260648"/>
            <a:ext cx="819458" cy="97076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Forma livre 11"/>
          <p:cNvSpPr/>
          <p:nvPr/>
        </p:nvSpPr>
        <p:spPr>
          <a:xfrm>
            <a:off x="810817" y="262722"/>
            <a:ext cx="221456" cy="1200150"/>
          </a:xfrm>
          <a:custGeom>
            <a:avLst/>
            <a:gdLst>
              <a:gd name="connsiteX0" fmla="*/ 0 w 295275"/>
              <a:gd name="connsiteY0" fmla="*/ 0 h 1600200"/>
              <a:gd name="connsiteX1" fmla="*/ 4762 w 295275"/>
              <a:gd name="connsiteY1" fmla="*/ 1295400 h 1600200"/>
              <a:gd name="connsiteX2" fmla="*/ 295275 w 295275"/>
              <a:gd name="connsiteY2" fmla="*/ 1600200 h 1600200"/>
              <a:gd name="connsiteX3" fmla="*/ 295275 w 295275"/>
              <a:gd name="connsiteY3" fmla="*/ 323850 h 1600200"/>
              <a:gd name="connsiteX4" fmla="*/ 0 w 29527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00200">
                <a:moveTo>
                  <a:pt x="0" y="0"/>
                </a:moveTo>
                <a:cubicBezTo>
                  <a:pt x="1587" y="431800"/>
                  <a:pt x="3175" y="863600"/>
                  <a:pt x="4762" y="1295400"/>
                </a:cubicBezTo>
                <a:lnTo>
                  <a:pt x="295275" y="1600200"/>
                </a:lnTo>
                <a:lnTo>
                  <a:pt x="295275" y="323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Retângulo 3"/>
          <p:cNvSpPr/>
          <p:nvPr/>
        </p:nvSpPr>
        <p:spPr>
          <a:xfrm>
            <a:off x="2012825" y="746666"/>
            <a:ext cx="3016375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Renato Luís de Souza Dutra </a:t>
            </a:r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Universidade Positivo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59632" y="1955281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Doutorado em Informática na Educação. Mestrado em Computação pela Universidade Federal do Rio Grande do Sul. Graduação em Tecnologia Em Processamento de Dados pelo Centro Estudos Superiores de Londrina (1997) e atualmente é Coordenador Adjunto do Programa de Pós-Graduação em Gestão do Conhecimento (Mestrado) e Coordenador Geral de Pós-Graduação, e Produção de Materiais no Núcleo de Educação a Distância do CESUMAR - Centro Universitário de Maringá. Tem experiência na área Educação a Distância e Educação Corporativa, ocupando cargos acadêmicos e executivos em diferentes organizações. Diversos estudos e pesquisas em Gestão do Conhecimento, Informática na Educação, atuando principalmente nos seguintes temas: Ambientes Virtuais de Aprendizagem, Engenharia de Software, Sistemas de Gestão do Conhecimento e Educação a Distância.</a:t>
            </a:r>
          </a:p>
        </p:txBody>
      </p:sp>
      <p:sp>
        <p:nvSpPr>
          <p:cNvPr id="15" name="Chave direita 14"/>
          <p:cNvSpPr/>
          <p:nvPr/>
        </p:nvSpPr>
        <p:spPr>
          <a:xfrm>
            <a:off x="8316415" y="1988840"/>
            <a:ext cx="84633" cy="3399730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have esquerda 15"/>
          <p:cNvSpPr/>
          <p:nvPr/>
        </p:nvSpPr>
        <p:spPr>
          <a:xfrm>
            <a:off x="857250" y="1988840"/>
            <a:ext cx="84633" cy="3399730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093296"/>
            <a:ext cx="2238499" cy="5775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r="7637" b="10491"/>
          <a:stretch/>
        </p:blipFill>
        <p:spPr>
          <a:xfrm>
            <a:off x="1011396" y="507766"/>
            <a:ext cx="996664" cy="95510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40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487017" y="-172277"/>
            <a:ext cx="9640958" cy="7235687"/>
            <a:chOff x="-649357" y="-172278"/>
            <a:chExt cx="12854611" cy="7235687"/>
          </a:xfrm>
        </p:grpSpPr>
        <p:sp>
          <p:nvSpPr>
            <p:cNvPr id="5" name="Retângulo 4"/>
            <p:cNvSpPr/>
            <p:nvPr/>
          </p:nvSpPr>
          <p:spPr>
            <a:xfrm>
              <a:off x="-649357" y="-172278"/>
              <a:ext cx="12854611" cy="7235687"/>
            </a:xfrm>
            <a:prstGeom prst="rect">
              <a:avLst/>
            </a:prstGeom>
            <a:solidFill>
              <a:srgbClr val="003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" t="-2865" r="-855" b="14125"/>
            <a:stretch/>
          </p:blipFill>
          <p:spPr>
            <a:xfrm>
              <a:off x="10035461" y="4881097"/>
              <a:ext cx="1790618" cy="1421732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4716" y="600501"/>
            <a:ext cx="7349320" cy="2909462"/>
          </a:xfrm>
        </p:spPr>
        <p:txBody>
          <a:bodyPr>
            <a:normAutofit fontScale="90000"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Produção de Material Didático Institucional </a:t>
            </a:r>
            <a:br>
              <a:rPr lang="pt-BR" sz="5000" b="1" dirty="0" smtClean="0">
                <a:solidFill>
                  <a:schemeClr val="bg1"/>
                </a:solidFill>
              </a:rPr>
            </a:br>
            <a:r>
              <a:rPr lang="pt-BR" sz="5000" b="1" dirty="0" smtClean="0">
                <a:solidFill>
                  <a:schemeClr val="bg1"/>
                </a:solidFill>
              </a:rPr>
              <a:t/>
            </a:r>
            <a:br>
              <a:rPr lang="pt-BR" sz="5000" b="1" dirty="0" smtClean="0">
                <a:solidFill>
                  <a:schemeClr val="bg1"/>
                </a:solidFill>
              </a:rPr>
            </a:br>
            <a:r>
              <a:rPr lang="pt-BR" sz="4400" b="1" dirty="0" smtClean="0">
                <a:solidFill>
                  <a:srgbClr val="FFFF00"/>
                </a:solidFill>
              </a:rPr>
              <a:t>Produzir Internamente ou Terceirizar?</a:t>
            </a:r>
            <a:endParaRPr lang="pt-BR" sz="4400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4716" y="4693864"/>
            <a:ext cx="7349320" cy="1655762"/>
          </a:xfrm>
        </p:spPr>
        <p:txBody>
          <a:bodyPr>
            <a:normAutofit fontScale="85000" lnSpcReduction="20000"/>
          </a:bodyPr>
          <a:lstStyle/>
          <a:p>
            <a:endParaRPr lang="pt-BR" sz="2800" b="1" dirty="0" smtClean="0">
              <a:solidFill>
                <a:schemeClr val="bg1"/>
              </a:solidFill>
            </a:endParaRPr>
          </a:p>
          <a:p>
            <a:endParaRPr lang="pt-BR" sz="2800" b="1" dirty="0">
              <a:solidFill>
                <a:schemeClr val="bg1"/>
              </a:solidFill>
            </a:endParaRPr>
          </a:p>
          <a:p>
            <a:r>
              <a:rPr lang="pt-BR" sz="2000" b="1" dirty="0" smtClean="0">
                <a:solidFill>
                  <a:schemeClr val="bg1"/>
                </a:solidFill>
              </a:rPr>
              <a:t>Renato Dutra, </a:t>
            </a:r>
            <a:r>
              <a:rPr lang="pt-BR" sz="2000" b="1" dirty="0" err="1" smtClean="0">
                <a:solidFill>
                  <a:schemeClr val="bg1"/>
                </a:solidFill>
              </a:rPr>
              <a:t>D.Sc</a:t>
            </a:r>
            <a:r>
              <a:rPr lang="pt-BR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sz="2000" b="1" dirty="0" smtClean="0">
                <a:solidFill>
                  <a:schemeClr val="bg1"/>
                </a:solidFill>
              </a:rPr>
              <a:t>Manoela </a:t>
            </a:r>
            <a:r>
              <a:rPr lang="pt-BR" sz="2000" b="1" dirty="0" err="1" smtClean="0">
                <a:solidFill>
                  <a:schemeClr val="bg1"/>
                </a:solidFill>
              </a:rPr>
              <a:t>Tagliaferro</a:t>
            </a:r>
            <a:r>
              <a:rPr lang="pt-BR" sz="2000" b="1" dirty="0" smtClean="0">
                <a:solidFill>
                  <a:schemeClr val="bg1"/>
                </a:solidFill>
              </a:rPr>
              <a:t>, </a:t>
            </a:r>
            <a:r>
              <a:rPr lang="pt-BR" sz="2000" b="1" dirty="0" err="1" smtClean="0">
                <a:solidFill>
                  <a:schemeClr val="bg1"/>
                </a:solidFill>
              </a:rPr>
              <a:t>M.Sc</a:t>
            </a:r>
            <a:r>
              <a:rPr lang="pt-BR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sz="2000" b="1" dirty="0" smtClean="0">
                <a:solidFill>
                  <a:schemeClr val="bg1"/>
                </a:solidFill>
              </a:rPr>
              <a:t>Aline Escarlate</a:t>
            </a:r>
          </a:p>
        </p:txBody>
      </p:sp>
    </p:spTree>
    <p:extLst>
      <p:ext uri="{BB962C8B-B14F-4D97-AF65-F5344CB8AC3E}">
        <p14:creationId xmlns:p14="http://schemas.microsoft.com/office/powerpoint/2010/main" val="2256663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2917209" y="683376"/>
            <a:ext cx="4554941" cy="600501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Coordenador Geral de EAD da Universidade Positivo. </a:t>
            </a: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Tem </a:t>
            </a:r>
            <a:r>
              <a:rPr lang="pt-BR" sz="2200" dirty="0">
                <a:solidFill>
                  <a:srgbClr val="003D7A"/>
                </a:solidFill>
                <a:latin typeface="+mj-lt"/>
              </a:rPr>
              <a:t>experiência na área 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Educacional e Corporativa, </a:t>
            </a:r>
            <a:r>
              <a:rPr lang="pt-BR" sz="2200" dirty="0">
                <a:solidFill>
                  <a:srgbClr val="003D7A"/>
                </a:solidFill>
                <a:latin typeface="+mj-lt"/>
              </a:rPr>
              <a:t>com foco na modalidade de 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Educação </a:t>
            </a:r>
            <a:r>
              <a:rPr lang="pt-BR" sz="2200" dirty="0">
                <a:solidFill>
                  <a:srgbClr val="003D7A"/>
                </a:solidFill>
                <a:latin typeface="+mj-lt"/>
              </a:rPr>
              <a:t>a Distância, </a:t>
            </a:r>
            <a:r>
              <a:rPr lang="pt-BR" sz="2200" i="1" dirty="0" smtClean="0">
                <a:solidFill>
                  <a:srgbClr val="003D7A"/>
                </a:solidFill>
                <a:latin typeface="+mj-lt"/>
              </a:rPr>
              <a:t>e-</a:t>
            </a:r>
            <a:r>
              <a:rPr lang="pt-BR" sz="2200" i="1" dirty="0" err="1" smtClean="0">
                <a:solidFill>
                  <a:srgbClr val="003D7A"/>
                </a:solidFill>
                <a:latin typeface="+mj-lt"/>
              </a:rPr>
              <a:t>learning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..</a:t>
            </a:r>
            <a:endParaRPr lang="pt-BR" sz="2200" dirty="0">
              <a:solidFill>
                <a:srgbClr val="003D7A"/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Doutor em Informática na Educação (UFRGS)</a:t>
            </a:r>
            <a:endParaRPr lang="pt-BR" sz="2200" dirty="0">
              <a:solidFill>
                <a:srgbClr val="003D7A"/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Mestre em Ciência da Computação (UFRGS)</a:t>
            </a: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Learning </a:t>
            </a:r>
            <a:r>
              <a:rPr lang="pt-BR" sz="2200" dirty="0" err="1" smtClean="0">
                <a:solidFill>
                  <a:srgbClr val="003D7A"/>
                </a:solidFill>
                <a:latin typeface="+mj-lt"/>
              </a:rPr>
              <a:t>Fellow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 no The </a:t>
            </a:r>
            <a:r>
              <a:rPr lang="pt-BR" sz="2200" dirty="0" err="1" smtClean="0">
                <a:solidFill>
                  <a:srgbClr val="003D7A"/>
                </a:solidFill>
                <a:latin typeface="+mj-lt"/>
              </a:rPr>
              <a:t>Masie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 Center</a:t>
            </a:r>
            <a:endParaRPr lang="pt-BR" sz="2200" dirty="0">
              <a:solidFill>
                <a:srgbClr val="003D7A"/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003D7A"/>
                </a:solidFill>
                <a:latin typeface="+mj-lt"/>
              </a:rPr>
              <a:t>Especialista em 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Sistemas de Informação (FUNPAR/INBRAPE) </a:t>
            </a: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Especialista em Marketing (</a:t>
            </a:r>
            <a:r>
              <a:rPr lang="pt-BR" sz="2200" dirty="0" err="1" smtClean="0">
                <a:solidFill>
                  <a:srgbClr val="003D7A"/>
                </a:solidFill>
                <a:latin typeface="+mj-lt"/>
              </a:rPr>
              <a:t>Unifil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) </a:t>
            </a:r>
          </a:p>
          <a:p>
            <a:pPr algn="just">
              <a:lnSpc>
                <a:spcPct val="110000"/>
              </a:lnSpc>
            </a:pP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Especialista em Recursos Humanos (</a:t>
            </a:r>
            <a:r>
              <a:rPr lang="pt-BR" sz="2200" dirty="0" err="1" smtClean="0">
                <a:solidFill>
                  <a:srgbClr val="003D7A"/>
                </a:solidFill>
                <a:latin typeface="+mj-lt"/>
              </a:rPr>
              <a:t>Unifil</a:t>
            </a:r>
            <a:r>
              <a:rPr lang="pt-BR" sz="2200" dirty="0" smtClean="0">
                <a:solidFill>
                  <a:srgbClr val="003D7A"/>
                </a:solidFill>
                <a:latin typeface="+mj-lt"/>
              </a:rPr>
              <a:t>)</a:t>
            </a:r>
            <a:endParaRPr lang="pt-BR" sz="2200" dirty="0">
              <a:solidFill>
                <a:srgbClr val="003D7A"/>
              </a:solidFill>
              <a:latin typeface="+mj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67394" y="4488679"/>
            <a:ext cx="1748729" cy="14951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b="1" dirty="0" smtClean="0">
                <a:solidFill>
                  <a:srgbClr val="003D7A"/>
                </a:solidFill>
                <a:latin typeface="+mn-lt"/>
              </a:rPr>
              <a:t>Renato Dutra</a:t>
            </a:r>
            <a:endParaRPr lang="pt-BR" sz="2000" b="1" dirty="0">
              <a:solidFill>
                <a:srgbClr val="003D7A"/>
              </a:solidFill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3" y="683376"/>
            <a:ext cx="2416931" cy="32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Distância Transacional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75658"/>
            <a:ext cx="6890486" cy="52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28650" y="1587284"/>
            <a:ext cx="8139793" cy="4929917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Quanto maior a estrutura maior a a distância transacional</a:t>
            </a:r>
          </a:p>
          <a:p>
            <a:r>
              <a:rPr lang="pt-BR" dirty="0" smtClean="0"/>
              <a:t>Quanto maior o diálogo menor a distância transacional</a:t>
            </a:r>
          </a:p>
          <a:p>
            <a:endParaRPr lang="pt-BR" dirty="0"/>
          </a:p>
          <a:p>
            <a:r>
              <a:rPr lang="pt-BR" dirty="0" smtClean="0"/>
              <a:t>Turmas pequenas ou numero reduzido de alunos atendidos</a:t>
            </a:r>
          </a:p>
          <a:p>
            <a:pPr lvl="1"/>
            <a:r>
              <a:rPr lang="pt-BR" dirty="0" smtClean="0"/>
              <a:t>Menor distância transacional</a:t>
            </a:r>
          </a:p>
          <a:p>
            <a:pPr lvl="1"/>
            <a:r>
              <a:rPr lang="pt-BR" dirty="0" smtClean="0"/>
              <a:t>Mais diálogo, mais feedback</a:t>
            </a:r>
          </a:p>
          <a:p>
            <a:pPr lvl="1"/>
            <a:r>
              <a:rPr lang="pt-BR" dirty="0" smtClean="0"/>
              <a:t>Mais atividades com feedback e recursos educacionais diversificados</a:t>
            </a:r>
          </a:p>
          <a:p>
            <a:pPr lvl="1"/>
            <a:r>
              <a:rPr lang="pt-BR" dirty="0" smtClean="0"/>
              <a:t>Tutores atendem turmas de 20 a 50 alunos em média</a:t>
            </a:r>
          </a:p>
          <a:p>
            <a:pPr lvl="1"/>
            <a:endParaRPr lang="pt-BR" dirty="0"/>
          </a:p>
          <a:p>
            <a:r>
              <a:rPr lang="pt-BR" dirty="0" smtClean="0"/>
              <a:t>Turmas grandes ou numero alto de alunos atendidos</a:t>
            </a:r>
          </a:p>
          <a:p>
            <a:pPr lvl="1"/>
            <a:r>
              <a:rPr lang="pt-BR" dirty="0" smtClean="0"/>
              <a:t>Menos diálogo, menos feedback e maior distância transacional</a:t>
            </a:r>
          </a:p>
          <a:p>
            <a:pPr lvl="1"/>
            <a:r>
              <a:rPr lang="pt-BR" dirty="0" smtClean="0"/>
              <a:t>Mais estrutura, mais atividades estruturadas  e materiais padronizados</a:t>
            </a:r>
          </a:p>
          <a:p>
            <a:pPr lvl="1"/>
            <a:r>
              <a:rPr lang="pt-BR" dirty="0" smtClean="0"/>
              <a:t>Tutores atendem turmas de 400 a 1000 alunos em média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Distância Transacional e o tamanho do público-alvo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84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16693"/>
              </p:ext>
            </p:extLst>
          </p:nvPr>
        </p:nvGraphicFramePr>
        <p:xfrm>
          <a:off x="628651" y="1587284"/>
          <a:ext cx="7174043" cy="492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Estrutura de materiais didáticos para larga escala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1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Premissas para Materiais Didáticos para muitos alunos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Materiais precisam ter um padrão de número de capítulos, páginas e estrutura interna</a:t>
            </a:r>
          </a:p>
          <a:p>
            <a:pPr lvl="1"/>
            <a:r>
              <a:rPr lang="pt-BR" dirty="0" smtClean="0"/>
              <a:t>Para que o esforço do aluno seja sempre igual</a:t>
            </a:r>
          </a:p>
          <a:p>
            <a:r>
              <a:rPr lang="pt-BR" dirty="0" smtClean="0"/>
              <a:t>Atividades precisam ser padronizadas</a:t>
            </a:r>
          </a:p>
          <a:p>
            <a:pPr lvl="1"/>
            <a:r>
              <a:rPr lang="pt-BR" dirty="0" smtClean="0"/>
              <a:t>Para que as atividades do tutor sejam organizadas e distribuídas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82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496878"/>
              </p:ext>
            </p:extLst>
          </p:nvPr>
        </p:nvGraphicFramePr>
        <p:xfrm>
          <a:off x="628650" y="1587500"/>
          <a:ext cx="7568293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Possibilidades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20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95536" y="4581128"/>
            <a:ext cx="227498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Jacqueline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Oliveira Lameza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  <p:sp>
        <p:nvSpPr>
          <p:cNvPr id="13" name="Forma livre 12"/>
          <p:cNvSpPr/>
          <p:nvPr/>
        </p:nvSpPr>
        <p:spPr>
          <a:xfrm>
            <a:off x="-2412" y="1745708"/>
            <a:ext cx="469956" cy="2781204"/>
          </a:xfrm>
          <a:custGeom>
            <a:avLst/>
            <a:gdLst>
              <a:gd name="connsiteX0" fmla="*/ 0 w 514350"/>
              <a:gd name="connsiteY0" fmla="*/ 0 h 2828925"/>
              <a:gd name="connsiteX1" fmla="*/ 0 w 514350"/>
              <a:gd name="connsiteY1" fmla="*/ 2314575 h 2828925"/>
              <a:gd name="connsiteX2" fmla="*/ 514350 w 514350"/>
              <a:gd name="connsiteY2" fmla="*/ 2828925 h 2828925"/>
              <a:gd name="connsiteX3" fmla="*/ 514350 w 514350"/>
              <a:gd name="connsiteY3" fmla="*/ 485775 h 2828925"/>
              <a:gd name="connsiteX4" fmla="*/ 0 w 514350"/>
              <a:gd name="connsiteY4" fmla="*/ 0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2828925">
                <a:moveTo>
                  <a:pt x="0" y="0"/>
                </a:moveTo>
                <a:lnTo>
                  <a:pt x="0" y="2314575"/>
                </a:lnTo>
                <a:lnTo>
                  <a:pt x="514350" y="2828925"/>
                </a:lnTo>
                <a:lnTo>
                  <a:pt x="514350" y="4857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9"/>
          <a:stretch/>
        </p:blipFill>
        <p:spPr>
          <a:xfrm>
            <a:off x="468270" y="2240448"/>
            <a:ext cx="2202974" cy="22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956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502896"/>
              </p:ext>
            </p:extLst>
          </p:nvPr>
        </p:nvGraphicFramePr>
        <p:xfrm>
          <a:off x="628651" y="1587284"/>
          <a:ext cx="7174043" cy="492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Produção interna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04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084787"/>
              </p:ext>
            </p:extLst>
          </p:nvPr>
        </p:nvGraphicFramePr>
        <p:xfrm>
          <a:off x="628651" y="1587284"/>
          <a:ext cx="7174043" cy="492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Produção terceirizada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40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762716"/>
              </p:ext>
            </p:extLst>
          </p:nvPr>
        </p:nvGraphicFramePr>
        <p:xfrm>
          <a:off x="628651" y="1587284"/>
          <a:ext cx="7174043" cy="492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Assinatura / Licenciamento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51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696992"/>
              </p:ext>
            </p:extLst>
          </p:nvPr>
        </p:nvGraphicFramePr>
        <p:xfrm>
          <a:off x="628650" y="1587284"/>
          <a:ext cx="7421336" cy="5270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Quanto optar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2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577413"/>
              </p:ext>
            </p:extLst>
          </p:nvPr>
        </p:nvGraphicFramePr>
        <p:xfrm>
          <a:off x="1045028" y="2111829"/>
          <a:ext cx="6743657" cy="4180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Estudo de Caso UP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4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Entregas em atraso</a:t>
            </a:r>
          </a:p>
          <a:p>
            <a:r>
              <a:rPr lang="pt-BR" dirty="0"/>
              <a:t>Transição sem tempo de planejamento, adequação dos processos e conhecimento do modelo da UP</a:t>
            </a:r>
          </a:p>
          <a:p>
            <a:r>
              <a:rPr lang="pt-BR" dirty="0"/>
              <a:t>Muitas trocas de autores ao longo do processo de produção</a:t>
            </a:r>
          </a:p>
          <a:p>
            <a:r>
              <a:rPr lang="pt-BR" dirty="0"/>
              <a:t>Falta de controle sobre os autores e </a:t>
            </a:r>
            <a:r>
              <a:rPr lang="pt-BR" dirty="0" err="1"/>
              <a:t>pareceristas</a:t>
            </a:r>
            <a:endParaRPr lang="pt-BR" dirty="0"/>
          </a:p>
          <a:p>
            <a:r>
              <a:rPr lang="pt-BR" dirty="0"/>
              <a:t>Resistência e desmotivação da equipe interna em relação ao novo modelo de produção. </a:t>
            </a:r>
            <a:endParaRPr lang="pt-BR" dirty="0" smtClean="0"/>
          </a:p>
          <a:p>
            <a:pPr lvl="1"/>
            <a:r>
              <a:rPr lang="pt-BR" dirty="0" smtClean="0"/>
              <a:t>Não </a:t>
            </a:r>
            <a:r>
              <a:rPr lang="pt-BR" dirty="0"/>
              <a:t>existe mais o sentimento de “responsabilidade” e “pertencimento” ao negócio</a:t>
            </a:r>
          </a:p>
          <a:p>
            <a:r>
              <a:rPr lang="pt-BR" dirty="0"/>
              <a:t>Processo de validação não é concluído em tempo para a oferta da disciplina</a:t>
            </a:r>
          </a:p>
          <a:p>
            <a:r>
              <a:rPr lang="pt-BR" dirty="0"/>
              <a:t>Falta de unidade no material como um todo, </a:t>
            </a:r>
            <a:endParaRPr lang="pt-BR" dirty="0" smtClean="0"/>
          </a:p>
          <a:p>
            <a:pPr lvl="1"/>
            <a:r>
              <a:rPr lang="pt-BR" dirty="0" smtClean="0"/>
              <a:t>Algumas vezes há </a:t>
            </a:r>
            <a:r>
              <a:rPr lang="pt-BR" dirty="0"/>
              <a:t>diversas pessoas trabalhando nele simultaneamente. Em alguns momentos o conteúdo se torna redundante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Maiores dificuldades encontradas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44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985349"/>
              </p:ext>
            </p:extLst>
          </p:nvPr>
        </p:nvGraphicFramePr>
        <p:xfrm>
          <a:off x="628651" y="2002971"/>
          <a:ext cx="7976507" cy="4136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Estudo de Caso UP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08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98" y="6162319"/>
            <a:ext cx="1031090" cy="48181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52809" y="1980893"/>
            <a:ext cx="185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Muito 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636912"/>
            <a:ext cx="4680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kaleu.oliveira@belasartes.br</a:t>
            </a:r>
          </a:p>
          <a:p>
            <a:r>
              <a:rPr lang="pt-BR" sz="2000" dirty="0" smtClean="0"/>
              <a:t>jacqueline.lameza@belasartes.br</a:t>
            </a:r>
            <a:endParaRPr lang="pt-BR" sz="2000" dirty="0"/>
          </a:p>
          <a:p>
            <a:r>
              <a:rPr lang="pt-BR" sz="2000" dirty="0"/>
              <a:t>marcio.oliverio@metodista.br</a:t>
            </a:r>
          </a:p>
          <a:p>
            <a:r>
              <a:rPr lang="pt-BR" sz="2000" dirty="0"/>
              <a:t>renato.dutra@up.edu.br</a:t>
            </a:r>
          </a:p>
          <a:p>
            <a:r>
              <a:rPr lang="pt-BR" sz="2000" dirty="0"/>
              <a:t>roberto.ramos@estacio.br</a:t>
            </a:r>
          </a:p>
        </p:txBody>
      </p:sp>
      <p:sp>
        <p:nvSpPr>
          <p:cNvPr id="5" name="Texto explicativo em elipse 4"/>
          <p:cNvSpPr/>
          <p:nvPr/>
        </p:nvSpPr>
        <p:spPr>
          <a:xfrm>
            <a:off x="6980908" y="695357"/>
            <a:ext cx="1964678" cy="1636251"/>
          </a:xfrm>
          <a:prstGeom prst="wedgeEllipseCallout">
            <a:avLst>
              <a:gd name="adj1" fmla="val -58189"/>
              <a:gd name="adj2" fmla="val 39706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CaixaDeTexto 5"/>
          <p:cNvSpPr txBox="1"/>
          <p:nvPr/>
        </p:nvSpPr>
        <p:spPr>
          <a:xfrm>
            <a:off x="7289293" y="1113665"/>
            <a:ext cx="185229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700" b="1" dirty="0">
                <a:ln w="0"/>
              </a:rPr>
              <a:t>Alguma dúvida?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32272" y="1516687"/>
            <a:ext cx="4690212" cy="94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Retângulo 5"/>
          <p:cNvSpPr/>
          <p:nvPr/>
        </p:nvSpPr>
        <p:spPr>
          <a:xfrm>
            <a:off x="-5715" y="1269514"/>
            <a:ext cx="819458" cy="97076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Forma livre 6"/>
          <p:cNvSpPr/>
          <p:nvPr/>
        </p:nvSpPr>
        <p:spPr>
          <a:xfrm>
            <a:off x="810817" y="1263423"/>
            <a:ext cx="221456" cy="1200150"/>
          </a:xfrm>
          <a:custGeom>
            <a:avLst/>
            <a:gdLst>
              <a:gd name="connsiteX0" fmla="*/ 0 w 295275"/>
              <a:gd name="connsiteY0" fmla="*/ 0 h 1600200"/>
              <a:gd name="connsiteX1" fmla="*/ 4762 w 295275"/>
              <a:gd name="connsiteY1" fmla="*/ 1295400 h 1600200"/>
              <a:gd name="connsiteX2" fmla="*/ 295275 w 295275"/>
              <a:gd name="connsiteY2" fmla="*/ 1600200 h 1600200"/>
              <a:gd name="connsiteX3" fmla="*/ 295275 w 295275"/>
              <a:gd name="connsiteY3" fmla="*/ 323850 h 1600200"/>
              <a:gd name="connsiteX4" fmla="*/ 0 w 29527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00200">
                <a:moveTo>
                  <a:pt x="0" y="0"/>
                </a:moveTo>
                <a:cubicBezTo>
                  <a:pt x="1587" y="431800"/>
                  <a:pt x="3175" y="863600"/>
                  <a:pt x="4762" y="1295400"/>
                </a:cubicBezTo>
                <a:lnTo>
                  <a:pt x="295275" y="1600200"/>
                </a:lnTo>
                <a:lnTo>
                  <a:pt x="295275" y="323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Retângulo 8"/>
          <p:cNvSpPr/>
          <p:nvPr/>
        </p:nvSpPr>
        <p:spPr>
          <a:xfrm>
            <a:off x="2012826" y="1812956"/>
            <a:ext cx="311532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Jacqueline de Oliveira Lameza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have direita 9"/>
          <p:cNvSpPr/>
          <p:nvPr/>
        </p:nvSpPr>
        <p:spPr>
          <a:xfrm>
            <a:off x="8286749" y="3008914"/>
            <a:ext cx="114300" cy="2379656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Chave esquerda 10"/>
          <p:cNvSpPr/>
          <p:nvPr/>
        </p:nvSpPr>
        <p:spPr>
          <a:xfrm>
            <a:off x="1657349" y="3008914"/>
            <a:ext cx="114300" cy="2379656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t="2633" r="2890" b="34423"/>
          <a:stretch/>
        </p:blipFill>
        <p:spPr>
          <a:xfrm>
            <a:off x="1031391" y="1514476"/>
            <a:ext cx="879564" cy="93940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033429" y="2996332"/>
            <a:ext cx="61894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Economista e administradora. Mestra em Economia pela PUC-SP. Especialista em Design Instrucional para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pela Universidade Federal de Itajubá (UNIFEI-MG). Especialista em Planejamento, Implementação e Gestão de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pela Universidade Federal Fluminense (UFF-RJ). Experiência de 12 anos  em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tendo atuado em todos os papéis, incluindo a gestão de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grandes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universidades. Coordenadora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Departamento de Educação a Distância da Belas Artes.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2" y="6821108"/>
            <a:ext cx="9143999" cy="4571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4571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936580"/>
            <a:ext cx="1208712" cy="56481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9"/>
          <a:stretch/>
        </p:blipFill>
        <p:spPr>
          <a:xfrm>
            <a:off x="1013395" y="1501164"/>
            <a:ext cx="940563" cy="9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306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54c91fd1a1ece0ce2ab1525a3e4891e25d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3623</Words>
  <Application>Microsoft Office PowerPoint</Application>
  <PresentationFormat>Apresentação na tela (4:3)</PresentationFormat>
  <Paragraphs>645</Paragraphs>
  <Slides>87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8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Objetivos</vt:lpstr>
      <vt:lpstr>Apresentação do PowerPoint</vt:lpstr>
      <vt:lpstr>Apresentação do PowerPoint</vt:lpstr>
      <vt:lpstr>Apresentação do PowerPoint</vt:lpstr>
      <vt:lpstr>Apresentação do PowerPoint</vt:lpstr>
      <vt:lpstr>Fluxo de trabalho</vt:lpstr>
      <vt:lpstr>Apresentação do PowerPoint</vt:lpstr>
      <vt:lpstr>Capacidade produtiva EaD Belas Artes</vt:lpstr>
      <vt:lpstr>Capacidade Produtiva</vt:lpstr>
      <vt:lpstr>Capacidade Produtiva</vt:lpstr>
      <vt:lpstr>Capacidade Produtiva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Recursos didáticos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você imagina as escolas  em 2030?  </vt:lpstr>
      <vt:lpstr>A pesquisa</vt:lpstr>
      <vt:lpstr>O futuro</vt:lpstr>
      <vt:lpstr>O futuro</vt:lpstr>
      <vt:lpstr>Tendências</vt:lpstr>
      <vt:lpstr>O que eu vivencio</vt:lpstr>
      <vt:lpstr>O que eu vivencio</vt:lpstr>
      <vt:lpstr>O que eu vivencio</vt:lpstr>
      <vt:lpstr>O que eu vivencio</vt:lpstr>
      <vt:lpstr>Desenvolvimento dos cursos  EAD da Metodista</vt:lpstr>
      <vt:lpstr>Desenvolvimento dos cursos  EAD da Metodista</vt:lpstr>
      <vt:lpstr>Desenvolvimento dos cursos  EAD da Metodista</vt:lpstr>
      <vt:lpstr>Fluxo de Produção do Material Didático EAD na Metodista</vt:lpstr>
      <vt:lpstr>Assessoria pedagógica</vt:lpstr>
      <vt:lpstr>Assessoria pedagógica</vt:lpstr>
      <vt:lpstr>Assessoria pedagógica</vt:lpstr>
      <vt:lpstr>Identidade</vt:lpstr>
      <vt:lpstr>Atualização constante</vt:lpstr>
      <vt:lpstr>Valores Fundamentais dos Materiais Didáticos EAD da Metodista:</vt:lpstr>
      <vt:lpstr>Valores Fundamentais dos Materiais Didáticos EAD da Metodista:</vt:lpstr>
      <vt:lpstr>Valores Fundamentais dos Materiais Didáticos EAD da Metodista:</vt:lpstr>
      <vt:lpstr>Desafios:</vt:lpstr>
      <vt:lpstr>Apresentação do PowerPoint</vt:lpstr>
      <vt:lpstr>Apresentação do PowerPoint</vt:lpstr>
      <vt:lpstr>Produção de Material Didático Institucional   Produzir Internamente ou Terceirizar?</vt:lpstr>
      <vt:lpstr>Apresentação do PowerPoint</vt:lpstr>
      <vt:lpstr>Distância Transacional</vt:lpstr>
      <vt:lpstr>Distância Transacional e o tamanho do público-alvo</vt:lpstr>
      <vt:lpstr>Estrutura de materiais didáticos para larga escala</vt:lpstr>
      <vt:lpstr>Premissas para Materiais Didáticos para muitos alunos</vt:lpstr>
      <vt:lpstr>Possibilidades</vt:lpstr>
      <vt:lpstr>Produção interna</vt:lpstr>
      <vt:lpstr>Produção terceirizada</vt:lpstr>
      <vt:lpstr>Assinatura / Licenciamento</vt:lpstr>
      <vt:lpstr>Quanto optar</vt:lpstr>
      <vt:lpstr>Estudo de Caso UP</vt:lpstr>
      <vt:lpstr>Maiores dificuldades encontradas</vt:lpstr>
      <vt:lpstr>Estudo de Caso UP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Dragon</dc:creator>
  <cp:lastModifiedBy>Dragon</cp:lastModifiedBy>
  <cp:revision>188</cp:revision>
  <dcterms:created xsi:type="dcterms:W3CDTF">2014-07-31T15:12:21Z</dcterms:created>
  <dcterms:modified xsi:type="dcterms:W3CDTF">2016-10-17T19:31:58Z</dcterms:modified>
</cp:coreProperties>
</file>