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8" r:id="rId2"/>
    <p:sldId id="269" r:id="rId3"/>
    <p:sldId id="259" r:id="rId4"/>
    <p:sldId id="257" r:id="rId5"/>
    <p:sldId id="258" r:id="rId6"/>
    <p:sldId id="270" r:id="rId7"/>
    <p:sldId id="260" r:id="rId8"/>
    <p:sldId id="265" r:id="rId9"/>
    <p:sldId id="266" r:id="rId10"/>
    <p:sldId id="272" r:id="rId11"/>
    <p:sldId id="273" r:id="rId12"/>
    <p:sldId id="271" r:id="rId1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E8A75-C922-4A80-B332-C9CFFB8100FC}" type="datetimeFigureOut">
              <a:rPr lang="pt-BR" smtClean="0"/>
              <a:t>06/10/2016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8132B-1408-4E75-858B-B7E744E0EE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93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06/10/2016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380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06/10/2016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287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06/10/2016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6132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06/10/2016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577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06/10/2016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6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06/10/2016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1800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06/10/2016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011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06/10/2016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6763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06/10/2016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2434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06/10/2016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1864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06/10/2016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773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62163-D964-4533-A077-82F3DBEC00A3}" type="datetimeFigureOut">
              <a:rPr lang="pt-BR" smtClean="0"/>
              <a:t>06/10/2016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28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fcapaula@gmail.com" TargetMode="External"/><Relationship Id="rId2" Type="http://schemas.openxmlformats.org/officeDocument/2006/relationships/hyperlink" Target="mailto:alfredomatta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mailto:curvelloslima@gmail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27584" y="1772816"/>
            <a:ext cx="7200800" cy="3865984"/>
          </a:xfrm>
        </p:spPr>
        <p:txBody>
          <a:bodyPr/>
          <a:lstStyle/>
          <a:p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0"/>
            <a:ext cx="8229600" cy="1212494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856649" y="2276872"/>
            <a:ext cx="7416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MESA REDONDA:</a:t>
            </a:r>
          </a:p>
          <a:p>
            <a:pPr algn="ctr"/>
            <a:r>
              <a:rPr lang="pt-B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APLICAÇÕES ONLINE E EM EAD DO DESIGN COGNITIVO SÓCIO-CONSTRUTIVISTA</a:t>
            </a:r>
          </a:p>
        </p:txBody>
      </p:sp>
    </p:spTree>
    <p:extLst>
      <p:ext uri="{BB962C8B-B14F-4D97-AF65-F5344CB8AC3E}">
        <p14:creationId xmlns:p14="http://schemas.microsoft.com/office/powerpoint/2010/main" val="3876435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1844824"/>
            <a:ext cx="6984776" cy="4608512"/>
          </a:xfrm>
        </p:spPr>
      </p:pic>
      <p:pic>
        <p:nvPicPr>
          <p:cNvPr id="4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4572" y="274638"/>
            <a:ext cx="8229600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53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ANIMAÇÃO, 3D, DO TEATRO SÃO JOÃO , PRIMEIRA VERSÃ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572" y="1700808"/>
            <a:ext cx="8045450" cy="4525963"/>
          </a:xfrm>
        </p:spPr>
      </p:pic>
      <p:pic>
        <p:nvPicPr>
          <p:cNvPr id="5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4572" y="274638"/>
            <a:ext cx="8229600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0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endParaRPr lang="pt-BR" dirty="0"/>
          </a:p>
          <a:p>
            <a:r>
              <a:rPr lang="pt-BR" dirty="0"/>
              <a:t>AGRADECEMOS...</a:t>
            </a:r>
          </a:p>
          <a:p>
            <a:r>
              <a:rPr lang="pt-BR" dirty="0"/>
              <a:t>Alfredo Matta : </a:t>
            </a:r>
            <a:r>
              <a:rPr lang="pt-BR" dirty="0">
                <a:hlinkClick r:id="rId2"/>
              </a:rPr>
              <a:t>alfredomatta@gmail.com</a:t>
            </a:r>
            <a:endParaRPr lang="pt-BR" dirty="0"/>
          </a:p>
          <a:p>
            <a:r>
              <a:rPr lang="pt-BR" dirty="0"/>
              <a:t>Paula Silva : </a:t>
            </a:r>
            <a:r>
              <a:rPr lang="pt-BR" dirty="0">
                <a:hlinkClick r:id="rId3"/>
              </a:rPr>
              <a:t>fcapaula@gmail.com</a:t>
            </a:r>
            <a:endParaRPr lang="pt-BR" dirty="0"/>
          </a:p>
          <a:p>
            <a:r>
              <a:rPr lang="pt-BR" dirty="0"/>
              <a:t>Mª Antonia L. Gomes : </a:t>
            </a:r>
            <a:r>
              <a:rPr lang="pt-BR" sz="2800" dirty="0">
                <a:hlinkClick r:id="rId4"/>
              </a:rPr>
              <a:t>curvelloslima@gmail.com</a:t>
            </a:r>
            <a:endParaRPr lang="pt-BR" sz="2800" dirty="0"/>
          </a:p>
          <a:p>
            <a:endParaRPr lang="pt-BR" sz="2800" dirty="0"/>
          </a:p>
          <a:p>
            <a:pPr marL="0" indent="0">
              <a:buNone/>
            </a:pPr>
            <a:r>
              <a:rPr lang="pt-BR" sz="2800" dirty="0"/>
              <a:t>  20/09/2016.</a:t>
            </a:r>
          </a:p>
          <a:p>
            <a:endParaRPr lang="pt-BR" sz="240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Espaço Reservado para Conteúdo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05144"/>
            <a:ext cx="8229600" cy="12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51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ALFREDO MATTA – UNEB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DRA. PAULA SILVA – UNEB 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DOUTORANDA: MARIA ANTONIA LIMA GOMES – UNEB / SEC-BA.</a:t>
            </a:r>
          </a:p>
        </p:txBody>
      </p:sp>
      <p:pic>
        <p:nvPicPr>
          <p:cNvPr id="4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0"/>
            <a:ext cx="8229600" cy="12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89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27584" y="1772816"/>
            <a:ext cx="7200800" cy="3865984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COGNITIVO </a:t>
            </a:r>
          </a:p>
          <a:p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MUSEU VIRTUAL, </a:t>
            </a:r>
          </a:p>
          <a:p>
            <a:r>
              <a:rPr lang="pt-BR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TEATRO SÃO JOÃO DA BAHIA</a:t>
            </a:r>
          </a:p>
          <a:p>
            <a:r>
              <a:rPr lang="pt-BR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endParaRPr lang="pt-B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MARIA ANTONIA LIMA GOMES, </a:t>
            </a:r>
          </a:p>
          <a:p>
            <a:r>
              <a:rPr 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ALFREDO MATTA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0"/>
            <a:ext cx="8229600" cy="12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98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0"/>
            <a:ext cx="8229600" cy="1212494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043608" y="2564904"/>
            <a:ext cx="65527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Design </a:t>
            </a:r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é, antes de tudo, o meio para se “projetar” aquilo que se pretende pôr em prática 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58214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8129" y="2132857"/>
            <a:ext cx="8229600" cy="3600400"/>
          </a:xfrm>
        </p:spPr>
        <p:txBody>
          <a:bodyPr/>
          <a:lstStyle/>
          <a:p>
            <a:pPr algn="just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Cognitivo “[...] ato ou efeito de adquirir um conhecimento [...], teoria segundo a qual o homem pode chegar sem limitações ao conhecimento do real, do espiritual e do imaginário [...]”</a:t>
            </a:r>
          </a:p>
        </p:txBody>
      </p:sp>
      <p:pic>
        <p:nvPicPr>
          <p:cNvPr id="4" name="Espaço Reservado para Conteúdo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8229600" cy="12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59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Construindo o Design Cognitivo para a concretização da simulação em 3D do Teatro São da Bahia...</a:t>
            </a:r>
          </a:p>
        </p:txBody>
      </p:sp>
      <p:pic>
        <p:nvPicPr>
          <p:cNvPr id="4" name="Espaço Reservado para Conteúdo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8229600" cy="12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81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1989149"/>
              </p:ext>
            </p:extLst>
          </p:nvPr>
        </p:nvGraphicFramePr>
        <p:xfrm>
          <a:off x="971600" y="1916830"/>
          <a:ext cx="7344816" cy="4320481"/>
        </p:xfrm>
        <a:graphic>
          <a:graphicData uri="http://schemas.openxmlformats.org/drawingml/2006/table">
            <a:tbl>
              <a:tblPr firstRow="1" firstCol="1" bandRow="1"/>
              <a:tblGrid>
                <a:gridCol w="7344816">
                  <a:extLst>
                    <a:ext uri="{9D8B030D-6E8A-4147-A177-3AD203B41FA5}">
                      <a16:colId xmlns:a16="http://schemas.microsoft.com/office/drawing/2014/main" xmlns="" val="21060833"/>
                    </a:ext>
                  </a:extLst>
                </a:gridCol>
              </a:tblGrid>
              <a:tr h="13293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 COGNITIVO: SISTEMATIZANDO CONTEXTO E PRINCÍPIO DA CONSTRUÇÃO DA MODELAGEM PARA O ANTIGO TSJB, ATRAVÉS DE UMA ABDORDAGEM SOCIOCONSTRUTIVISTA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561560"/>
                  </a:ext>
                </a:extLst>
              </a:tr>
              <a:tr h="99703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Tema:</a:t>
                      </a:r>
                      <a:r>
                        <a:rPr lang="pt-BR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a) Solução de Modelagem com abordagem socioconstrutivista, b) Tema central: TSJBA e sujeitos interatores, c) Construção de um ambiente virtual de aprendizagem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18705367"/>
                  </a:ext>
                </a:extLst>
              </a:tr>
              <a:tr h="19940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 Objetivação:</a:t>
                      </a:r>
                      <a:r>
                        <a:rPr lang="pt-BR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Possibilitar aos sujeitos, aqui entendidos como intelectuais na perspectiva gramsciana, ser historiador de si mesmo; (sujeito aprendiz), a construir novos conhecimentos (metacognição) através de aprendizagem significativa mediada pela prática de visitação e interação com o museu proposto e que consideramos sócio e histórico.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39236578"/>
                  </a:ext>
                </a:extLst>
              </a:tr>
            </a:tbl>
          </a:graphicData>
        </a:graphic>
      </p:graphicFrame>
      <p:pic>
        <p:nvPicPr>
          <p:cNvPr id="4" name="Espaço Reservado para Conteúdo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8229600" cy="12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85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7040065"/>
              </p:ext>
            </p:extLst>
          </p:nvPr>
        </p:nvGraphicFramePr>
        <p:xfrm>
          <a:off x="755576" y="1844824"/>
          <a:ext cx="7704856" cy="4565904"/>
        </p:xfrm>
        <a:graphic>
          <a:graphicData uri="http://schemas.openxmlformats.org/drawingml/2006/table">
            <a:tbl>
              <a:tblPr firstRow="1" firstCol="1" bandRow="1"/>
              <a:tblGrid>
                <a:gridCol w="7704856">
                  <a:extLst>
                    <a:ext uri="{9D8B030D-6E8A-4147-A177-3AD203B41FA5}">
                      <a16:colId xmlns:a16="http://schemas.microsoft.com/office/drawing/2014/main" xmlns="" val="263214698"/>
                    </a:ext>
                  </a:extLst>
                </a:gridCol>
              </a:tblGrid>
              <a:tr h="2486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pt-BR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omo   será abordado o conteúdo?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4627299"/>
                  </a:ext>
                </a:extLst>
              </a:tr>
              <a:tr h="24860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</a:t>
                      </a:r>
                      <a:r>
                        <a:rPr lang="pt-BR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 Museu Virtual, antes de qualquer nexo, é composto por um cenário proveniente do acervo do TSJBA e da ambiência da Cidade do Salvador nos séculos XIX e XX. </a:t>
                      </a:r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Então temos o exterior e o interior do TSJBA. Assim, serão criadas como, </a:t>
                      </a:r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exemplos, aqui neste quadro design,</a:t>
                      </a:r>
                      <a:r>
                        <a:rPr lang="pt-BR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as seguintes soluções práticas: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a)</a:t>
                      </a:r>
                      <a:r>
                        <a:rPr lang="pt-BR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Convivência e Interação do Visitante com o Bonde no Largo do Teatro: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Situação:</a:t>
                      </a:r>
                      <a:r>
                        <a:rPr lang="pt-BR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Instigar o visitante a perceber que os colegas de viagem dele no bonde são todos bem vestidos e brancos, para que ele possa compreender o elitismo e racismo da época em contexto de transporte coletivo, hoje diferente </a:t>
                      </a:r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(pretende-se perceber, dentre outros detalhes, a contradição de classe neste contexto). 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4571481"/>
                  </a:ext>
                </a:extLst>
              </a:tr>
            </a:tbl>
          </a:graphicData>
        </a:graphic>
      </p:graphicFrame>
      <p:pic>
        <p:nvPicPr>
          <p:cNvPr id="5" name="Espaço Reservado para Conteúdo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8229600" cy="12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30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5146134"/>
              </p:ext>
            </p:extLst>
          </p:nvPr>
        </p:nvGraphicFramePr>
        <p:xfrm>
          <a:off x="683568" y="1692276"/>
          <a:ext cx="7848872" cy="4891913"/>
        </p:xfrm>
        <a:graphic>
          <a:graphicData uri="http://schemas.openxmlformats.org/drawingml/2006/table">
            <a:tbl>
              <a:tblPr firstRow="1" firstCol="1" bandRow="1"/>
              <a:tblGrid>
                <a:gridCol w="7848872">
                  <a:extLst>
                    <a:ext uri="{9D8B030D-6E8A-4147-A177-3AD203B41FA5}">
                      <a16:colId xmlns:a16="http://schemas.microsoft.com/office/drawing/2014/main" xmlns="" val="1844106369"/>
                    </a:ext>
                  </a:extLst>
                </a:gridCol>
              </a:tblGrid>
              <a:tr h="41849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Provocação: </a:t>
                      </a: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 visitante será provocado a escrever (com uma pergunta de um transeunte, como ele explica não ter negro pegando bonde, numa cidade cheia de negros</a:t>
                      </a:r>
                      <a:r>
                        <a:rPr lang="pt-BR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(historiador de si mesmo). </a:t>
                      </a: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 bonde estará mediando a relação entre o contexto do século XIX, e aquele do visitante acostumado com ônibus e metrôs (</a:t>
                      </a:r>
                      <a:r>
                        <a:rPr lang="pt-BR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mediação</a:t>
                      </a: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), portanto enquanto o evento do bonde estiver acontecendo o processo cognitivo do visitante estará em contato com a organização do saber do século XIX, que a simulação permite, o que implica da construção da </a:t>
                      </a:r>
                      <a:r>
                        <a:rPr lang="pt-BR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ZDI</a:t>
                      </a: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enquanto o processo estiver em curso. Pelo mesmo motivo, com a presença de vários visitantes e da simulação, teremos um momento de </a:t>
                      </a:r>
                      <a:r>
                        <a:rPr lang="pt-BR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polifonia e dialogismo</a:t>
                      </a: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4525815"/>
                  </a:ext>
                </a:extLst>
              </a:tr>
            </a:tbl>
          </a:graphicData>
        </a:graphic>
      </p:graphicFrame>
      <p:pic>
        <p:nvPicPr>
          <p:cNvPr id="5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0"/>
            <a:ext cx="8229600" cy="12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010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519</Words>
  <Application>Microsoft Office PowerPoint</Application>
  <PresentationFormat>Apresentação na tela (4:3)</PresentationFormat>
  <Paragraphs>32</Paragraphs>
  <Slides>12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3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Dragon</dc:creator>
  <cp:lastModifiedBy>Dragon</cp:lastModifiedBy>
  <cp:revision>18</cp:revision>
  <dcterms:created xsi:type="dcterms:W3CDTF">2014-07-31T15:12:21Z</dcterms:created>
  <dcterms:modified xsi:type="dcterms:W3CDTF">2016-10-06T19:37:01Z</dcterms:modified>
</cp:coreProperties>
</file>