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3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9" r:id="rId3"/>
    <p:sldId id="282" r:id="rId4"/>
    <p:sldId id="263" r:id="rId5"/>
    <p:sldId id="257" r:id="rId6"/>
    <p:sldId id="259" r:id="rId7"/>
    <p:sldId id="269" r:id="rId8"/>
    <p:sldId id="267" r:id="rId9"/>
    <p:sldId id="260" r:id="rId10"/>
    <p:sldId id="281" r:id="rId11"/>
    <p:sldId id="264" r:id="rId12"/>
    <p:sldId id="268" r:id="rId13"/>
    <p:sldId id="283" r:id="rId14"/>
    <p:sldId id="270" r:id="rId15"/>
    <p:sldId id="271" r:id="rId16"/>
    <p:sldId id="272" r:id="rId17"/>
    <p:sldId id="276" r:id="rId18"/>
    <p:sldId id="273" r:id="rId19"/>
    <p:sldId id="274" r:id="rId20"/>
    <p:sldId id="275" r:id="rId21"/>
    <p:sldId id="277" r:id="rId22"/>
    <p:sldId id="278" r:id="rId23"/>
    <p:sldId id="265" r:id="rId24"/>
    <p:sldId id="280" r:id="rId25"/>
  </p:sldIdLst>
  <p:sldSz cx="9144000" cy="6858000" type="screen4x3"/>
  <p:notesSz cx="6858000" cy="9144000"/>
  <p:custDataLst>
    <p:tags r:id="rId27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2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DAF862-D3D1-4452-847B-BB4FF47CCD5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298817B6-125B-444B-8082-EDB7F57C7424}">
      <dgm:prSet phldrT="[Texto]" custT="1"/>
      <dgm:spPr/>
      <dgm:t>
        <a:bodyPr/>
        <a:lstStyle/>
        <a:p>
          <a:r>
            <a:rPr lang="pt-BR" sz="3200" dirty="0" smtClean="0"/>
            <a:t>Didático</a:t>
          </a:r>
          <a:endParaRPr lang="pt-BR" sz="3200" dirty="0"/>
        </a:p>
      </dgm:t>
    </dgm:pt>
    <dgm:pt modelId="{8094A7FF-1EF9-4872-BED5-FBFE26542BFB}" type="parTrans" cxnId="{D4963631-CC2C-44F6-AA88-BE8A948AC138}">
      <dgm:prSet/>
      <dgm:spPr/>
      <dgm:t>
        <a:bodyPr/>
        <a:lstStyle/>
        <a:p>
          <a:endParaRPr lang="pt-BR" sz="4000"/>
        </a:p>
      </dgm:t>
    </dgm:pt>
    <dgm:pt modelId="{C0D1304A-F30A-4B9A-B39F-18188268FD90}" type="sibTrans" cxnId="{D4963631-CC2C-44F6-AA88-BE8A948AC138}">
      <dgm:prSet/>
      <dgm:spPr/>
      <dgm:t>
        <a:bodyPr/>
        <a:lstStyle/>
        <a:p>
          <a:endParaRPr lang="pt-BR" sz="4000"/>
        </a:p>
      </dgm:t>
    </dgm:pt>
    <dgm:pt modelId="{6CFC6AAC-D862-43A2-AB7B-822AD5127928}">
      <dgm:prSet phldrT="[Texto]" custT="1"/>
      <dgm:spPr/>
      <dgm:t>
        <a:bodyPr/>
        <a:lstStyle/>
        <a:p>
          <a:r>
            <a:rPr lang="pt-BR" sz="3200" dirty="0" smtClean="0"/>
            <a:t>Midiático</a:t>
          </a:r>
          <a:endParaRPr lang="pt-BR" sz="3200" dirty="0"/>
        </a:p>
      </dgm:t>
    </dgm:pt>
    <dgm:pt modelId="{3465A8D6-5390-4E81-9357-0A0DB13098C0}" type="parTrans" cxnId="{CAB74837-BE29-42D5-AC65-AB08DA84E4B7}">
      <dgm:prSet/>
      <dgm:spPr/>
      <dgm:t>
        <a:bodyPr/>
        <a:lstStyle/>
        <a:p>
          <a:endParaRPr lang="pt-BR" sz="4000"/>
        </a:p>
      </dgm:t>
    </dgm:pt>
    <dgm:pt modelId="{1315409F-CD36-4FC8-AB64-9C8C8D7D45AA}" type="sibTrans" cxnId="{CAB74837-BE29-42D5-AC65-AB08DA84E4B7}">
      <dgm:prSet/>
      <dgm:spPr/>
      <dgm:t>
        <a:bodyPr/>
        <a:lstStyle/>
        <a:p>
          <a:endParaRPr lang="pt-BR" sz="4000"/>
        </a:p>
      </dgm:t>
    </dgm:pt>
    <dgm:pt modelId="{87196A83-673B-497B-A6FF-433FFC7ED9C8}">
      <dgm:prSet phldrT="[Texto]" custT="1"/>
      <dgm:spPr/>
      <dgm:t>
        <a:bodyPr/>
        <a:lstStyle/>
        <a:p>
          <a:r>
            <a:rPr lang="pt-BR" sz="3200" dirty="0" smtClean="0"/>
            <a:t>Cognitivo</a:t>
          </a:r>
          <a:endParaRPr lang="pt-BR" sz="3200" dirty="0"/>
        </a:p>
      </dgm:t>
    </dgm:pt>
    <dgm:pt modelId="{598283C9-ED51-42F4-8671-9156DAD90096}" type="parTrans" cxnId="{804BC89D-8E9B-43FD-BFD7-6B58C2E7A7CF}">
      <dgm:prSet/>
      <dgm:spPr/>
      <dgm:t>
        <a:bodyPr/>
        <a:lstStyle/>
        <a:p>
          <a:endParaRPr lang="pt-BR" sz="4000"/>
        </a:p>
      </dgm:t>
    </dgm:pt>
    <dgm:pt modelId="{AB8E0C48-C7E7-49CF-9859-AF619E8012D7}" type="sibTrans" cxnId="{804BC89D-8E9B-43FD-BFD7-6B58C2E7A7CF}">
      <dgm:prSet/>
      <dgm:spPr/>
      <dgm:t>
        <a:bodyPr/>
        <a:lstStyle/>
        <a:p>
          <a:endParaRPr lang="pt-BR" sz="4000"/>
        </a:p>
      </dgm:t>
    </dgm:pt>
    <dgm:pt modelId="{9F4508F1-5F14-4D1E-8807-F4A80FE515FC}">
      <dgm:prSet custT="1"/>
      <dgm:spPr/>
      <dgm:t>
        <a:bodyPr/>
        <a:lstStyle/>
        <a:p>
          <a:r>
            <a:rPr lang="pt-BR" sz="3200" dirty="0" smtClean="0"/>
            <a:t>Espacial</a:t>
          </a:r>
          <a:endParaRPr lang="pt-BR" sz="3200" dirty="0"/>
        </a:p>
      </dgm:t>
    </dgm:pt>
    <dgm:pt modelId="{326AC6D0-390C-425D-AFE4-7B6E18541CF3}" type="parTrans" cxnId="{E6847566-194F-465E-ABA4-531D827A0C67}">
      <dgm:prSet/>
      <dgm:spPr/>
      <dgm:t>
        <a:bodyPr/>
        <a:lstStyle/>
        <a:p>
          <a:endParaRPr lang="pt-BR" sz="4000"/>
        </a:p>
      </dgm:t>
    </dgm:pt>
    <dgm:pt modelId="{2E1BAA8E-3850-4699-885F-5308A70F9B1C}" type="sibTrans" cxnId="{E6847566-194F-465E-ABA4-531D827A0C67}">
      <dgm:prSet/>
      <dgm:spPr/>
      <dgm:t>
        <a:bodyPr/>
        <a:lstStyle/>
        <a:p>
          <a:endParaRPr lang="pt-BR" sz="4000"/>
        </a:p>
      </dgm:t>
    </dgm:pt>
    <dgm:pt modelId="{03C79B10-0054-4336-BF8F-9F8539EF7CFF}">
      <dgm:prSet custT="1"/>
      <dgm:spPr/>
      <dgm:t>
        <a:bodyPr/>
        <a:lstStyle/>
        <a:p>
          <a:endParaRPr lang="pt-BR" sz="3200"/>
        </a:p>
      </dgm:t>
    </dgm:pt>
    <dgm:pt modelId="{76D49C23-E195-46F3-BB76-038049913CB5}" type="parTrans" cxnId="{377F7880-9EB6-409C-847D-E80AF4A5578D}">
      <dgm:prSet/>
      <dgm:spPr/>
      <dgm:t>
        <a:bodyPr/>
        <a:lstStyle/>
        <a:p>
          <a:endParaRPr lang="pt-BR" sz="4000"/>
        </a:p>
      </dgm:t>
    </dgm:pt>
    <dgm:pt modelId="{D86D43B7-7E77-4F5A-9A3B-CC7601B843E9}" type="sibTrans" cxnId="{377F7880-9EB6-409C-847D-E80AF4A5578D}">
      <dgm:prSet/>
      <dgm:spPr/>
      <dgm:t>
        <a:bodyPr/>
        <a:lstStyle/>
        <a:p>
          <a:endParaRPr lang="pt-BR" sz="4000"/>
        </a:p>
      </dgm:t>
    </dgm:pt>
    <dgm:pt modelId="{1F782ABD-5217-405C-915A-0E554AF31350}">
      <dgm:prSet custT="1"/>
      <dgm:spPr/>
      <dgm:t>
        <a:bodyPr/>
        <a:lstStyle/>
        <a:p>
          <a:r>
            <a:rPr lang="pt-BR" sz="3200" dirty="0" smtClean="0"/>
            <a:t>Social</a:t>
          </a:r>
          <a:endParaRPr lang="pt-BR" sz="3200" dirty="0"/>
        </a:p>
      </dgm:t>
    </dgm:pt>
    <dgm:pt modelId="{34473F4A-B262-4320-A403-2FB4CC2AD2B8}" type="parTrans" cxnId="{A09B8F5D-7DAA-4B7D-A1CB-98EACC8B8D71}">
      <dgm:prSet/>
      <dgm:spPr/>
      <dgm:t>
        <a:bodyPr/>
        <a:lstStyle/>
        <a:p>
          <a:endParaRPr lang="pt-BR" sz="4000"/>
        </a:p>
      </dgm:t>
    </dgm:pt>
    <dgm:pt modelId="{5B25952D-0EA5-40B2-9C4D-022B4388552A}" type="sibTrans" cxnId="{A09B8F5D-7DAA-4B7D-A1CB-98EACC8B8D71}">
      <dgm:prSet/>
      <dgm:spPr/>
      <dgm:t>
        <a:bodyPr/>
        <a:lstStyle/>
        <a:p>
          <a:endParaRPr lang="pt-BR" sz="4000"/>
        </a:p>
      </dgm:t>
    </dgm:pt>
    <dgm:pt modelId="{A53D5C10-DD72-43FC-8CD2-F459FD5C1509}">
      <dgm:prSet custT="1"/>
      <dgm:spPr/>
      <dgm:t>
        <a:bodyPr/>
        <a:lstStyle/>
        <a:p>
          <a:r>
            <a:rPr lang="pt-BR" sz="3200" dirty="0" smtClean="0"/>
            <a:t>Interacional</a:t>
          </a:r>
          <a:endParaRPr lang="pt-BR" sz="3200" dirty="0"/>
        </a:p>
      </dgm:t>
    </dgm:pt>
    <dgm:pt modelId="{54B4F819-BED2-4555-A712-5FF791788B09}" type="parTrans" cxnId="{45D84B20-C88C-4376-A4E4-C5C1B38564E6}">
      <dgm:prSet/>
      <dgm:spPr/>
      <dgm:t>
        <a:bodyPr/>
        <a:lstStyle/>
        <a:p>
          <a:endParaRPr lang="pt-BR" sz="4000"/>
        </a:p>
      </dgm:t>
    </dgm:pt>
    <dgm:pt modelId="{B301ED9F-5A09-4353-9A43-2D7C0A01C2A4}" type="sibTrans" cxnId="{45D84B20-C88C-4376-A4E4-C5C1B38564E6}">
      <dgm:prSet/>
      <dgm:spPr/>
      <dgm:t>
        <a:bodyPr/>
        <a:lstStyle/>
        <a:p>
          <a:endParaRPr lang="pt-BR" sz="4000"/>
        </a:p>
      </dgm:t>
    </dgm:pt>
    <dgm:pt modelId="{D09556B5-8ED6-405B-8244-73980477AEBE}" type="pres">
      <dgm:prSet presAssocID="{0EDAF862-D3D1-4452-847B-BB4FF47CCD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16E5493-8104-4A85-8D8D-425D8279D497}" type="pres">
      <dgm:prSet presAssocID="{298817B6-125B-444B-8082-EDB7F57C7424}" presName="parentLin" presStyleCnt="0"/>
      <dgm:spPr/>
    </dgm:pt>
    <dgm:pt modelId="{1CFB0726-3BA2-45B9-82A8-86A9B5040238}" type="pres">
      <dgm:prSet presAssocID="{298817B6-125B-444B-8082-EDB7F57C7424}" presName="parentLeftMargin" presStyleLbl="node1" presStyleIdx="0" presStyleCnt="6"/>
      <dgm:spPr/>
      <dgm:t>
        <a:bodyPr/>
        <a:lstStyle/>
        <a:p>
          <a:endParaRPr lang="pt-BR"/>
        </a:p>
      </dgm:t>
    </dgm:pt>
    <dgm:pt modelId="{7FA3E7FB-88FC-48E4-8E4B-9A462748676F}" type="pres">
      <dgm:prSet presAssocID="{298817B6-125B-444B-8082-EDB7F57C742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EFB1AA-A0C3-427D-A100-BCC37310CB4F}" type="pres">
      <dgm:prSet presAssocID="{298817B6-125B-444B-8082-EDB7F57C7424}" presName="negativeSpace" presStyleCnt="0"/>
      <dgm:spPr/>
    </dgm:pt>
    <dgm:pt modelId="{28C810C6-2F25-4E2F-8B35-2A0DF143D91C}" type="pres">
      <dgm:prSet presAssocID="{298817B6-125B-444B-8082-EDB7F57C7424}" presName="childText" presStyleLbl="conFgAcc1" presStyleIdx="0" presStyleCnt="6">
        <dgm:presLayoutVars>
          <dgm:bulletEnabled val="1"/>
        </dgm:presLayoutVars>
      </dgm:prSet>
      <dgm:spPr/>
    </dgm:pt>
    <dgm:pt modelId="{C3172E2A-E684-4361-9B23-F74584787183}" type="pres">
      <dgm:prSet presAssocID="{C0D1304A-F30A-4B9A-B39F-18188268FD90}" presName="spaceBetweenRectangles" presStyleCnt="0"/>
      <dgm:spPr/>
    </dgm:pt>
    <dgm:pt modelId="{ECB7CBC3-CB5C-4DD6-8844-80664431BEF2}" type="pres">
      <dgm:prSet presAssocID="{6CFC6AAC-D862-43A2-AB7B-822AD5127928}" presName="parentLin" presStyleCnt="0"/>
      <dgm:spPr/>
    </dgm:pt>
    <dgm:pt modelId="{92A38F96-27AA-46B1-99FD-BB6BA37501DA}" type="pres">
      <dgm:prSet presAssocID="{6CFC6AAC-D862-43A2-AB7B-822AD5127928}" presName="parentLeftMargin" presStyleLbl="node1" presStyleIdx="0" presStyleCnt="6"/>
      <dgm:spPr/>
      <dgm:t>
        <a:bodyPr/>
        <a:lstStyle/>
        <a:p>
          <a:endParaRPr lang="pt-BR"/>
        </a:p>
      </dgm:t>
    </dgm:pt>
    <dgm:pt modelId="{F9481B79-6A09-47F6-8337-A6F4F7DB664F}" type="pres">
      <dgm:prSet presAssocID="{6CFC6AAC-D862-43A2-AB7B-822AD512792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1883A0-3E04-4179-8070-2F57EBC09FC4}" type="pres">
      <dgm:prSet presAssocID="{6CFC6AAC-D862-43A2-AB7B-822AD5127928}" presName="negativeSpace" presStyleCnt="0"/>
      <dgm:spPr/>
    </dgm:pt>
    <dgm:pt modelId="{00167E3F-D6DB-4033-B7FB-0209F462ECA0}" type="pres">
      <dgm:prSet presAssocID="{6CFC6AAC-D862-43A2-AB7B-822AD5127928}" presName="childText" presStyleLbl="conFgAcc1" presStyleIdx="1" presStyleCnt="6">
        <dgm:presLayoutVars>
          <dgm:bulletEnabled val="1"/>
        </dgm:presLayoutVars>
      </dgm:prSet>
      <dgm:spPr/>
    </dgm:pt>
    <dgm:pt modelId="{9F4E10B0-5ADB-4F30-AC43-05EE6B860DA8}" type="pres">
      <dgm:prSet presAssocID="{1315409F-CD36-4FC8-AB64-9C8C8D7D45AA}" presName="spaceBetweenRectangles" presStyleCnt="0"/>
      <dgm:spPr/>
    </dgm:pt>
    <dgm:pt modelId="{2DD54825-07CE-4D48-9BEE-955D685D584E}" type="pres">
      <dgm:prSet presAssocID="{9F4508F1-5F14-4D1E-8807-F4A80FE515FC}" presName="parentLin" presStyleCnt="0"/>
      <dgm:spPr/>
    </dgm:pt>
    <dgm:pt modelId="{E2D273CF-C585-4062-841D-AD1AA42C7608}" type="pres">
      <dgm:prSet presAssocID="{9F4508F1-5F14-4D1E-8807-F4A80FE515FC}" presName="parentLeftMargin" presStyleLbl="node1" presStyleIdx="1" presStyleCnt="6"/>
      <dgm:spPr/>
      <dgm:t>
        <a:bodyPr/>
        <a:lstStyle/>
        <a:p>
          <a:endParaRPr lang="pt-BR"/>
        </a:p>
      </dgm:t>
    </dgm:pt>
    <dgm:pt modelId="{8FF64B60-D3CE-4EDC-A13E-6244EEEC6AA2}" type="pres">
      <dgm:prSet presAssocID="{9F4508F1-5F14-4D1E-8807-F4A80FE515F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7945A4-C800-4745-B479-6053028AB4FB}" type="pres">
      <dgm:prSet presAssocID="{9F4508F1-5F14-4D1E-8807-F4A80FE515FC}" presName="negativeSpace" presStyleCnt="0"/>
      <dgm:spPr/>
    </dgm:pt>
    <dgm:pt modelId="{9BA8567D-F456-4B69-A073-1023A62F1115}" type="pres">
      <dgm:prSet presAssocID="{9F4508F1-5F14-4D1E-8807-F4A80FE515FC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8F6489-A267-4763-A522-A590FC26E1D7}" type="pres">
      <dgm:prSet presAssocID="{2E1BAA8E-3850-4699-885F-5308A70F9B1C}" presName="spaceBetweenRectangles" presStyleCnt="0"/>
      <dgm:spPr/>
    </dgm:pt>
    <dgm:pt modelId="{9B94BBA0-9AE0-44BB-B415-F61A5DE631F0}" type="pres">
      <dgm:prSet presAssocID="{87196A83-673B-497B-A6FF-433FFC7ED9C8}" presName="parentLin" presStyleCnt="0"/>
      <dgm:spPr/>
    </dgm:pt>
    <dgm:pt modelId="{9083486C-09D6-401A-9CC8-7ABC161318D9}" type="pres">
      <dgm:prSet presAssocID="{87196A83-673B-497B-A6FF-433FFC7ED9C8}" presName="parentLeftMargin" presStyleLbl="node1" presStyleIdx="2" presStyleCnt="6"/>
      <dgm:spPr/>
      <dgm:t>
        <a:bodyPr/>
        <a:lstStyle/>
        <a:p>
          <a:endParaRPr lang="pt-BR"/>
        </a:p>
      </dgm:t>
    </dgm:pt>
    <dgm:pt modelId="{3A96ED2B-5EB3-425C-BACA-C582A997881E}" type="pres">
      <dgm:prSet presAssocID="{87196A83-673B-497B-A6FF-433FFC7ED9C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E0041D-524F-40E3-912D-2B514226FCDA}" type="pres">
      <dgm:prSet presAssocID="{87196A83-673B-497B-A6FF-433FFC7ED9C8}" presName="negativeSpace" presStyleCnt="0"/>
      <dgm:spPr/>
    </dgm:pt>
    <dgm:pt modelId="{117EE947-84F0-4F9D-9AC0-0D08954BA435}" type="pres">
      <dgm:prSet presAssocID="{87196A83-673B-497B-A6FF-433FFC7ED9C8}" presName="childText" presStyleLbl="conFgAcc1" presStyleIdx="3" presStyleCnt="6">
        <dgm:presLayoutVars>
          <dgm:bulletEnabled val="1"/>
        </dgm:presLayoutVars>
      </dgm:prSet>
      <dgm:spPr/>
    </dgm:pt>
    <dgm:pt modelId="{0765806C-912D-4937-B12F-21E7ECB3C67F}" type="pres">
      <dgm:prSet presAssocID="{AB8E0C48-C7E7-49CF-9859-AF619E8012D7}" presName="spaceBetweenRectangles" presStyleCnt="0"/>
      <dgm:spPr/>
    </dgm:pt>
    <dgm:pt modelId="{BA349573-32C9-40AB-B0B4-83C12A1FB3B7}" type="pres">
      <dgm:prSet presAssocID="{1F782ABD-5217-405C-915A-0E554AF31350}" presName="parentLin" presStyleCnt="0"/>
      <dgm:spPr/>
    </dgm:pt>
    <dgm:pt modelId="{9423A16F-D4FF-484A-9B21-A5299CF1D676}" type="pres">
      <dgm:prSet presAssocID="{1F782ABD-5217-405C-915A-0E554AF31350}" presName="parentLeftMargin" presStyleLbl="node1" presStyleIdx="3" presStyleCnt="6"/>
      <dgm:spPr/>
      <dgm:t>
        <a:bodyPr/>
        <a:lstStyle/>
        <a:p>
          <a:endParaRPr lang="pt-BR"/>
        </a:p>
      </dgm:t>
    </dgm:pt>
    <dgm:pt modelId="{586E196E-E332-4BF4-9B9D-F5B6734313DF}" type="pres">
      <dgm:prSet presAssocID="{1F782ABD-5217-405C-915A-0E554AF3135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AF3490-9607-4E6B-82DE-A5B26D9BA502}" type="pres">
      <dgm:prSet presAssocID="{1F782ABD-5217-405C-915A-0E554AF31350}" presName="negativeSpace" presStyleCnt="0"/>
      <dgm:spPr/>
    </dgm:pt>
    <dgm:pt modelId="{B9CF3CC6-6C24-4CFE-A79C-EE9581268D75}" type="pres">
      <dgm:prSet presAssocID="{1F782ABD-5217-405C-915A-0E554AF31350}" presName="childText" presStyleLbl="conFgAcc1" presStyleIdx="4" presStyleCnt="6">
        <dgm:presLayoutVars>
          <dgm:bulletEnabled val="1"/>
        </dgm:presLayoutVars>
      </dgm:prSet>
      <dgm:spPr/>
    </dgm:pt>
    <dgm:pt modelId="{478699EC-BD5A-42B4-9573-14377A157579}" type="pres">
      <dgm:prSet presAssocID="{5B25952D-0EA5-40B2-9C4D-022B4388552A}" presName="spaceBetweenRectangles" presStyleCnt="0"/>
      <dgm:spPr/>
    </dgm:pt>
    <dgm:pt modelId="{94D79D8D-F42A-4D02-BC1C-E4C7E5D5E641}" type="pres">
      <dgm:prSet presAssocID="{A53D5C10-DD72-43FC-8CD2-F459FD5C1509}" presName="parentLin" presStyleCnt="0"/>
      <dgm:spPr/>
    </dgm:pt>
    <dgm:pt modelId="{47099B61-865C-4E20-A4FF-4B36A9D68BA8}" type="pres">
      <dgm:prSet presAssocID="{A53D5C10-DD72-43FC-8CD2-F459FD5C1509}" presName="parentLeftMargin" presStyleLbl="node1" presStyleIdx="4" presStyleCnt="6"/>
      <dgm:spPr/>
      <dgm:t>
        <a:bodyPr/>
        <a:lstStyle/>
        <a:p>
          <a:endParaRPr lang="pt-BR"/>
        </a:p>
      </dgm:t>
    </dgm:pt>
    <dgm:pt modelId="{018C11C0-1B81-4844-B376-CF50CDB95280}" type="pres">
      <dgm:prSet presAssocID="{A53D5C10-DD72-43FC-8CD2-F459FD5C150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125478-5B58-4A1D-8929-A9B712EEF829}" type="pres">
      <dgm:prSet presAssocID="{A53D5C10-DD72-43FC-8CD2-F459FD5C1509}" presName="negativeSpace" presStyleCnt="0"/>
      <dgm:spPr/>
    </dgm:pt>
    <dgm:pt modelId="{9D3DF18B-2370-4E49-BA16-CE253E6E5991}" type="pres">
      <dgm:prSet presAssocID="{A53D5C10-DD72-43FC-8CD2-F459FD5C150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0929A1F-4002-44CA-AE4E-FA5934DF023D}" type="presOf" srcId="{0EDAF862-D3D1-4452-847B-BB4FF47CCD5B}" destId="{D09556B5-8ED6-405B-8244-73980477AEBE}" srcOrd="0" destOrd="0" presId="urn:microsoft.com/office/officeart/2005/8/layout/list1"/>
    <dgm:cxn modelId="{F42FC7E4-02F6-4103-AE16-7E694EF6017A}" type="presOf" srcId="{03C79B10-0054-4336-BF8F-9F8539EF7CFF}" destId="{9BA8567D-F456-4B69-A073-1023A62F1115}" srcOrd="0" destOrd="0" presId="urn:microsoft.com/office/officeart/2005/8/layout/list1"/>
    <dgm:cxn modelId="{179C3A6E-0AB9-43F7-8F8E-4CE6F7C51CBC}" type="presOf" srcId="{6CFC6AAC-D862-43A2-AB7B-822AD5127928}" destId="{F9481B79-6A09-47F6-8337-A6F4F7DB664F}" srcOrd="1" destOrd="0" presId="urn:microsoft.com/office/officeart/2005/8/layout/list1"/>
    <dgm:cxn modelId="{804BC89D-8E9B-43FD-BFD7-6B58C2E7A7CF}" srcId="{0EDAF862-D3D1-4452-847B-BB4FF47CCD5B}" destId="{87196A83-673B-497B-A6FF-433FFC7ED9C8}" srcOrd="3" destOrd="0" parTransId="{598283C9-ED51-42F4-8671-9156DAD90096}" sibTransId="{AB8E0C48-C7E7-49CF-9859-AF619E8012D7}"/>
    <dgm:cxn modelId="{CAB74837-BE29-42D5-AC65-AB08DA84E4B7}" srcId="{0EDAF862-D3D1-4452-847B-BB4FF47CCD5B}" destId="{6CFC6AAC-D862-43A2-AB7B-822AD5127928}" srcOrd="1" destOrd="0" parTransId="{3465A8D6-5390-4E81-9357-0A0DB13098C0}" sibTransId="{1315409F-CD36-4FC8-AB64-9C8C8D7D45AA}"/>
    <dgm:cxn modelId="{4FDD9BAA-DB21-4312-83CF-307AD12BEBC5}" type="presOf" srcId="{298817B6-125B-444B-8082-EDB7F57C7424}" destId="{7FA3E7FB-88FC-48E4-8E4B-9A462748676F}" srcOrd="1" destOrd="0" presId="urn:microsoft.com/office/officeart/2005/8/layout/list1"/>
    <dgm:cxn modelId="{A09B8F5D-7DAA-4B7D-A1CB-98EACC8B8D71}" srcId="{0EDAF862-D3D1-4452-847B-BB4FF47CCD5B}" destId="{1F782ABD-5217-405C-915A-0E554AF31350}" srcOrd="4" destOrd="0" parTransId="{34473F4A-B262-4320-A403-2FB4CC2AD2B8}" sibTransId="{5B25952D-0EA5-40B2-9C4D-022B4388552A}"/>
    <dgm:cxn modelId="{2F2BF5BC-6AD4-4073-9DF1-76EBB0A9831F}" type="presOf" srcId="{A53D5C10-DD72-43FC-8CD2-F459FD5C1509}" destId="{47099B61-865C-4E20-A4FF-4B36A9D68BA8}" srcOrd="0" destOrd="0" presId="urn:microsoft.com/office/officeart/2005/8/layout/list1"/>
    <dgm:cxn modelId="{45D84B20-C88C-4376-A4E4-C5C1B38564E6}" srcId="{0EDAF862-D3D1-4452-847B-BB4FF47CCD5B}" destId="{A53D5C10-DD72-43FC-8CD2-F459FD5C1509}" srcOrd="5" destOrd="0" parTransId="{54B4F819-BED2-4555-A712-5FF791788B09}" sibTransId="{B301ED9F-5A09-4353-9A43-2D7C0A01C2A4}"/>
    <dgm:cxn modelId="{9BE25D8E-AA00-4858-8342-72F291EFC420}" type="presOf" srcId="{1F782ABD-5217-405C-915A-0E554AF31350}" destId="{586E196E-E332-4BF4-9B9D-F5B6734313DF}" srcOrd="1" destOrd="0" presId="urn:microsoft.com/office/officeart/2005/8/layout/list1"/>
    <dgm:cxn modelId="{AD15E886-D890-43CD-9207-FB67EF504BBB}" type="presOf" srcId="{A53D5C10-DD72-43FC-8CD2-F459FD5C1509}" destId="{018C11C0-1B81-4844-B376-CF50CDB95280}" srcOrd="1" destOrd="0" presId="urn:microsoft.com/office/officeart/2005/8/layout/list1"/>
    <dgm:cxn modelId="{DEBCD7DC-7139-414C-8FA6-2E0C7B034955}" type="presOf" srcId="{6CFC6AAC-D862-43A2-AB7B-822AD5127928}" destId="{92A38F96-27AA-46B1-99FD-BB6BA37501DA}" srcOrd="0" destOrd="0" presId="urn:microsoft.com/office/officeart/2005/8/layout/list1"/>
    <dgm:cxn modelId="{E6847566-194F-465E-ABA4-531D827A0C67}" srcId="{0EDAF862-D3D1-4452-847B-BB4FF47CCD5B}" destId="{9F4508F1-5F14-4D1E-8807-F4A80FE515FC}" srcOrd="2" destOrd="0" parTransId="{326AC6D0-390C-425D-AFE4-7B6E18541CF3}" sibTransId="{2E1BAA8E-3850-4699-885F-5308A70F9B1C}"/>
    <dgm:cxn modelId="{377F7880-9EB6-409C-847D-E80AF4A5578D}" srcId="{9F4508F1-5F14-4D1E-8807-F4A80FE515FC}" destId="{03C79B10-0054-4336-BF8F-9F8539EF7CFF}" srcOrd="0" destOrd="0" parTransId="{76D49C23-E195-46F3-BB76-038049913CB5}" sibTransId="{D86D43B7-7E77-4F5A-9A3B-CC7601B843E9}"/>
    <dgm:cxn modelId="{E0A131EC-AA51-4034-924B-442A0C74672A}" type="presOf" srcId="{298817B6-125B-444B-8082-EDB7F57C7424}" destId="{1CFB0726-3BA2-45B9-82A8-86A9B5040238}" srcOrd="0" destOrd="0" presId="urn:microsoft.com/office/officeart/2005/8/layout/list1"/>
    <dgm:cxn modelId="{E11C4590-019B-424F-BB52-FB275FCE7A68}" type="presOf" srcId="{87196A83-673B-497B-A6FF-433FFC7ED9C8}" destId="{3A96ED2B-5EB3-425C-BACA-C582A997881E}" srcOrd="1" destOrd="0" presId="urn:microsoft.com/office/officeart/2005/8/layout/list1"/>
    <dgm:cxn modelId="{B35EBFD3-4B9C-44C0-82BD-1EC580FBFF44}" type="presOf" srcId="{87196A83-673B-497B-A6FF-433FFC7ED9C8}" destId="{9083486C-09D6-401A-9CC8-7ABC161318D9}" srcOrd="0" destOrd="0" presId="urn:microsoft.com/office/officeart/2005/8/layout/list1"/>
    <dgm:cxn modelId="{D4963631-CC2C-44F6-AA88-BE8A948AC138}" srcId="{0EDAF862-D3D1-4452-847B-BB4FF47CCD5B}" destId="{298817B6-125B-444B-8082-EDB7F57C7424}" srcOrd="0" destOrd="0" parTransId="{8094A7FF-1EF9-4872-BED5-FBFE26542BFB}" sibTransId="{C0D1304A-F30A-4B9A-B39F-18188268FD90}"/>
    <dgm:cxn modelId="{3446D5F7-34EA-4F5E-894B-73377FA72066}" type="presOf" srcId="{9F4508F1-5F14-4D1E-8807-F4A80FE515FC}" destId="{E2D273CF-C585-4062-841D-AD1AA42C7608}" srcOrd="0" destOrd="0" presId="urn:microsoft.com/office/officeart/2005/8/layout/list1"/>
    <dgm:cxn modelId="{8FAF715A-96E6-413A-9CDA-F36917C0E552}" type="presOf" srcId="{1F782ABD-5217-405C-915A-0E554AF31350}" destId="{9423A16F-D4FF-484A-9B21-A5299CF1D676}" srcOrd="0" destOrd="0" presId="urn:microsoft.com/office/officeart/2005/8/layout/list1"/>
    <dgm:cxn modelId="{05BD8299-AB47-464F-A1F4-9F23427FB2AB}" type="presOf" srcId="{9F4508F1-5F14-4D1E-8807-F4A80FE515FC}" destId="{8FF64B60-D3CE-4EDC-A13E-6244EEEC6AA2}" srcOrd="1" destOrd="0" presId="urn:microsoft.com/office/officeart/2005/8/layout/list1"/>
    <dgm:cxn modelId="{C6827C38-B438-4DC3-B22F-E3058F7BB38A}" type="presParOf" srcId="{D09556B5-8ED6-405B-8244-73980477AEBE}" destId="{016E5493-8104-4A85-8D8D-425D8279D497}" srcOrd="0" destOrd="0" presId="urn:microsoft.com/office/officeart/2005/8/layout/list1"/>
    <dgm:cxn modelId="{D8EC9CB5-8EF1-4DBD-9EF2-C1FB1F54B345}" type="presParOf" srcId="{016E5493-8104-4A85-8D8D-425D8279D497}" destId="{1CFB0726-3BA2-45B9-82A8-86A9B5040238}" srcOrd="0" destOrd="0" presId="urn:microsoft.com/office/officeart/2005/8/layout/list1"/>
    <dgm:cxn modelId="{44FE0AB1-3ED4-4955-8E47-3054F765F919}" type="presParOf" srcId="{016E5493-8104-4A85-8D8D-425D8279D497}" destId="{7FA3E7FB-88FC-48E4-8E4B-9A462748676F}" srcOrd="1" destOrd="0" presId="urn:microsoft.com/office/officeart/2005/8/layout/list1"/>
    <dgm:cxn modelId="{55260BB8-3725-4A42-8163-6E6605E26BE8}" type="presParOf" srcId="{D09556B5-8ED6-405B-8244-73980477AEBE}" destId="{0BEFB1AA-A0C3-427D-A100-BCC37310CB4F}" srcOrd="1" destOrd="0" presId="urn:microsoft.com/office/officeart/2005/8/layout/list1"/>
    <dgm:cxn modelId="{9983F014-6D10-4515-B0A0-07644AC4EA8C}" type="presParOf" srcId="{D09556B5-8ED6-405B-8244-73980477AEBE}" destId="{28C810C6-2F25-4E2F-8B35-2A0DF143D91C}" srcOrd="2" destOrd="0" presId="urn:microsoft.com/office/officeart/2005/8/layout/list1"/>
    <dgm:cxn modelId="{594A8DC0-9303-40DB-8D5B-FAC952D53D84}" type="presParOf" srcId="{D09556B5-8ED6-405B-8244-73980477AEBE}" destId="{C3172E2A-E684-4361-9B23-F74584787183}" srcOrd="3" destOrd="0" presId="urn:microsoft.com/office/officeart/2005/8/layout/list1"/>
    <dgm:cxn modelId="{6286DC71-954C-40FC-8903-772F00343B16}" type="presParOf" srcId="{D09556B5-8ED6-405B-8244-73980477AEBE}" destId="{ECB7CBC3-CB5C-4DD6-8844-80664431BEF2}" srcOrd="4" destOrd="0" presId="urn:microsoft.com/office/officeart/2005/8/layout/list1"/>
    <dgm:cxn modelId="{CB5B95C4-AF92-471E-839A-DF16CEA03008}" type="presParOf" srcId="{ECB7CBC3-CB5C-4DD6-8844-80664431BEF2}" destId="{92A38F96-27AA-46B1-99FD-BB6BA37501DA}" srcOrd="0" destOrd="0" presId="urn:microsoft.com/office/officeart/2005/8/layout/list1"/>
    <dgm:cxn modelId="{78B35303-4EEA-49E7-A870-19CFBFE9968D}" type="presParOf" srcId="{ECB7CBC3-CB5C-4DD6-8844-80664431BEF2}" destId="{F9481B79-6A09-47F6-8337-A6F4F7DB664F}" srcOrd="1" destOrd="0" presId="urn:microsoft.com/office/officeart/2005/8/layout/list1"/>
    <dgm:cxn modelId="{12E47054-7F48-462D-A242-DB3AF181FA3B}" type="presParOf" srcId="{D09556B5-8ED6-405B-8244-73980477AEBE}" destId="{661883A0-3E04-4179-8070-2F57EBC09FC4}" srcOrd="5" destOrd="0" presId="urn:microsoft.com/office/officeart/2005/8/layout/list1"/>
    <dgm:cxn modelId="{2850C542-838A-488A-B67A-978BFD47E37A}" type="presParOf" srcId="{D09556B5-8ED6-405B-8244-73980477AEBE}" destId="{00167E3F-D6DB-4033-B7FB-0209F462ECA0}" srcOrd="6" destOrd="0" presId="urn:microsoft.com/office/officeart/2005/8/layout/list1"/>
    <dgm:cxn modelId="{0E497BC3-7FF0-44F4-A7C8-4DFE7FA4E8E1}" type="presParOf" srcId="{D09556B5-8ED6-405B-8244-73980477AEBE}" destId="{9F4E10B0-5ADB-4F30-AC43-05EE6B860DA8}" srcOrd="7" destOrd="0" presId="urn:microsoft.com/office/officeart/2005/8/layout/list1"/>
    <dgm:cxn modelId="{3F0E0822-2EEB-4062-BC7C-1F87B5114882}" type="presParOf" srcId="{D09556B5-8ED6-405B-8244-73980477AEBE}" destId="{2DD54825-07CE-4D48-9BEE-955D685D584E}" srcOrd="8" destOrd="0" presId="urn:microsoft.com/office/officeart/2005/8/layout/list1"/>
    <dgm:cxn modelId="{3AA244BF-51FC-4C0F-9F0C-E7D7E857067C}" type="presParOf" srcId="{2DD54825-07CE-4D48-9BEE-955D685D584E}" destId="{E2D273CF-C585-4062-841D-AD1AA42C7608}" srcOrd="0" destOrd="0" presId="urn:microsoft.com/office/officeart/2005/8/layout/list1"/>
    <dgm:cxn modelId="{06C42CF2-ED3F-4CEA-9E81-57936CD38FE1}" type="presParOf" srcId="{2DD54825-07CE-4D48-9BEE-955D685D584E}" destId="{8FF64B60-D3CE-4EDC-A13E-6244EEEC6AA2}" srcOrd="1" destOrd="0" presId="urn:microsoft.com/office/officeart/2005/8/layout/list1"/>
    <dgm:cxn modelId="{9AEBA93B-A4E2-4A28-B270-96869F598AA0}" type="presParOf" srcId="{D09556B5-8ED6-405B-8244-73980477AEBE}" destId="{D37945A4-C800-4745-B479-6053028AB4FB}" srcOrd="9" destOrd="0" presId="urn:microsoft.com/office/officeart/2005/8/layout/list1"/>
    <dgm:cxn modelId="{8720B97D-846A-40AA-A6A9-7B38E2D4280E}" type="presParOf" srcId="{D09556B5-8ED6-405B-8244-73980477AEBE}" destId="{9BA8567D-F456-4B69-A073-1023A62F1115}" srcOrd="10" destOrd="0" presId="urn:microsoft.com/office/officeart/2005/8/layout/list1"/>
    <dgm:cxn modelId="{3CF9A1FA-FC59-4A47-92E3-EA44FE073BF6}" type="presParOf" srcId="{D09556B5-8ED6-405B-8244-73980477AEBE}" destId="{168F6489-A267-4763-A522-A590FC26E1D7}" srcOrd="11" destOrd="0" presId="urn:microsoft.com/office/officeart/2005/8/layout/list1"/>
    <dgm:cxn modelId="{65E3E7F2-EE5D-4DBD-AAD2-0B14BB021C61}" type="presParOf" srcId="{D09556B5-8ED6-405B-8244-73980477AEBE}" destId="{9B94BBA0-9AE0-44BB-B415-F61A5DE631F0}" srcOrd="12" destOrd="0" presId="urn:microsoft.com/office/officeart/2005/8/layout/list1"/>
    <dgm:cxn modelId="{34E79270-C874-4440-AACD-A8CDADAA6316}" type="presParOf" srcId="{9B94BBA0-9AE0-44BB-B415-F61A5DE631F0}" destId="{9083486C-09D6-401A-9CC8-7ABC161318D9}" srcOrd="0" destOrd="0" presId="urn:microsoft.com/office/officeart/2005/8/layout/list1"/>
    <dgm:cxn modelId="{63FE44FC-69DD-412A-94EC-14A34B1AA013}" type="presParOf" srcId="{9B94BBA0-9AE0-44BB-B415-F61A5DE631F0}" destId="{3A96ED2B-5EB3-425C-BACA-C582A997881E}" srcOrd="1" destOrd="0" presId="urn:microsoft.com/office/officeart/2005/8/layout/list1"/>
    <dgm:cxn modelId="{A44567BF-2E3C-47D0-B0F4-BF67F4D07FE3}" type="presParOf" srcId="{D09556B5-8ED6-405B-8244-73980477AEBE}" destId="{29E0041D-524F-40E3-912D-2B514226FCDA}" srcOrd="13" destOrd="0" presId="urn:microsoft.com/office/officeart/2005/8/layout/list1"/>
    <dgm:cxn modelId="{5FB12C72-F5DA-4A79-9C1E-816C54FF0D91}" type="presParOf" srcId="{D09556B5-8ED6-405B-8244-73980477AEBE}" destId="{117EE947-84F0-4F9D-9AC0-0D08954BA435}" srcOrd="14" destOrd="0" presId="urn:microsoft.com/office/officeart/2005/8/layout/list1"/>
    <dgm:cxn modelId="{DCC909F8-A7B5-4D5A-877F-46A048771C22}" type="presParOf" srcId="{D09556B5-8ED6-405B-8244-73980477AEBE}" destId="{0765806C-912D-4937-B12F-21E7ECB3C67F}" srcOrd="15" destOrd="0" presId="urn:microsoft.com/office/officeart/2005/8/layout/list1"/>
    <dgm:cxn modelId="{CDFE42E8-E549-4C64-B8C4-B6F8BF93AF32}" type="presParOf" srcId="{D09556B5-8ED6-405B-8244-73980477AEBE}" destId="{BA349573-32C9-40AB-B0B4-83C12A1FB3B7}" srcOrd="16" destOrd="0" presId="urn:microsoft.com/office/officeart/2005/8/layout/list1"/>
    <dgm:cxn modelId="{D6E374F3-8920-4F69-8D17-1C3B6DE8D825}" type="presParOf" srcId="{BA349573-32C9-40AB-B0B4-83C12A1FB3B7}" destId="{9423A16F-D4FF-484A-9B21-A5299CF1D676}" srcOrd="0" destOrd="0" presId="urn:microsoft.com/office/officeart/2005/8/layout/list1"/>
    <dgm:cxn modelId="{BCB64AE2-C59D-4D64-B773-1AB9A4BB7A4B}" type="presParOf" srcId="{BA349573-32C9-40AB-B0B4-83C12A1FB3B7}" destId="{586E196E-E332-4BF4-9B9D-F5B6734313DF}" srcOrd="1" destOrd="0" presId="urn:microsoft.com/office/officeart/2005/8/layout/list1"/>
    <dgm:cxn modelId="{AA92B15C-7199-49E1-83CF-AE5F8AD49443}" type="presParOf" srcId="{D09556B5-8ED6-405B-8244-73980477AEBE}" destId="{34AF3490-9607-4E6B-82DE-A5B26D9BA502}" srcOrd="17" destOrd="0" presId="urn:microsoft.com/office/officeart/2005/8/layout/list1"/>
    <dgm:cxn modelId="{FA84609D-5886-4EA2-8E22-C29F5ACD5C50}" type="presParOf" srcId="{D09556B5-8ED6-405B-8244-73980477AEBE}" destId="{B9CF3CC6-6C24-4CFE-A79C-EE9581268D75}" srcOrd="18" destOrd="0" presId="urn:microsoft.com/office/officeart/2005/8/layout/list1"/>
    <dgm:cxn modelId="{10A7B72A-39BB-4444-BD92-38BD718C3E2D}" type="presParOf" srcId="{D09556B5-8ED6-405B-8244-73980477AEBE}" destId="{478699EC-BD5A-42B4-9573-14377A157579}" srcOrd="19" destOrd="0" presId="urn:microsoft.com/office/officeart/2005/8/layout/list1"/>
    <dgm:cxn modelId="{8F83C2ED-CB6F-4A68-8721-6BC4D84A8FE9}" type="presParOf" srcId="{D09556B5-8ED6-405B-8244-73980477AEBE}" destId="{94D79D8D-F42A-4D02-BC1C-E4C7E5D5E641}" srcOrd="20" destOrd="0" presId="urn:microsoft.com/office/officeart/2005/8/layout/list1"/>
    <dgm:cxn modelId="{584E748E-C465-4B89-96B9-A5898259E1CC}" type="presParOf" srcId="{94D79D8D-F42A-4D02-BC1C-E4C7E5D5E641}" destId="{47099B61-865C-4E20-A4FF-4B36A9D68BA8}" srcOrd="0" destOrd="0" presId="urn:microsoft.com/office/officeart/2005/8/layout/list1"/>
    <dgm:cxn modelId="{2ECF8960-9585-447C-893E-49B5A7B845D5}" type="presParOf" srcId="{94D79D8D-F42A-4D02-BC1C-E4C7E5D5E641}" destId="{018C11C0-1B81-4844-B376-CF50CDB95280}" srcOrd="1" destOrd="0" presId="urn:microsoft.com/office/officeart/2005/8/layout/list1"/>
    <dgm:cxn modelId="{450AEBAE-E5CB-44C7-9BA3-F2E8B05FCBB5}" type="presParOf" srcId="{D09556B5-8ED6-405B-8244-73980477AEBE}" destId="{B6125478-5B58-4A1D-8929-A9B712EEF829}" srcOrd="21" destOrd="0" presId="urn:microsoft.com/office/officeart/2005/8/layout/list1"/>
    <dgm:cxn modelId="{B3515A3A-D901-492D-B22F-1B88A0F43758}" type="presParOf" srcId="{D09556B5-8ED6-405B-8244-73980477AEBE}" destId="{9D3DF18B-2370-4E49-BA16-CE253E6E599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F81D01-ED18-4612-A2BB-815EDF745AE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100A1E2-6F0F-4EFA-9DEC-DEE4B2FC11D6}">
      <dgm:prSet phldrT="[Texto]"/>
      <dgm:spPr>
        <a:solidFill>
          <a:schemeClr val="accent1">
            <a:lumMod val="50000"/>
            <a:alpha val="50000"/>
          </a:schemeClr>
        </a:solidFill>
      </dgm:spPr>
      <dgm:t>
        <a:bodyPr/>
        <a:lstStyle/>
        <a:p>
          <a:r>
            <a:rPr lang="pt-BR" dirty="0" smtClean="0"/>
            <a:t>Dimensão pedagógica</a:t>
          </a:r>
          <a:endParaRPr lang="pt-BR" dirty="0"/>
        </a:p>
      </dgm:t>
    </dgm:pt>
    <dgm:pt modelId="{68DDBB19-1E51-45E5-9C9B-FB69545955F8}" type="parTrans" cxnId="{00EDFCA7-DF0A-48FD-A3EC-0A98AC4B2146}">
      <dgm:prSet/>
      <dgm:spPr/>
      <dgm:t>
        <a:bodyPr/>
        <a:lstStyle/>
        <a:p>
          <a:endParaRPr lang="pt-BR"/>
        </a:p>
      </dgm:t>
    </dgm:pt>
    <dgm:pt modelId="{4A307FA5-D324-48FC-9217-5AC78FD8314D}" type="sibTrans" cxnId="{00EDFCA7-DF0A-48FD-A3EC-0A98AC4B2146}">
      <dgm:prSet/>
      <dgm:spPr/>
      <dgm:t>
        <a:bodyPr/>
        <a:lstStyle/>
        <a:p>
          <a:endParaRPr lang="pt-BR"/>
        </a:p>
      </dgm:t>
    </dgm:pt>
    <dgm:pt modelId="{663AB823-808F-4B3C-8C9A-171066ABFAFB}">
      <dgm:prSet phldrT="[Texto]"/>
      <dgm:spPr>
        <a:solidFill>
          <a:schemeClr val="accent1">
            <a:lumMod val="50000"/>
            <a:alpha val="50000"/>
          </a:schemeClr>
        </a:solidFill>
      </dgm:spPr>
      <dgm:t>
        <a:bodyPr/>
        <a:lstStyle/>
        <a:p>
          <a:r>
            <a:rPr lang="pt-BR" dirty="0" smtClean="0"/>
            <a:t>Dimensão social</a:t>
          </a:r>
          <a:endParaRPr lang="pt-BR" dirty="0"/>
        </a:p>
      </dgm:t>
    </dgm:pt>
    <dgm:pt modelId="{4644EF14-3E87-4CFB-9B8C-0A0B268888C0}" type="parTrans" cxnId="{0AFBA5C6-BA40-4646-8D47-596DCDC88B2A}">
      <dgm:prSet/>
      <dgm:spPr/>
      <dgm:t>
        <a:bodyPr/>
        <a:lstStyle/>
        <a:p>
          <a:endParaRPr lang="pt-BR"/>
        </a:p>
      </dgm:t>
    </dgm:pt>
    <dgm:pt modelId="{BDF4A19D-86C3-4FD3-BBDB-B15381EF3AE0}" type="sibTrans" cxnId="{0AFBA5C6-BA40-4646-8D47-596DCDC88B2A}">
      <dgm:prSet/>
      <dgm:spPr/>
      <dgm:t>
        <a:bodyPr/>
        <a:lstStyle/>
        <a:p>
          <a:endParaRPr lang="pt-BR"/>
        </a:p>
      </dgm:t>
    </dgm:pt>
    <dgm:pt modelId="{52E4574A-872B-4B36-9733-5120CBEB358E}">
      <dgm:prSet phldrT="[Texto]"/>
      <dgm:spPr>
        <a:solidFill>
          <a:schemeClr val="accent1">
            <a:lumMod val="50000"/>
            <a:alpha val="50000"/>
          </a:schemeClr>
        </a:solidFill>
      </dgm:spPr>
      <dgm:t>
        <a:bodyPr/>
        <a:lstStyle/>
        <a:p>
          <a:r>
            <a:rPr lang="pt-BR" dirty="0" smtClean="0"/>
            <a:t>Dimensão tecnológica</a:t>
          </a:r>
          <a:endParaRPr lang="pt-BR" dirty="0"/>
        </a:p>
      </dgm:t>
    </dgm:pt>
    <dgm:pt modelId="{4EEB5458-67EF-4915-AEC1-271DCFE31D49}" type="sibTrans" cxnId="{69DFE693-CAB2-4328-88A0-67B04E1B54FE}">
      <dgm:prSet/>
      <dgm:spPr/>
      <dgm:t>
        <a:bodyPr/>
        <a:lstStyle/>
        <a:p>
          <a:endParaRPr lang="pt-BR"/>
        </a:p>
      </dgm:t>
    </dgm:pt>
    <dgm:pt modelId="{CB9B50C5-D886-4437-9645-9ACFC545F352}" type="parTrans" cxnId="{69DFE693-CAB2-4328-88A0-67B04E1B54FE}">
      <dgm:prSet/>
      <dgm:spPr/>
      <dgm:t>
        <a:bodyPr/>
        <a:lstStyle/>
        <a:p>
          <a:endParaRPr lang="pt-BR"/>
        </a:p>
      </dgm:t>
    </dgm:pt>
    <dgm:pt modelId="{2DC554E7-7E06-40B8-A041-C1DF2506BE44}" type="pres">
      <dgm:prSet presAssocID="{FEF81D01-ED18-4612-A2BB-815EDF745AEE}" presName="compositeShape" presStyleCnt="0">
        <dgm:presLayoutVars>
          <dgm:chMax val="7"/>
          <dgm:dir/>
          <dgm:resizeHandles val="exact"/>
        </dgm:presLayoutVars>
      </dgm:prSet>
      <dgm:spPr/>
    </dgm:pt>
    <dgm:pt modelId="{6AE12DAB-5CF0-4FDB-B429-C07053912F71}" type="pres">
      <dgm:prSet presAssocID="{9100A1E2-6F0F-4EFA-9DEC-DEE4B2FC11D6}" presName="circ1" presStyleLbl="vennNode1" presStyleIdx="0" presStyleCnt="3"/>
      <dgm:spPr/>
      <dgm:t>
        <a:bodyPr/>
        <a:lstStyle/>
        <a:p>
          <a:endParaRPr lang="pt-BR"/>
        </a:p>
      </dgm:t>
    </dgm:pt>
    <dgm:pt modelId="{C300FF1B-97C8-43A5-81F7-142FD74FD5AF}" type="pres">
      <dgm:prSet presAssocID="{9100A1E2-6F0F-4EFA-9DEC-DEE4B2FC11D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023BCF-8FCA-4D3F-8087-C068A4E2600F}" type="pres">
      <dgm:prSet presAssocID="{663AB823-808F-4B3C-8C9A-171066ABFAFB}" presName="circ2" presStyleLbl="vennNode1" presStyleIdx="1" presStyleCnt="3"/>
      <dgm:spPr/>
      <dgm:t>
        <a:bodyPr/>
        <a:lstStyle/>
        <a:p>
          <a:endParaRPr lang="pt-BR"/>
        </a:p>
      </dgm:t>
    </dgm:pt>
    <dgm:pt modelId="{C08DBA8A-70D6-445F-BFF4-7E251E2E81BC}" type="pres">
      <dgm:prSet presAssocID="{663AB823-808F-4B3C-8C9A-171066ABFAF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8228D70-2FE7-4B81-B516-F080C8975F65}" type="pres">
      <dgm:prSet presAssocID="{52E4574A-872B-4B36-9733-5120CBEB358E}" presName="circ3" presStyleLbl="vennNode1" presStyleIdx="2" presStyleCnt="3"/>
      <dgm:spPr/>
      <dgm:t>
        <a:bodyPr/>
        <a:lstStyle/>
        <a:p>
          <a:endParaRPr lang="pt-BR"/>
        </a:p>
      </dgm:t>
    </dgm:pt>
    <dgm:pt modelId="{341D2F67-2A6B-4857-AA64-FB22FC856AF5}" type="pres">
      <dgm:prSet presAssocID="{52E4574A-872B-4B36-9733-5120CBEB358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9DFE693-CAB2-4328-88A0-67B04E1B54FE}" srcId="{FEF81D01-ED18-4612-A2BB-815EDF745AEE}" destId="{52E4574A-872B-4B36-9733-5120CBEB358E}" srcOrd="2" destOrd="0" parTransId="{CB9B50C5-D886-4437-9645-9ACFC545F352}" sibTransId="{4EEB5458-67EF-4915-AEC1-271DCFE31D49}"/>
    <dgm:cxn modelId="{9454CF60-9E9D-4F7A-808E-4F4009B6257C}" type="presOf" srcId="{663AB823-808F-4B3C-8C9A-171066ABFAFB}" destId="{D3023BCF-8FCA-4D3F-8087-C068A4E2600F}" srcOrd="0" destOrd="0" presId="urn:microsoft.com/office/officeart/2005/8/layout/venn1"/>
    <dgm:cxn modelId="{7ED1AD54-6EAA-4D19-BBE5-62CADFAB50B7}" type="presOf" srcId="{52E4574A-872B-4B36-9733-5120CBEB358E}" destId="{08228D70-2FE7-4B81-B516-F080C8975F65}" srcOrd="0" destOrd="0" presId="urn:microsoft.com/office/officeart/2005/8/layout/venn1"/>
    <dgm:cxn modelId="{A8530CE7-169E-44FE-9254-79A8F789653A}" type="presOf" srcId="{52E4574A-872B-4B36-9733-5120CBEB358E}" destId="{341D2F67-2A6B-4857-AA64-FB22FC856AF5}" srcOrd="1" destOrd="0" presId="urn:microsoft.com/office/officeart/2005/8/layout/venn1"/>
    <dgm:cxn modelId="{A01D944F-A2B8-4A45-BD3C-64FF34137442}" type="presOf" srcId="{663AB823-808F-4B3C-8C9A-171066ABFAFB}" destId="{C08DBA8A-70D6-445F-BFF4-7E251E2E81BC}" srcOrd="1" destOrd="0" presId="urn:microsoft.com/office/officeart/2005/8/layout/venn1"/>
    <dgm:cxn modelId="{00EDFCA7-DF0A-48FD-A3EC-0A98AC4B2146}" srcId="{FEF81D01-ED18-4612-A2BB-815EDF745AEE}" destId="{9100A1E2-6F0F-4EFA-9DEC-DEE4B2FC11D6}" srcOrd="0" destOrd="0" parTransId="{68DDBB19-1E51-45E5-9C9B-FB69545955F8}" sibTransId="{4A307FA5-D324-48FC-9217-5AC78FD8314D}"/>
    <dgm:cxn modelId="{0AFBA5C6-BA40-4646-8D47-596DCDC88B2A}" srcId="{FEF81D01-ED18-4612-A2BB-815EDF745AEE}" destId="{663AB823-808F-4B3C-8C9A-171066ABFAFB}" srcOrd="1" destOrd="0" parTransId="{4644EF14-3E87-4CFB-9B8C-0A0B268888C0}" sibTransId="{BDF4A19D-86C3-4FD3-BBDB-B15381EF3AE0}"/>
    <dgm:cxn modelId="{A4FB17B3-C11D-4399-A423-8D566CFC74A8}" type="presOf" srcId="{9100A1E2-6F0F-4EFA-9DEC-DEE4B2FC11D6}" destId="{6AE12DAB-5CF0-4FDB-B429-C07053912F71}" srcOrd="0" destOrd="0" presId="urn:microsoft.com/office/officeart/2005/8/layout/venn1"/>
    <dgm:cxn modelId="{368F67E8-DE40-4DA9-86CF-184F4571C6D6}" type="presOf" srcId="{9100A1E2-6F0F-4EFA-9DEC-DEE4B2FC11D6}" destId="{C300FF1B-97C8-43A5-81F7-142FD74FD5AF}" srcOrd="1" destOrd="0" presId="urn:microsoft.com/office/officeart/2005/8/layout/venn1"/>
    <dgm:cxn modelId="{3940CC2D-88BD-4235-8AED-CF784AB4E06D}" type="presOf" srcId="{FEF81D01-ED18-4612-A2BB-815EDF745AEE}" destId="{2DC554E7-7E06-40B8-A041-C1DF2506BE44}" srcOrd="0" destOrd="0" presId="urn:microsoft.com/office/officeart/2005/8/layout/venn1"/>
    <dgm:cxn modelId="{352097C2-651E-4738-AB11-E89CD16B7843}" type="presParOf" srcId="{2DC554E7-7E06-40B8-A041-C1DF2506BE44}" destId="{6AE12DAB-5CF0-4FDB-B429-C07053912F71}" srcOrd="0" destOrd="0" presId="urn:microsoft.com/office/officeart/2005/8/layout/venn1"/>
    <dgm:cxn modelId="{43CDB41E-4907-4696-AB4B-DDE42E6CF994}" type="presParOf" srcId="{2DC554E7-7E06-40B8-A041-C1DF2506BE44}" destId="{C300FF1B-97C8-43A5-81F7-142FD74FD5AF}" srcOrd="1" destOrd="0" presId="urn:microsoft.com/office/officeart/2005/8/layout/venn1"/>
    <dgm:cxn modelId="{7B581603-3C61-473E-B3B5-AA0C7BF0299F}" type="presParOf" srcId="{2DC554E7-7E06-40B8-A041-C1DF2506BE44}" destId="{D3023BCF-8FCA-4D3F-8087-C068A4E2600F}" srcOrd="2" destOrd="0" presId="urn:microsoft.com/office/officeart/2005/8/layout/venn1"/>
    <dgm:cxn modelId="{0D8CA4DB-6F65-4437-B7D7-C763CA04C13F}" type="presParOf" srcId="{2DC554E7-7E06-40B8-A041-C1DF2506BE44}" destId="{C08DBA8A-70D6-445F-BFF4-7E251E2E81BC}" srcOrd="3" destOrd="0" presId="urn:microsoft.com/office/officeart/2005/8/layout/venn1"/>
    <dgm:cxn modelId="{0D18F1D9-AE06-4DE5-B997-A60FBD3E319F}" type="presParOf" srcId="{2DC554E7-7E06-40B8-A041-C1DF2506BE44}" destId="{08228D70-2FE7-4B81-B516-F080C8975F65}" srcOrd="4" destOrd="0" presId="urn:microsoft.com/office/officeart/2005/8/layout/venn1"/>
    <dgm:cxn modelId="{CAA81B84-404B-459A-B0D8-5AE476372AA0}" type="presParOf" srcId="{2DC554E7-7E06-40B8-A041-C1DF2506BE44}" destId="{341D2F67-2A6B-4857-AA64-FB22FC856AF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7B4D4E-A975-4C49-A7C4-1A5A7D8179E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1571C04-B1D2-4506-9A42-F38A8C5DB248}">
      <dgm:prSet phldrT="[Texto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pt-BR" dirty="0" smtClean="0"/>
            <a:t>Sensibilidade social</a:t>
          </a:r>
          <a:endParaRPr lang="pt-BR" dirty="0"/>
        </a:p>
      </dgm:t>
    </dgm:pt>
    <dgm:pt modelId="{0CFF0D13-447F-43A4-8DC2-C960F0D196C2}" type="parTrans" cxnId="{56A8125C-7533-4464-A716-642D63F77608}">
      <dgm:prSet/>
      <dgm:spPr/>
      <dgm:t>
        <a:bodyPr/>
        <a:lstStyle/>
        <a:p>
          <a:endParaRPr lang="pt-BR"/>
        </a:p>
      </dgm:t>
    </dgm:pt>
    <dgm:pt modelId="{0D5E7F7A-EACC-4C0F-AF2C-99531E4CF97E}" type="sibTrans" cxnId="{56A8125C-7533-4464-A716-642D63F77608}">
      <dgm:prSet/>
      <dgm:spPr/>
      <dgm:t>
        <a:bodyPr/>
        <a:lstStyle/>
        <a:p>
          <a:endParaRPr lang="pt-BR"/>
        </a:p>
      </dgm:t>
    </dgm:pt>
    <dgm:pt modelId="{20AC2E8F-88DE-4046-991E-949C0F6A7934}">
      <dgm:prSet phldrT="[Texto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pt-BR" dirty="0" smtClean="0"/>
            <a:t>Presença feminina</a:t>
          </a:r>
          <a:endParaRPr lang="pt-BR" dirty="0"/>
        </a:p>
      </dgm:t>
    </dgm:pt>
    <dgm:pt modelId="{D309B985-56AC-423F-B469-6E09E04A7BB9}" type="parTrans" cxnId="{B3A863F7-767D-4E50-AB83-26028007E3AE}">
      <dgm:prSet/>
      <dgm:spPr/>
      <dgm:t>
        <a:bodyPr/>
        <a:lstStyle/>
        <a:p>
          <a:endParaRPr lang="pt-BR"/>
        </a:p>
      </dgm:t>
    </dgm:pt>
    <dgm:pt modelId="{4F8994A6-36F1-4D12-A479-29D8C02FF6E2}" type="sibTrans" cxnId="{B3A863F7-767D-4E50-AB83-26028007E3AE}">
      <dgm:prSet/>
      <dgm:spPr/>
      <dgm:t>
        <a:bodyPr/>
        <a:lstStyle/>
        <a:p>
          <a:endParaRPr lang="pt-BR"/>
        </a:p>
      </dgm:t>
    </dgm:pt>
    <dgm:pt modelId="{38E59D63-8FC0-4777-8167-C3EC0094E817}">
      <dgm:prSet phldrT="[Texto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pt-BR" dirty="0" smtClean="0"/>
            <a:t>Comunicação</a:t>
          </a:r>
          <a:endParaRPr lang="pt-BR" dirty="0"/>
        </a:p>
      </dgm:t>
    </dgm:pt>
    <dgm:pt modelId="{69DCE561-6B82-42F2-9F8E-0780A3B5F9E7}" type="parTrans" cxnId="{8EB0A32A-C4E8-4FEF-BCC3-EF4B1A040719}">
      <dgm:prSet/>
      <dgm:spPr/>
      <dgm:t>
        <a:bodyPr/>
        <a:lstStyle/>
        <a:p>
          <a:endParaRPr lang="pt-BR"/>
        </a:p>
      </dgm:t>
    </dgm:pt>
    <dgm:pt modelId="{45409D74-A48F-46D0-B50D-FA6B234DDF70}" type="sibTrans" cxnId="{8EB0A32A-C4E8-4FEF-BCC3-EF4B1A040719}">
      <dgm:prSet/>
      <dgm:spPr/>
      <dgm:t>
        <a:bodyPr/>
        <a:lstStyle/>
        <a:p>
          <a:endParaRPr lang="pt-BR"/>
        </a:p>
      </dgm:t>
    </dgm:pt>
    <dgm:pt modelId="{6703646F-3ED3-4FEF-AB6A-DAD0C281700F}" type="pres">
      <dgm:prSet presAssocID="{447B4D4E-A975-4C49-A7C4-1A5A7D8179E0}" presName="compositeShape" presStyleCnt="0">
        <dgm:presLayoutVars>
          <dgm:chMax val="7"/>
          <dgm:dir/>
          <dgm:resizeHandles val="exact"/>
        </dgm:presLayoutVars>
      </dgm:prSet>
      <dgm:spPr/>
    </dgm:pt>
    <dgm:pt modelId="{F516E85C-906F-4B19-A211-C3ED8765BE33}" type="pres">
      <dgm:prSet presAssocID="{A1571C04-B1D2-4506-9A42-F38A8C5DB248}" presName="circ1" presStyleLbl="vennNode1" presStyleIdx="0" presStyleCnt="3"/>
      <dgm:spPr/>
      <dgm:t>
        <a:bodyPr/>
        <a:lstStyle/>
        <a:p>
          <a:endParaRPr lang="pt-BR"/>
        </a:p>
      </dgm:t>
    </dgm:pt>
    <dgm:pt modelId="{4C4C022A-9D97-4612-9DAE-E5EC18F40E90}" type="pres">
      <dgm:prSet presAssocID="{A1571C04-B1D2-4506-9A42-F38A8C5DB24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063FCF-992D-4FB7-85E3-9F4834B1F3F4}" type="pres">
      <dgm:prSet presAssocID="{20AC2E8F-88DE-4046-991E-949C0F6A7934}" presName="circ2" presStyleLbl="vennNode1" presStyleIdx="1" presStyleCnt="3"/>
      <dgm:spPr/>
      <dgm:t>
        <a:bodyPr/>
        <a:lstStyle/>
        <a:p>
          <a:endParaRPr lang="pt-BR"/>
        </a:p>
      </dgm:t>
    </dgm:pt>
    <dgm:pt modelId="{86ADD908-984B-42D7-A97F-12E169FE3E88}" type="pres">
      <dgm:prSet presAssocID="{20AC2E8F-88DE-4046-991E-949C0F6A793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C0D692-BA29-44C8-A7CE-9878742676C3}" type="pres">
      <dgm:prSet presAssocID="{38E59D63-8FC0-4777-8167-C3EC0094E817}" presName="circ3" presStyleLbl="vennNode1" presStyleIdx="2" presStyleCnt="3"/>
      <dgm:spPr/>
      <dgm:t>
        <a:bodyPr/>
        <a:lstStyle/>
        <a:p>
          <a:endParaRPr lang="pt-BR"/>
        </a:p>
      </dgm:t>
    </dgm:pt>
    <dgm:pt modelId="{1D7695B8-4133-46A0-BF32-AD8A95265665}" type="pres">
      <dgm:prSet presAssocID="{38E59D63-8FC0-4777-8167-C3EC0094E81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EB0A32A-C4E8-4FEF-BCC3-EF4B1A040719}" srcId="{447B4D4E-A975-4C49-A7C4-1A5A7D8179E0}" destId="{38E59D63-8FC0-4777-8167-C3EC0094E817}" srcOrd="2" destOrd="0" parTransId="{69DCE561-6B82-42F2-9F8E-0780A3B5F9E7}" sibTransId="{45409D74-A48F-46D0-B50D-FA6B234DDF70}"/>
    <dgm:cxn modelId="{36B4064E-D2AD-4D5D-954A-720567DDE145}" type="presOf" srcId="{20AC2E8F-88DE-4046-991E-949C0F6A7934}" destId="{86ADD908-984B-42D7-A97F-12E169FE3E88}" srcOrd="1" destOrd="0" presId="urn:microsoft.com/office/officeart/2005/8/layout/venn1"/>
    <dgm:cxn modelId="{D4E90F2F-D0D6-4FB7-B417-3084DBD82885}" type="presOf" srcId="{38E59D63-8FC0-4777-8167-C3EC0094E817}" destId="{1D7695B8-4133-46A0-BF32-AD8A95265665}" srcOrd="1" destOrd="0" presId="urn:microsoft.com/office/officeart/2005/8/layout/venn1"/>
    <dgm:cxn modelId="{B27695F2-8A3C-4E6A-8ADB-B83A4E95988B}" type="presOf" srcId="{A1571C04-B1D2-4506-9A42-F38A8C5DB248}" destId="{F516E85C-906F-4B19-A211-C3ED8765BE33}" srcOrd="0" destOrd="0" presId="urn:microsoft.com/office/officeart/2005/8/layout/venn1"/>
    <dgm:cxn modelId="{56A8125C-7533-4464-A716-642D63F77608}" srcId="{447B4D4E-A975-4C49-A7C4-1A5A7D8179E0}" destId="{A1571C04-B1D2-4506-9A42-F38A8C5DB248}" srcOrd="0" destOrd="0" parTransId="{0CFF0D13-447F-43A4-8DC2-C960F0D196C2}" sibTransId="{0D5E7F7A-EACC-4C0F-AF2C-99531E4CF97E}"/>
    <dgm:cxn modelId="{B6F87443-2DDB-42A0-85AC-A0E177EA839A}" type="presOf" srcId="{A1571C04-B1D2-4506-9A42-F38A8C5DB248}" destId="{4C4C022A-9D97-4612-9DAE-E5EC18F40E90}" srcOrd="1" destOrd="0" presId="urn:microsoft.com/office/officeart/2005/8/layout/venn1"/>
    <dgm:cxn modelId="{0C7574BE-94FC-4F75-ADBF-61642392D752}" type="presOf" srcId="{38E59D63-8FC0-4777-8167-C3EC0094E817}" destId="{3FC0D692-BA29-44C8-A7CE-9878742676C3}" srcOrd="0" destOrd="0" presId="urn:microsoft.com/office/officeart/2005/8/layout/venn1"/>
    <dgm:cxn modelId="{B3A863F7-767D-4E50-AB83-26028007E3AE}" srcId="{447B4D4E-A975-4C49-A7C4-1A5A7D8179E0}" destId="{20AC2E8F-88DE-4046-991E-949C0F6A7934}" srcOrd="1" destOrd="0" parTransId="{D309B985-56AC-423F-B469-6E09E04A7BB9}" sibTransId="{4F8994A6-36F1-4D12-A479-29D8C02FF6E2}"/>
    <dgm:cxn modelId="{4B19D541-05F9-40CE-8222-D2C49FA032C2}" type="presOf" srcId="{447B4D4E-A975-4C49-A7C4-1A5A7D8179E0}" destId="{6703646F-3ED3-4FEF-AB6A-DAD0C281700F}" srcOrd="0" destOrd="0" presId="urn:microsoft.com/office/officeart/2005/8/layout/venn1"/>
    <dgm:cxn modelId="{EF678783-0587-41CD-BABF-34C414051FD1}" type="presOf" srcId="{20AC2E8F-88DE-4046-991E-949C0F6A7934}" destId="{97063FCF-992D-4FB7-85E3-9F4834B1F3F4}" srcOrd="0" destOrd="0" presId="urn:microsoft.com/office/officeart/2005/8/layout/venn1"/>
    <dgm:cxn modelId="{FFD03A25-0016-4B8E-9D1D-A2233DF32A58}" type="presParOf" srcId="{6703646F-3ED3-4FEF-AB6A-DAD0C281700F}" destId="{F516E85C-906F-4B19-A211-C3ED8765BE33}" srcOrd="0" destOrd="0" presId="urn:microsoft.com/office/officeart/2005/8/layout/venn1"/>
    <dgm:cxn modelId="{74B3903C-71FE-4325-894D-37B9BEC89FB3}" type="presParOf" srcId="{6703646F-3ED3-4FEF-AB6A-DAD0C281700F}" destId="{4C4C022A-9D97-4612-9DAE-E5EC18F40E90}" srcOrd="1" destOrd="0" presId="urn:microsoft.com/office/officeart/2005/8/layout/venn1"/>
    <dgm:cxn modelId="{EF6D0618-3AC3-479E-B9DE-9322E82D90C3}" type="presParOf" srcId="{6703646F-3ED3-4FEF-AB6A-DAD0C281700F}" destId="{97063FCF-992D-4FB7-85E3-9F4834B1F3F4}" srcOrd="2" destOrd="0" presId="urn:microsoft.com/office/officeart/2005/8/layout/venn1"/>
    <dgm:cxn modelId="{2B9DE415-2D51-4E1D-9A18-1B3AD8F0BD2A}" type="presParOf" srcId="{6703646F-3ED3-4FEF-AB6A-DAD0C281700F}" destId="{86ADD908-984B-42D7-A97F-12E169FE3E88}" srcOrd="3" destOrd="0" presId="urn:microsoft.com/office/officeart/2005/8/layout/venn1"/>
    <dgm:cxn modelId="{2E270853-E210-41EB-8C18-D8374897F4E3}" type="presParOf" srcId="{6703646F-3ED3-4FEF-AB6A-DAD0C281700F}" destId="{3FC0D692-BA29-44C8-A7CE-9878742676C3}" srcOrd="4" destOrd="0" presId="urn:microsoft.com/office/officeart/2005/8/layout/venn1"/>
    <dgm:cxn modelId="{B8D44618-0F98-4CE1-8983-B30122BB17B9}" type="presParOf" srcId="{6703646F-3ED3-4FEF-AB6A-DAD0C281700F}" destId="{1D7695B8-4133-46A0-BF32-AD8A9526566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810C6-2F25-4E2F-8B35-2A0DF143D91C}">
      <dsp:nvSpPr>
        <dsp:cNvPr id="0" name=""/>
        <dsp:cNvSpPr/>
      </dsp:nvSpPr>
      <dsp:spPr>
        <a:xfrm>
          <a:off x="0" y="25269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3E7FB-88FC-48E4-8E4B-9A462748676F}">
      <dsp:nvSpPr>
        <dsp:cNvPr id="0" name=""/>
        <dsp:cNvSpPr/>
      </dsp:nvSpPr>
      <dsp:spPr>
        <a:xfrm>
          <a:off x="304800" y="31299"/>
          <a:ext cx="426720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Didático</a:t>
          </a:r>
          <a:endParaRPr lang="pt-BR" sz="3200" kern="1200" dirty="0"/>
        </a:p>
      </dsp:txBody>
      <dsp:txXfrm>
        <a:off x="326416" y="52915"/>
        <a:ext cx="4223968" cy="399568"/>
      </dsp:txXfrm>
    </dsp:sp>
    <dsp:sp modelId="{00167E3F-D6DB-4033-B7FB-0209F462ECA0}">
      <dsp:nvSpPr>
        <dsp:cNvPr id="0" name=""/>
        <dsp:cNvSpPr/>
      </dsp:nvSpPr>
      <dsp:spPr>
        <a:xfrm>
          <a:off x="0" y="9331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481B79-6A09-47F6-8337-A6F4F7DB664F}">
      <dsp:nvSpPr>
        <dsp:cNvPr id="0" name=""/>
        <dsp:cNvSpPr/>
      </dsp:nvSpPr>
      <dsp:spPr>
        <a:xfrm>
          <a:off x="304800" y="711699"/>
          <a:ext cx="426720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Midiático</a:t>
          </a:r>
          <a:endParaRPr lang="pt-BR" sz="3200" kern="1200" dirty="0"/>
        </a:p>
      </dsp:txBody>
      <dsp:txXfrm>
        <a:off x="326416" y="733315"/>
        <a:ext cx="4223968" cy="399568"/>
      </dsp:txXfrm>
    </dsp:sp>
    <dsp:sp modelId="{9BA8567D-F456-4B69-A073-1023A62F1115}">
      <dsp:nvSpPr>
        <dsp:cNvPr id="0" name=""/>
        <dsp:cNvSpPr/>
      </dsp:nvSpPr>
      <dsp:spPr>
        <a:xfrm>
          <a:off x="0" y="16135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312420" rIns="473117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3200" kern="1200"/>
        </a:p>
      </dsp:txBody>
      <dsp:txXfrm>
        <a:off x="0" y="1613500"/>
        <a:ext cx="6096000" cy="378000"/>
      </dsp:txXfrm>
    </dsp:sp>
    <dsp:sp modelId="{8FF64B60-D3CE-4EDC-A13E-6244EEEC6AA2}">
      <dsp:nvSpPr>
        <dsp:cNvPr id="0" name=""/>
        <dsp:cNvSpPr/>
      </dsp:nvSpPr>
      <dsp:spPr>
        <a:xfrm>
          <a:off x="304800" y="1392100"/>
          <a:ext cx="4267200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Espacial</a:t>
          </a:r>
          <a:endParaRPr lang="pt-BR" sz="3200" kern="1200" dirty="0"/>
        </a:p>
      </dsp:txBody>
      <dsp:txXfrm>
        <a:off x="326416" y="1413716"/>
        <a:ext cx="4223968" cy="399568"/>
      </dsp:txXfrm>
    </dsp:sp>
    <dsp:sp modelId="{117EE947-84F0-4F9D-9AC0-0D08954BA435}">
      <dsp:nvSpPr>
        <dsp:cNvPr id="0" name=""/>
        <dsp:cNvSpPr/>
      </dsp:nvSpPr>
      <dsp:spPr>
        <a:xfrm>
          <a:off x="0" y="22939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6ED2B-5EB3-425C-BACA-C582A997881E}">
      <dsp:nvSpPr>
        <dsp:cNvPr id="0" name=""/>
        <dsp:cNvSpPr/>
      </dsp:nvSpPr>
      <dsp:spPr>
        <a:xfrm>
          <a:off x="304800" y="2072500"/>
          <a:ext cx="4267200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Cognitivo</a:t>
          </a:r>
          <a:endParaRPr lang="pt-BR" sz="3200" kern="1200" dirty="0"/>
        </a:p>
      </dsp:txBody>
      <dsp:txXfrm>
        <a:off x="326416" y="2094116"/>
        <a:ext cx="4223968" cy="399568"/>
      </dsp:txXfrm>
    </dsp:sp>
    <dsp:sp modelId="{B9CF3CC6-6C24-4CFE-A79C-EE9581268D75}">
      <dsp:nvSpPr>
        <dsp:cNvPr id="0" name=""/>
        <dsp:cNvSpPr/>
      </dsp:nvSpPr>
      <dsp:spPr>
        <a:xfrm>
          <a:off x="0" y="29743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E196E-E332-4BF4-9B9D-F5B6734313DF}">
      <dsp:nvSpPr>
        <dsp:cNvPr id="0" name=""/>
        <dsp:cNvSpPr/>
      </dsp:nvSpPr>
      <dsp:spPr>
        <a:xfrm>
          <a:off x="304800" y="2752900"/>
          <a:ext cx="426720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Social</a:t>
          </a:r>
          <a:endParaRPr lang="pt-BR" sz="3200" kern="1200" dirty="0"/>
        </a:p>
      </dsp:txBody>
      <dsp:txXfrm>
        <a:off x="326416" y="2774516"/>
        <a:ext cx="4223968" cy="399568"/>
      </dsp:txXfrm>
    </dsp:sp>
    <dsp:sp modelId="{9D3DF18B-2370-4E49-BA16-CE253E6E5991}">
      <dsp:nvSpPr>
        <dsp:cNvPr id="0" name=""/>
        <dsp:cNvSpPr/>
      </dsp:nvSpPr>
      <dsp:spPr>
        <a:xfrm>
          <a:off x="0" y="36547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C11C0-1B81-4844-B376-CF50CDB95280}">
      <dsp:nvSpPr>
        <dsp:cNvPr id="0" name=""/>
        <dsp:cNvSpPr/>
      </dsp:nvSpPr>
      <dsp:spPr>
        <a:xfrm>
          <a:off x="304800" y="3433300"/>
          <a:ext cx="426720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Interacional</a:t>
          </a:r>
          <a:endParaRPr lang="pt-BR" sz="3200" kern="1200" dirty="0"/>
        </a:p>
      </dsp:txBody>
      <dsp:txXfrm>
        <a:off x="326416" y="3454916"/>
        <a:ext cx="4223968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5A5CE-ACAA-42BB-A065-EBDC7171DD71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1C416-532C-46A4-9F77-0EBEED090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50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91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141567" y="3068960"/>
            <a:ext cx="71024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0070C0"/>
                </a:solidFill>
              </a:rPr>
              <a:t>COMUNIDADES DE APRENDIZAGEM COMO OPERADOR </a:t>
            </a:r>
          </a:p>
          <a:p>
            <a:pPr algn="ctr"/>
            <a:r>
              <a:rPr lang="pt-BR" sz="2400" dirty="0" smtClean="0">
                <a:solidFill>
                  <a:srgbClr val="0070C0"/>
                </a:solidFill>
              </a:rPr>
              <a:t>DA INTELIGÊNCIA COLETIVA NO BLENDED LEARNING </a:t>
            </a:r>
            <a:endParaRPr lang="pt-BR" sz="1600" dirty="0" smtClean="0">
              <a:solidFill>
                <a:srgbClr val="0070C0"/>
              </a:solidFill>
            </a:endParaRPr>
          </a:p>
          <a:p>
            <a:pPr algn="ctr"/>
            <a:r>
              <a:rPr lang="pt-BR" dirty="0" smtClean="0">
                <a:solidFill>
                  <a:srgbClr val="0070C0"/>
                </a:solidFill>
              </a:rPr>
              <a:t>JOSÉ ERIGLEIDSON DA SILVA</a:t>
            </a:r>
          </a:p>
          <a:p>
            <a:pPr algn="ctr"/>
            <a:r>
              <a:rPr lang="pt-BR" dirty="0" smtClean="0">
                <a:solidFill>
                  <a:srgbClr val="0070C0"/>
                </a:solidFill>
              </a:rPr>
              <a:t>Universidade Presbiteriana Mackenzie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79874" y="2276872"/>
            <a:ext cx="6584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MESA REDES </a:t>
            </a:r>
            <a:r>
              <a:rPr lang="pt-BR" sz="2800" dirty="0">
                <a:solidFill>
                  <a:srgbClr val="0070C0"/>
                </a:solidFill>
              </a:rPr>
              <a:t>SOCIAIS DIGITAIS E EDUCAÇÃO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57404000"/>
              </p:ext>
            </p:extLst>
          </p:nvPr>
        </p:nvGraphicFramePr>
        <p:xfrm>
          <a:off x="1475656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63688" y="1772816"/>
            <a:ext cx="5899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Fatores que aumentam a inteligência coletiva no grupo</a:t>
            </a:r>
            <a:endParaRPr lang="pt-BR" sz="2000" dirty="0"/>
          </a:p>
        </p:txBody>
      </p:sp>
      <p:sp>
        <p:nvSpPr>
          <p:cNvPr id="7" name="Retângulo 6"/>
          <p:cNvSpPr/>
          <p:nvPr/>
        </p:nvSpPr>
        <p:spPr>
          <a:xfrm>
            <a:off x="6156176" y="6255525"/>
            <a:ext cx="2097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err="1"/>
              <a:t>Woolley</a:t>
            </a:r>
            <a:r>
              <a:rPr lang="pt-BR" dirty="0"/>
              <a:t> </a:t>
            </a:r>
            <a:r>
              <a:rPr lang="pt-BR" i="1" dirty="0"/>
              <a:t>et </a:t>
            </a:r>
            <a:r>
              <a:rPr lang="pt-BR" i="1" dirty="0" smtClean="0"/>
              <a:t>al</a:t>
            </a:r>
            <a:r>
              <a:rPr lang="pt-BR" dirty="0" smtClean="0"/>
              <a:t> , 2010.</a:t>
            </a:r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76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63688" y="18916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91680"/>
            <a:ext cx="5166320" cy="425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65147" y="6143131"/>
            <a:ext cx="41394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Entorno de Aprendizagem Centrado no Aluno (UNESCO,</a:t>
            </a:r>
            <a:r>
              <a:rPr kumimoji="0" lang="pt-BR" altLang="pt-BR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2004)</a:t>
            </a:r>
            <a:endParaRPr kumimoji="0" lang="pt-BR" alt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97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5"/>
          <p:cNvSpPr>
            <a:spLocks noChangeArrowheads="1"/>
          </p:cNvSpPr>
          <p:nvPr/>
        </p:nvSpPr>
        <p:spPr bwMode="auto">
          <a:xfrm>
            <a:off x="357188" y="3786188"/>
            <a:ext cx="80645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 Unicode" panose="020B0602030504020204" pitchFamily="34" charset="0"/>
              </a:rPr>
              <a:t>Elementos constituintes de um </a:t>
            </a:r>
            <a:r>
              <a:rPr lang="pt-BR" alt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 Unicode" panose="020B0602030504020204" pitchFamily="34" charset="0"/>
              </a:rPr>
              <a:t>ambiente de aprendizagem </a:t>
            </a: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 Unicode" panose="020B0602030504020204" pitchFamily="34" charset="0"/>
              </a:rPr>
              <a:t>que em interação colaboram para a criação de um entorno favorável à mobilização da inteligência coletiva. Esses operadores atuam a partir das três dimensões </a:t>
            </a:r>
            <a:r>
              <a:rPr lang="pt-BR" alt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 Unicode" panose="020B0602030504020204" pitchFamily="34" charset="0"/>
              </a:rPr>
              <a:t>fundamentais: </a:t>
            </a: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 Unicode" panose="020B0602030504020204" pitchFamily="34" charset="0"/>
              </a:rPr>
              <a:t>metodológica, tecnológica e social. </a:t>
            </a:r>
            <a:r>
              <a:rPr lang="pt-BR" alt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 Unicode" panose="020B0602030504020204" pitchFamily="34" charset="0"/>
              </a:rPr>
              <a:t>(Do próprio autor)</a:t>
            </a:r>
            <a:endParaRPr lang="pt-BR" altLang="pt-BR" dirty="0">
              <a:solidFill>
                <a:schemeClr val="tx1">
                  <a:lumMod val="65000"/>
                  <a:lumOff val="35000"/>
                </a:schemeClr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285750" y="3143250"/>
            <a:ext cx="592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b="1">
                <a:solidFill>
                  <a:schemeClr val="tx1">
                    <a:lumMod val="65000"/>
                    <a:lumOff val="35000"/>
                  </a:schemeClr>
                </a:solidFill>
                <a:latin typeface="Lucida Sans Unicode" panose="020B0602030504020204" pitchFamily="34" charset="0"/>
              </a:rPr>
              <a:t>Operadores pedagógicos da inteligência coletiva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811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5"/>
          <p:cNvSpPr txBox="1">
            <a:spLocks noChangeArrowheads="1"/>
          </p:cNvSpPr>
          <p:nvPr/>
        </p:nvSpPr>
        <p:spPr bwMode="auto">
          <a:xfrm>
            <a:off x="899592" y="2780928"/>
            <a:ext cx="6696075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Níveis da Inteligência Coletiva em Ambiente de Aprendizagem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Nível do grupo (pequeno)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Nível da comunidade (maior)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+mn-cs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0633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5"/>
          <p:cNvSpPr txBox="1">
            <a:spLocks noChangeArrowheads="1"/>
          </p:cNvSpPr>
          <p:nvPr/>
        </p:nvSpPr>
        <p:spPr bwMode="auto">
          <a:xfrm>
            <a:off x="899592" y="2780928"/>
            <a:ext cx="6696075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Inteligência Coletiva Potencial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Inteligência Coletiva Cinética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(Do próprio autor)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44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684213" y="4492625"/>
            <a:ext cx="1943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altLang="pt-BR" sz="16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Inteligência coletiva potencial</a:t>
            </a:r>
            <a:endParaRPr lang="pt-BR" altLang="pt-BR" sz="2800" b="1">
              <a:solidFill>
                <a:schemeClr val="tx1">
                  <a:lumMod val="65000"/>
                  <a:lumOff val="35000"/>
                </a:schemeClr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867400" y="4564063"/>
            <a:ext cx="2159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altLang="pt-BR" sz="16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Inteligência coletiva cinética</a:t>
            </a:r>
            <a:endParaRPr lang="pt-BR" altLang="pt-BR" sz="2800" b="1">
              <a:solidFill>
                <a:schemeClr val="tx1">
                  <a:lumMod val="65000"/>
                  <a:lumOff val="35000"/>
                </a:schemeClr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2963863" y="3844925"/>
            <a:ext cx="1225550" cy="2032000"/>
          </a:xfrm>
          <a:prstGeom prst="curvedRightArrow">
            <a:avLst>
              <a:gd name="adj1" fmla="val 33161"/>
              <a:gd name="adj2" fmla="val 66321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 rot="10800000" flipH="1">
            <a:off x="4210050" y="3700463"/>
            <a:ext cx="1225550" cy="2032000"/>
          </a:xfrm>
          <a:prstGeom prst="curvedLeftArrow">
            <a:avLst>
              <a:gd name="adj1" fmla="val 33161"/>
              <a:gd name="adj2" fmla="val 66321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641752" y="2737048"/>
            <a:ext cx="5437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 Unicode" panose="020B0602030504020204" pitchFamily="34" charset="0"/>
              </a:rPr>
              <a:t>Anel recursivo da inteligência coletiva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358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aixaDeTexto 5"/>
          <p:cNvSpPr txBox="1">
            <a:spLocks noChangeArrowheads="1"/>
          </p:cNvSpPr>
          <p:nvPr/>
        </p:nvSpPr>
        <p:spPr bwMode="auto">
          <a:xfrm>
            <a:off x="323528" y="2708920"/>
            <a:ext cx="6696075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Inteligência Coletiva Inconsciente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– aproveitamentos dos rastros do usuário.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Inteligência Coletiva Consciente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– contribuição voluntária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Inteligência Coletiva Plena 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-  IC Inconsciente + Consciente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(Cavalcanti  e Nepomuceno, 2007)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67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Retângulo 13"/>
          <p:cNvSpPr>
            <a:spLocks noChangeArrowheads="1"/>
          </p:cNvSpPr>
          <p:nvPr/>
        </p:nvSpPr>
        <p:spPr bwMode="auto">
          <a:xfrm>
            <a:off x="107950" y="2349500"/>
            <a:ext cx="73215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Operadores Comunidade Virtual de Aprendizagem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875" y="3344863"/>
            <a:ext cx="7500938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112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112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112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112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112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12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12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12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12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Tx/>
              <a:buChar char="•"/>
            </a:pPr>
            <a:r>
              <a:rPr lang="pt-BR" altLang="pt-BR" sz="160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Interações ativas - envolvendo tanto o conteúdo do curso quanto a comunicação pessoal;</a:t>
            </a:r>
            <a:endParaRPr lang="pt-BR" altLang="pt-BR" sz="12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Tx/>
              <a:buChar char="•"/>
            </a:pPr>
            <a:r>
              <a:rPr lang="pt-BR" altLang="pt-BR" sz="160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Aprendizagem colaborativa - evidenciada pelos comentários </a:t>
            </a:r>
            <a:r>
              <a:rPr lang="pt-BR" altLang="pt-BR" sz="200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dirigidos</a:t>
            </a:r>
            <a:r>
              <a:rPr lang="pt-BR" altLang="pt-BR" sz="160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mais de um estudante a outro que de um estudante ao professor;</a:t>
            </a:r>
            <a:endParaRPr lang="pt-BR" altLang="pt-BR" sz="12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Tx/>
              <a:buChar char="•"/>
            </a:pPr>
            <a:r>
              <a:rPr lang="pt-BR" altLang="pt-BR" sz="160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Significados construídos socialmente - evidenciados pelo acordo ou pelo questionamento; </a:t>
            </a:r>
            <a:endParaRPr lang="pt-BR" altLang="pt-BR" sz="12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Tx/>
              <a:buChar char="•"/>
            </a:pPr>
            <a:r>
              <a:rPr lang="pt-BR" altLang="pt-BR" sz="160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Compartilhamento de recursos entre os alunos; </a:t>
            </a:r>
            <a:endParaRPr lang="pt-BR" altLang="pt-BR" sz="12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Tx/>
              <a:buChar char="•"/>
            </a:pPr>
            <a:r>
              <a:rPr lang="pt-BR" altLang="pt-BR" sz="160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Expressões de apoio e de estímulo trocadas entre os alunos, além de vontade de avaliar criticamente o trabalho dos colegas. (PALLOFF e PRATT, 2002, p.56).</a:t>
            </a:r>
            <a:endParaRPr lang="pt-BR" altLang="pt-BR" sz="3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531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Retângulo 13"/>
          <p:cNvSpPr>
            <a:spLocks noChangeArrowheads="1"/>
          </p:cNvSpPr>
          <p:nvPr/>
        </p:nvSpPr>
        <p:spPr bwMode="auto">
          <a:xfrm>
            <a:off x="107950" y="2349500"/>
            <a:ext cx="7250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Operador Design Instrucional</a:t>
            </a:r>
          </a:p>
        </p:txBody>
      </p:sp>
      <p:sp>
        <p:nvSpPr>
          <p:cNvPr id="4" name="Retângulo 7"/>
          <p:cNvSpPr>
            <a:spLocks noChangeArrowheads="1"/>
          </p:cNvSpPr>
          <p:nvPr/>
        </p:nvSpPr>
        <p:spPr bwMode="auto">
          <a:xfrm>
            <a:off x="428625" y="3000375"/>
            <a:ext cx="721518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atividades instrucionais foram planejadas levando-se em consideração os seguintes aspectos:</a:t>
            </a:r>
          </a:p>
          <a:p>
            <a:pPr eaLnBrk="1" hangingPunct="1"/>
            <a:endParaRPr lang="pt-BR" alt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inteligência é distribuída;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Inteligência coletiva potencial e cinética;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Inteligência coletiva em nível do grupo e da comunidade;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Construção colaborativa de conhecimento;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Compartilhamento de recursos;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Colaboração;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Protagonismo (alunos como produtores de conteúdos).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9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Retângulo 13"/>
          <p:cNvSpPr>
            <a:spLocks noChangeArrowheads="1"/>
          </p:cNvSpPr>
          <p:nvPr/>
        </p:nvSpPr>
        <p:spPr bwMode="auto">
          <a:xfrm>
            <a:off x="107950" y="2349500"/>
            <a:ext cx="703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Operador Interatividade 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357188" y="3143250"/>
            <a:ext cx="5761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pt-BR" altLang="pt-BR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Interatividade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495136"/>
              </p:ext>
            </p:extLst>
          </p:nvPr>
        </p:nvGraphicFramePr>
        <p:xfrm>
          <a:off x="1643063" y="3714750"/>
          <a:ext cx="4643437" cy="2643187"/>
        </p:xfrm>
        <a:graphic>
          <a:graphicData uri="http://schemas.openxmlformats.org/drawingml/2006/table">
            <a:tbl>
              <a:tblPr/>
              <a:tblGrid>
                <a:gridCol w="4643437"/>
              </a:tblGrid>
              <a:tr h="406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INTUITIVA: conta com o inesperado, o acaso, junções não-lineares, o ilógico.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6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MULTISSENSORIAL: dinamiza interações de múltiplas habilidades sensoriais.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3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000">
                          <a:latin typeface="Arial"/>
                          <a:ea typeface="Calibri"/>
                          <a:cs typeface="Times New Roman"/>
                        </a:rPr>
                        <a:t>CONEXIAL: na base do e...e, justapõe por algum tipo de analogia, perfazendo roteiros originais (não previstos),colagens, significações, para a rede de relações.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6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000">
                          <a:latin typeface="Arial"/>
                          <a:ea typeface="Calibri"/>
                          <a:cs typeface="Times New Roman"/>
                        </a:rPr>
                        <a:t>ACENTRADA: coexiste muitos centros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PROCEDIMENTO: navegação, experimentação, simulação, participação, </a:t>
                      </a:r>
                      <a:r>
                        <a:rPr lang="pt-BR" sz="1000" dirty="0" err="1">
                          <a:latin typeface="Arial"/>
                          <a:ea typeface="Calibri"/>
                          <a:cs typeface="Times New Roman"/>
                        </a:rPr>
                        <a:t>bidirecionalidade</a:t>
                      </a:r>
                      <a:r>
                        <a:rPr lang="pt-BR" sz="1000" dirty="0">
                          <a:latin typeface="Arial"/>
                          <a:ea typeface="Calibri"/>
                          <a:cs typeface="Times New Roman"/>
                        </a:rPr>
                        <a:t>, co-autoria.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2428875" y="3357563"/>
            <a:ext cx="2686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>
                <a:solidFill>
                  <a:schemeClr val="tx1">
                    <a:lumMod val="65000"/>
                    <a:lumOff val="35000"/>
                  </a:schemeClr>
                </a:solidFill>
              </a:rPr>
              <a:t>Aprendizagem Interativa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69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123728" y="2636912"/>
            <a:ext cx="52806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i="1" dirty="0" err="1">
                <a:solidFill>
                  <a:srgbClr val="000000"/>
                </a:solidFill>
                <a:latin typeface="Linux Libertine"/>
              </a:rPr>
              <a:t>Gemeinschaft</a:t>
            </a:r>
            <a:r>
              <a:rPr lang="pt-BR" sz="2800" i="1" dirty="0">
                <a:solidFill>
                  <a:srgbClr val="000000"/>
                </a:solidFill>
                <a:latin typeface="Linux Libertine"/>
              </a:rPr>
              <a:t> </a:t>
            </a:r>
            <a:r>
              <a:rPr lang="pt-BR" sz="2800" i="1" dirty="0" smtClean="0">
                <a:solidFill>
                  <a:srgbClr val="000000"/>
                </a:solidFill>
                <a:latin typeface="Linux Libertine"/>
              </a:rPr>
              <a:t>ou </a:t>
            </a:r>
            <a:r>
              <a:rPr lang="pt-BR" sz="2800" i="1" dirty="0" err="1" smtClean="0">
                <a:solidFill>
                  <a:srgbClr val="000000"/>
                </a:solidFill>
                <a:latin typeface="Linux Libertine"/>
              </a:rPr>
              <a:t>Gesellschaft</a:t>
            </a:r>
            <a:r>
              <a:rPr lang="pt-BR" sz="2800" i="1" dirty="0" smtClean="0">
                <a:solidFill>
                  <a:srgbClr val="000000"/>
                </a:solidFill>
                <a:latin typeface="Linux Libertine"/>
              </a:rPr>
              <a:t> ?</a:t>
            </a:r>
            <a:endParaRPr lang="pt-BR" sz="2800" b="0" i="1" dirty="0">
              <a:solidFill>
                <a:srgbClr val="000000"/>
              </a:solidFill>
              <a:effectLst/>
              <a:latin typeface="Linux Libertine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98810" y="3789040"/>
            <a:ext cx="75179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/>
              <a:t>Na maioria dos cursos presenciais e on-line os aprendizes estão ligado </a:t>
            </a:r>
          </a:p>
          <a:p>
            <a:pPr algn="ctr"/>
            <a:r>
              <a:rPr lang="pt-BR" sz="2000" dirty="0" smtClean="0"/>
              <a:t>de forma contratual. </a:t>
            </a:r>
            <a:endParaRPr lang="pt-B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5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Retângulo 13"/>
          <p:cNvSpPr>
            <a:spLocks noChangeArrowheads="1"/>
          </p:cNvSpPr>
          <p:nvPr/>
        </p:nvSpPr>
        <p:spPr bwMode="auto">
          <a:xfrm>
            <a:off x="107950" y="2349500"/>
            <a:ext cx="817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Operador Mídias de função pós-massiva</a:t>
            </a:r>
          </a:p>
        </p:txBody>
      </p:sp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642938" y="3000375"/>
            <a:ext cx="69294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>
                <a:solidFill>
                  <a:schemeClr val="tx1">
                    <a:lumMod val="65000"/>
                    <a:lumOff val="35000"/>
                  </a:schemeClr>
                </a:solidFill>
              </a:rPr>
              <a:t>Autoria compartilhada;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>
                <a:solidFill>
                  <a:schemeClr val="tx1">
                    <a:lumMod val="65000"/>
                    <a:lumOff val="35000"/>
                  </a:schemeClr>
                </a:solidFill>
              </a:rPr>
              <a:t>Construção coletiva de significados;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>
                <a:solidFill>
                  <a:schemeClr val="tx1">
                    <a:lumMod val="65000"/>
                    <a:lumOff val="35000"/>
                  </a:schemeClr>
                </a:solidFill>
              </a:rPr>
              <a:t>Sociabilidade (redes e comunidades virtuais)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>
                <a:solidFill>
                  <a:schemeClr val="tx1">
                    <a:lumMod val="65000"/>
                    <a:lumOff val="35000"/>
                  </a:schemeClr>
                </a:solidFill>
              </a:rPr>
              <a:t>Acesso a múltiplas bases de conhecimento;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>
                <a:solidFill>
                  <a:schemeClr val="tx1">
                    <a:lumMod val="65000"/>
                    <a:lumOff val="35000"/>
                  </a:schemeClr>
                </a:solidFill>
              </a:rPr>
              <a:t>Protagonismo (alunos como produtores de conteúdos);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>
                <a:solidFill>
                  <a:schemeClr val="tx1">
                    <a:lumMod val="65000"/>
                    <a:lumOff val="35000"/>
                  </a:schemeClr>
                </a:solidFill>
              </a:rPr>
              <a:t>Visibilidade aumentada dos fluxos de informação;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>
                <a:solidFill>
                  <a:schemeClr val="tx1">
                    <a:lumMod val="65000"/>
                    <a:lumOff val="35000"/>
                  </a:schemeClr>
                </a:solidFill>
              </a:rPr>
              <a:t>Comunicação interativa.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05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aixaDeTexto 6"/>
          <p:cNvSpPr txBox="1">
            <a:spLocks noChangeArrowheads="1"/>
          </p:cNvSpPr>
          <p:nvPr/>
        </p:nvSpPr>
        <p:spPr bwMode="auto">
          <a:xfrm>
            <a:off x="900113" y="2684984"/>
            <a:ext cx="2503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dirty="0">
                <a:latin typeface="Calibri" panose="020F0502020204030204" pitchFamily="34" charset="0"/>
              </a:rPr>
              <a:t>Comunidade </a:t>
            </a:r>
          </a:p>
          <a:p>
            <a:pPr eaLnBrk="1" hangingPunct="1"/>
            <a:r>
              <a:rPr lang="pt-BR" altLang="pt-BR" dirty="0">
                <a:latin typeface="Calibri" panose="020F0502020204030204" pitchFamily="34" charset="0"/>
              </a:rPr>
              <a:t>Virtual de Aprendizagem</a:t>
            </a:r>
          </a:p>
        </p:txBody>
      </p:sp>
      <p:sp>
        <p:nvSpPr>
          <p:cNvPr id="4" name="CaixaDeTexto 8"/>
          <p:cNvSpPr txBox="1">
            <a:spLocks noChangeArrowheads="1"/>
          </p:cNvSpPr>
          <p:nvPr/>
        </p:nvSpPr>
        <p:spPr bwMode="auto">
          <a:xfrm>
            <a:off x="4643438" y="2492896"/>
            <a:ext cx="395287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dirty="0">
                <a:latin typeface="Calibri" panose="020F0502020204030204" pitchFamily="34" charset="0"/>
              </a:rPr>
              <a:t>Aprendizagem colaborativa;</a:t>
            </a:r>
          </a:p>
          <a:p>
            <a:pPr eaLnBrk="1" hangingPunct="1"/>
            <a:r>
              <a:rPr lang="pt-BR" altLang="pt-BR" dirty="0">
                <a:latin typeface="Calibri" panose="020F0502020204030204" pitchFamily="34" charset="0"/>
              </a:rPr>
              <a:t>Compartilhamento de recursos entre os participantes</a:t>
            </a:r>
            <a:r>
              <a:rPr lang="pt-BR" altLang="pt-BR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/>
            <a:r>
              <a:rPr lang="pt-BR" altLang="pt-BR" dirty="0" smtClean="0">
                <a:latin typeface="Calibri" panose="020F0502020204030204" pitchFamily="34" charset="0"/>
              </a:rPr>
              <a:t>inteligência coletiva voluntária</a:t>
            </a:r>
          </a:p>
          <a:p>
            <a:pPr eaLnBrk="1" hangingPunct="1"/>
            <a:r>
              <a:rPr lang="pt-BR" altLang="pt-BR" dirty="0" smtClean="0">
                <a:latin typeface="Calibri" panose="020F0502020204030204" pitchFamily="34" charset="0"/>
              </a:rPr>
              <a:t>Inteligência Coletiva Cinética</a:t>
            </a:r>
          </a:p>
          <a:p>
            <a:pPr eaLnBrk="1" hangingPunct="1"/>
            <a:r>
              <a:rPr lang="pt-BR" altLang="pt-BR" dirty="0" smtClean="0">
                <a:latin typeface="Calibri" panose="020F0502020204030204" pitchFamily="34" charset="0"/>
              </a:rPr>
              <a:t>Efeito de andaime</a:t>
            </a:r>
          </a:p>
          <a:p>
            <a:pPr eaLnBrk="1" hangingPunct="1"/>
            <a:endParaRPr lang="pt-BR" altLang="pt-BR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t-BR" altLang="pt-BR" dirty="0" smtClean="0">
                <a:latin typeface="Calibri" panose="020F0502020204030204" pitchFamily="34" charset="0"/>
              </a:rPr>
              <a:t> </a:t>
            </a:r>
            <a:endParaRPr lang="pt-BR" altLang="pt-BR" dirty="0">
              <a:latin typeface="Calibri" panose="020F0502020204030204" pitchFamily="34" charset="0"/>
            </a:endParaRPr>
          </a:p>
          <a:p>
            <a:pPr eaLnBrk="1" hangingPunct="1"/>
            <a:endParaRPr lang="pt-BR" altLang="pt-BR" dirty="0">
              <a:latin typeface="Calibri" panose="020F0502020204030204" pitchFamily="34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3492500" y="2851671"/>
            <a:ext cx="863600" cy="504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979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Retângulo 13"/>
          <p:cNvSpPr>
            <a:spLocks noChangeArrowheads="1"/>
          </p:cNvSpPr>
          <p:nvPr/>
        </p:nvSpPr>
        <p:spPr bwMode="auto">
          <a:xfrm>
            <a:off x="107950" y="2268538"/>
            <a:ext cx="3522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>
                <a:latin typeface="Calibri" panose="020F0502020204030204" pitchFamily="34" charset="0"/>
              </a:rPr>
              <a:t>Análise do operadores 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827088" y="3284538"/>
            <a:ext cx="2025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>
                <a:latin typeface="Calibri" panose="020F0502020204030204" pitchFamily="34" charset="0"/>
              </a:rPr>
              <a:t>Design Instrucional </a:t>
            </a:r>
          </a:p>
          <a:p>
            <a:pPr eaLnBrk="1" hangingPunct="1"/>
            <a:r>
              <a:rPr lang="pt-BR" altLang="pt-BR">
                <a:latin typeface="Calibri" panose="020F0502020204030204" pitchFamily="34" charset="0"/>
              </a:rPr>
              <a:t>(aberto/flexivel)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4572000" y="2692400"/>
            <a:ext cx="29527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dirty="0">
                <a:latin typeface="Calibri" panose="020F0502020204030204" pitchFamily="34" charset="0"/>
              </a:rPr>
              <a:t>Produção descentralizada de conteúdos;</a:t>
            </a:r>
          </a:p>
          <a:p>
            <a:pPr eaLnBrk="1" hangingPunct="1"/>
            <a:r>
              <a:rPr lang="pt-BR" altLang="pt-BR" dirty="0">
                <a:latin typeface="Calibri" panose="020F0502020204030204" pitchFamily="34" charset="0"/>
              </a:rPr>
              <a:t>Trilhas emergentes de aprendizagem;</a:t>
            </a:r>
          </a:p>
          <a:p>
            <a:pPr eaLnBrk="1" hangingPunct="1"/>
            <a:r>
              <a:rPr lang="pt-BR" altLang="pt-BR" dirty="0" err="1">
                <a:latin typeface="Calibri" panose="020F0502020204030204" pitchFamily="34" charset="0"/>
              </a:rPr>
              <a:t>Mobização</a:t>
            </a:r>
            <a:r>
              <a:rPr lang="pt-BR" altLang="pt-BR" dirty="0">
                <a:latin typeface="Calibri" panose="020F0502020204030204" pitchFamily="34" charset="0"/>
              </a:rPr>
              <a:t> da IC cinética</a:t>
            </a:r>
          </a:p>
          <a:p>
            <a:pPr eaLnBrk="1" hangingPunct="1"/>
            <a:r>
              <a:rPr lang="pt-BR" altLang="pt-BR" dirty="0">
                <a:latin typeface="Calibri" panose="020F0502020204030204" pitchFamily="34" charset="0"/>
              </a:rPr>
              <a:t>Aumento da IC potencial</a:t>
            </a:r>
          </a:p>
          <a:p>
            <a:pPr eaLnBrk="1" hangingPunct="1"/>
            <a:endParaRPr lang="pt-BR" altLang="pt-BR" dirty="0">
              <a:latin typeface="Calibri" panose="020F0502020204030204" pitchFamily="34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3348038" y="3357563"/>
            <a:ext cx="863600" cy="504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CaixaDeTexto 12"/>
          <p:cNvSpPr txBox="1">
            <a:spLocks noChangeArrowheads="1"/>
          </p:cNvSpPr>
          <p:nvPr/>
        </p:nvSpPr>
        <p:spPr bwMode="auto">
          <a:xfrm>
            <a:off x="900113" y="5300663"/>
            <a:ext cx="1492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>
                <a:latin typeface="Calibri" panose="020F0502020204030204" pitchFamily="34" charset="0"/>
              </a:rPr>
              <a:t>Interatividade</a:t>
            </a:r>
          </a:p>
        </p:txBody>
      </p:sp>
      <p:sp>
        <p:nvSpPr>
          <p:cNvPr id="8" name="CaixaDeTexto 14"/>
          <p:cNvSpPr txBox="1">
            <a:spLocks noChangeArrowheads="1"/>
          </p:cNvSpPr>
          <p:nvPr/>
        </p:nvSpPr>
        <p:spPr bwMode="auto">
          <a:xfrm>
            <a:off x="4643438" y="5013325"/>
            <a:ext cx="29527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>
                <a:latin typeface="Calibri" panose="020F0502020204030204" pitchFamily="34" charset="0"/>
              </a:rPr>
              <a:t>Associar, colar, bricolar</a:t>
            </a:r>
          </a:p>
          <a:p>
            <a:pPr eaLnBrk="1" hangingPunct="1"/>
            <a:r>
              <a:rPr lang="pt-BR" altLang="pt-BR">
                <a:latin typeface="Calibri" panose="020F0502020204030204" pitchFamily="34" charset="0"/>
              </a:rPr>
              <a:t>Aprendizagem interativa</a:t>
            </a:r>
          </a:p>
          <a:p>
            <a:pPr eaLnBrk="1" hangingPunct="1"/>
            <a:r>
              <a:rPr lang="pt-BR" altLang="pt-BR">
                <a:latin typeface="Calibri" panose="020F0502020204030204" pitchFamily="34" charset="0"/>
              </a:rPr>
              <a:t>Agitação, imprevisibilidade</a:t>
            </a:r>
          </a:p>
        </p:txBody>
      </p:sp>
      <p:sp>
        <p:nvSpPr>
          <p:cNvPr id="9" name="Seta para a direita 8"/>
          <p:cNvSpPr/>
          <p:nvPr/>
        </p:nvSpPr>
        <p:spPr>
          <a:xfrm>
            <a:off x="3419475" y="5229225"/>
            <a:ext cx="863600" cy="50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104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835696" y="2996952"/>
            <a:ext cx="51663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Potencializa </a:t>
            </a:r>
            <a:r>
              <a:rPr lang="pt-BR" sz="2000" dirty="0"/>
              <a:t>a comunicação</a:t>
            </a:r>
          </a:p>
          <a:p>
            <a:r>
              <a:rPr lang="pt-BR" sz="2000" dirty="0"/>
              <a:t>Amplia o espaço de aprendizagem</a:t>
            </a:r>
          </a:p>
          <a:p>
            <a:r>
              <a:rPr lang="pt-BR" sz="2000" dirty="0" smtClean="0"/>
              <a:t>Favorece </a:t>
            </a:r>
            <a:r>
              <a:rPr lang="pt-BR" sz="2000" dirty="0"/>
              <a:t>a engenharia do laço </a:t>
            </a:r>
            <a:r>
              <a:rPr lang="pt-BR" sz="2000" dirty="0" smtClean="0"/>
              <a:t>social</a:t>
            </a:r>
          </a:p>
          <a:p>
            <a:r>
              <a:rPr lang="pt-BR" sz="2000" dirty="0" smtClean="0"/>
              <a:t>Facilita o compartilhamento de recursos</a:t>
            </a:r>
          </a:p>
          <a:p>
            <a:r>
              <a:rPr lang="pt-BR" sz="2000" dirty="0" smtClean="0"/>
              <a:t>Permite criar uma memória comum</a:t>
            </a:r>
          </a:p>
          <a:p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979712" y="2204864"/>
            <a:ext cx="5446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FATORES DO BLENDED LEARNING BASEADO NA IC QUE FAVORECEM A COMUNIDADE DE APRENDIZAGEM</a:t>
            </a:r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02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explicativo em elipse 1"/>
          <p:cNvSpPr/>
          <p:nvPr/>
        </p:nvSpPr>
        <p:spPr>
          <a:xfrm>
            <a:off x="107504" y="1002600"/>
            <a:ext cx="4546010" cy="2771697"/>
          </a:xfrm>
          <a:prstGeom prst="wedgeEllipseCallou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a comunidade geral permitiu um debate mais amplo de </a:t>
            </a:r>
            <a:r>
              <a:rPr lang="pt-BR" sz="1600" dirty="0" smtClean="0"/>
              <a:t>ideias</a:t>
            </a:r>
            <a:r>
              <a:rPr lang="pt-BR" sz="1600" dirty="0"/>
              <a:t>, pois permite uma troca de ponto de vistas gerando diferentes enfoques, perspectivas de um determinado assunto. </a:t>
            </a:r>
          </a:p>
          <a:p>
            <a:pPr algn="ctr"/>
            <a:endParaRPr lang="pt-BR" dirty="0"/>
          </a:p>
        </p:txBody>
      </p:sp>
      <p:sp>
        <p:nvSpPr>
          <p:cNvPr id="3" name="Texto explicativo em elipse 2"/>
          <p:cNvSpPr/>
          <p:nvPr/>
        </p:nvSpPr>
        <p:spPr>
          <a:xfrm>
            <a:off x="963302" y="3955697"/>
            <a:ext cx="4091819" cy="2411656"/>
          </a:xfrm>
          <a:prstGeom prst="wedgeEllipseCallou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Sim, pois é um conhecimento baseado na prática, na troca de informações e afetos, neste sentido somos afetados pelos outros componentes do grupo e assim obrigados a refletir e colaborar mutuamente.</a:t>
            </a:r>
          </a:p>
        </p:txBody>
      </p:sp>
      <p:sp>
        <p:nvSpPr>
          <p:cNvPr id="4" name="Texto explicativo em elipse 3"/>
          <p:cNvSpPr/>
          <p:nvPr/>
        </p:nvSpPr>
        <p:spPr>
          <a:xfrm flipH="1">
            <a:off x="5059105" y="3843739"/>
            <a:ext cx="4084895" cy="2862237"/>
          </a:xfrm>
          <a:prstGeom prst="wedgeEllipseCallou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sz="1600" dirty="0" smtClean="0"/>
              <a:t>Sim</a:t>
            </a:r>
            <a:r>
              <a:rPr lang="pt-BR" sz="1600" dirty="0"/>
              <a:t>, entendo que o curso a distância é mais frio e mecanizado, o presencial, é mais humano  e provoca a interação com as pessoas. Os dois juntos, é o ideal (híbrido) porque a colaboração aflora em todos os sentidos, resultando na inteligência coletiva.</a:t>
            </a:r>
          </a:p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97417" y="234524"/>
            <a:ext cx="87121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BLENDED LEARNING BASEADO NA INTELIGÊNCIA COLETIVA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A PERCEPÇÃO DO ALUNOS QUANTO </a:t>
            </a:r>
            <a:r>
              <a:rPr lang="pt-BR" sz="2000" b="1" dirty="0">
                <a:solidFill>
                  <a:schemeClr val="accent1"/>
                </a:solidFill>
              </a:rPr>
              <a:t>À</a:t>
            </a:r>
            <a:r>
              <a:rPr lang="pt-BR" sz="2000" b="1" dirty="0" smtClean="0">
                <a:solidFill>
                  <a:schemeClr val="accent1"/>
                </a:solidFill>
              </a:rPr>
              <a:t> SOCIABILIDADE E INTELIGÊNCIA COLETIVA</a:t>
            </a:r>
            <a:endParaRPr lang="pt-BR" sz="2000" b="1" dirty="0">
              <a:solidFill>
                <a:schemeClr val="accent1"/>
              </a:solidFill>
            </a:endParaRPr>
          </a:p>
        </p:txBody>
      </p:sp>
      <p:sp>
        <p:nvSpPr>
          <p:cNvPr id="7" name="Texto explicativo em elipse 6"/>
          <p:cNvSpPr/>
          <p:nvPr/>
        </p:nvSpPr>
        <p:spPr>
          <a:xfrm>
            <a:off x="4067944" y="938940"/>
            <a:ext cx="4651453" cy="2937005"/>
          </a:xfrm>
          <a:prstGeom prst="wedgeEllipseCallou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bg1"/>
              </a:solidFill>
            </a:endParaRPr>
          </a:p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Sim</a:t>
            </a:r>
            <a:r>
              <a:rPr lang="pt-BR" sz="1600" dirty="0">
                <a:solidFill>
                  <a:schemeClr val="bg1"/>
                </a:solidFill>
              </a:rPr>
              <a:t>. Na troca de experiência com colegas cujo ponto de vista é divergente do meu e na </a:t>
            </a:r>
            <a:r>
              <a:rPr lang="pt-BR" sz="1600" dirty="0" smtClean="0">
                <a:solidFill>
                  <a:schemeClr val="bg1"/>
                </a:solidFill>
              </a:rPr>
              <a:t>complementação/afirmação </a:t>
            </a:r>
            <a:r>
              <a:rPr lang="pt-BR" sz="1600" dirty="0">
                <a:solidFill>
                  <a:schemeClr val="bg1"/>
                </a:solidFill>
              </a:rPr>
              <a:t>daquilo que tenho como “verdade”, em termos de tecnologia e educação, também ao trocar experiências com outros colegas (acusadores e defensores, inclusive).</a:t>
            </a:r>
          </a:p>
          <a:p>
            <a:pPr algn="ctr"/>
            <a:endParaRPr lang="pt-BR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1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763688" y="2967335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O que faz operar a inteligência coletiva em ambientes </a:t>
            </a:r>
            <a:r>
              <a:rPr lang="pt-BR" alt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de aprendizagem híbrido? </a:t>
            </a:r>
            <a:endParaRPr lang="pt-BR" altLang="pt-BR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pt-BR" altLang="pt-BR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778221" y="4077072"/>
            <a:ext cx="6205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 a sociabilidade para a inteligência coletiva?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75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64477" y="2924944"/>
            <a:ext cx="7011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/>
              <a:t>O </a:t>
            </a:r>
            <a:r>
              <a:rPr lang="pt-BR" sz="2000" b="1" dirty="0" err="1" smtClean="0"/>
              <a:t>Blended</a:t>
            </a:r>
            <a:r>
              <a:rPr lang="pt-BR" sz="2000" b="1" dirty="0" smtClean="0"/>
              <a:t> Learning </a:t>
            </a:r>
            <a:r>
              <a:rPr lang="pt-BR" sz="2000" b="1" dirty="0" err="1" smtClean="0"/>
              <a:t>Beseado</a:t>
            </a:r>
            <a:r>
              <a:rPr lang="pt-BR" sz="2000" b="1" dirty="0" smtClean="0"/>
              <a:t> na Inteligência Coletiva </a:t>
            </a:r>
          </a:p>
          <a:p>
            <a:pPr algn="ctr"/>
            <a:r>
              <a:rPr lang="pt-BR" sz="2000" b="1" dirty="0" smtClean="0"/>
              <a:t>Potencializa a formação de uma Comunidade de Aprendizagem?</a:t>
            </a:r>
            <a:endParaRPr lang="pt-BR" sz="20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99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216" y="2420888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Abordagem de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ensino-aprendizagem no qual há uma integração relacional das estratégias de aprendizagem presenciais e on-line, que se dá em um ambiente de aprendizagem híbrido no que se refere às formas de entrega de conteúdos, às estratégias didáticas e às formas de socialização dos envolvidos no processo de aprendizagem. O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Blended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Learning Baseado na Inteligência Coletiva incorpora operadores pedagógicos de Inteligência Coletiva às estratégias didáticas on-line e presencial, o foco está nos processos de aprendizagem colaborativa e na formação de uma memória dinâmica e compartilhada.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(Do próprio autor)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3165" y="1628800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pt-BR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Blended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Learning Baseado na Inteligência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Coletiva - BLBIC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31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493912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Dimensões BLBIC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06668778"/>
              </p:ext>
            </p:extLst>
          </p:nvPr>
        </p:nvGraphicFramePr>
        <p:xfrm>
          <a:off x="1524000" y="2636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119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aixaDeTexto 4"/>
          <p:cNvSpPr txBox="1">
            <a:spLocks noChangeArrowheads="1"/>
          </p:cNvSpPr>
          <p:nvPr/>
        </p:nvSpPr>
        <p:spPr bwMode="auto">
          <a:xfrm>
            <a:off x="468313" y="2852936"/>
            <a:ext cx="2444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 Unicode" panose="020B0602030504020204" pitchFamily="34" charset="0"/>
              </a:rPr>
              <a:t>Inteligência Coletiva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8313" y="3429000"/>
            <a:ext cx="79200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charset="0"/>
              </a:rPr>
              <a:t>“A inteligência coletiva é “distribuída por toda parte, incessantemente valorizada, coordenada em tempo real, que resulta em uma mobilização efetiva das competências”, sendo sua base e objetivo “o reconhecimento e o enriquecimento mútuos das pessoas” [...] (LÉVY, 2003)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814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aixaDeTexto 4"/>
          <p:cNvSpPr txBox="1">
            <a:spLocks noChangeArrowheads="1"/>
          </p:cNvSpPr>
          <p:nvPr/>
        </p:nvSpPr>
        <p:spPr bwMode="auto">
          <a:xfrm>
            <a:off x="1509713" y="3203575"/>
            <a:ext cx="5346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Sans Unicode" panose="020B0602030504020204" pitchFamily="34" charset="0"/>
              </a:rPr>
              <a:t>Qual Inteligência Coletiva estou interessado?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6863" y="3914775"/>
            <a:ext cx="87503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“How can people and computers be connected so that—collectively—they act more</a:t>
            </a:r>
          </a:p>
          <a:p>
            <a:r>
              <a:rPr lang="en-US" altLang="pt-BR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intelligently than any individuals, groups, or computers have ever done before?”  </a:t>
            </a:r>
            <a:endParaRPr lang="en-US" altLang="pt-BR" sz="16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en-US" alt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Center for Collective Intelligence - MIT</a:t>
            </a:r>
            <a:endParaRPr lang="pt-BR" altLang="pt-B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9470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Inteligência coletiva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tângulo 13"/>
          <p:cNvSpPr>
            <a:spLocks noChangeArrowheads="1"/>
          </p:cNvSpPr>
          <p:nvPr/>
        </p:nvSpPr>
        <p:spPr bwMode="auto">
          <a:xfrm>
            <a:off x="868462" y="2699688"/>
            <a:ext cx="8016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Ambiente de Aprendizagem como </a:t>
            </a:r>
            <a:r>
              <a:rPr lang="pt-BR" alt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sistema complexo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14314545"/>
              </p:ext>
            </p:extLst>
          </p:nvPr>
        </p:nvGraphicFramePr>
        <p:xfrm>
          <a:off x="2212594" y="3342969"/>
          <a:ext cx="5064224" cy="3130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790377" y="3584956"/>
            <a:ext cx="279558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Sistema </a:t>
            </a: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complexo composto por pelo menos três subsistemas: </a:t>
            </a:r>
          </a:p>
          <a:p>
            <a:pPr eaLnBrk="1" hangingPunct="1"/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metodológico, tecnológico e social</a:t>
            </a:r>
            <a:r>
              <a:rPr lang="pt-BR" alt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pt-BR" alt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pt-BR" alt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7092280" y="4067009"/>
            <a:ext cx="190231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Comunidade </a:t>
            </a:r>
          </a:p>
          <a:p>
            <a:r>
              <a:rPr lang="pt-BR" dirty="0" smtClean="0">
                <a:solidFill>
                  <a:srgbClr val="7030A0"/>
                </a:solidFill>
              </a:rPr>
              <a:t>De Aprendizagem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15" name="Seta para a direita 14"/>
          <p:cNvSpPr/>
          <p:nvPr/>
        </p:nvSpPr>
        <p:spPr>
          <a:xfrm rot="19134133">
            <a:off x="6529992" y="4669772"/>
            <a:ext cx="576064" cy="476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6619588" y="6269101"/>
            <a:ext cx="246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(Do próprio autor, 2010)</a:t>
            </a:r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08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1019</Words>
  <Application>Microsoft Office PowerPoint</Application>
  <PresentationFormat>Apresentação na tela (4:3)</PresentationFormat>
  <Paragraphs>125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Dimensões BLBIC</vt:lpstr>
      <vt:lpstr>Apresentação do PowerPoint</vt:lpstr>
      <vt:lpstr>Apresentação do PowerPoint</vt:lpstr>
      <vt:lpstr>Inteligência coletiva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Dragon</cp:lastModifiedBy>
  <cp:revision>29</cp:revision>
  <dcterms:created xsi:type="dcterms:W3CDTF">2014-07-31T15:12:21Z</dcterms:created>
  <dcterms:modified xsi:type="dcterms:W3CDTF">2016-10-17T12:20:31Z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935B5C96-3E7F-475D-89CA-4E6D930FBC24</vt:lpwstr>
  </property>
  <property fmtid="{D5CDD505-2E9C-101B-9397-08002B2CF9AE}" pid="3" name="ArticulatePath">
    <vt:lpwstr>Template_Apresentacao_22CIAED</vt:lpwstr>
  </property>
</Properties>
</file>