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E85BB-FB8D-463F-B42A-37C5261F5439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501F0812-CEE4-4F9D-9C7D-6C282703C050}">
      <dgm:prSet/>
      <dgm:spPr/>
      <dgm:t>
        <a:bodyPr/>
        <a:lstStyle/>
        <a:p>
          <a:pPr rtl="0"/>
          <a:r>
            <a:rPr lang="pt-BR" dirty="0" smtClean="0"/>
            <a:t>Pesquisa documental, descritiva, tomando como base os relatórios dos tutores, da coordenação do Curso (UFAL, 2013-2014) e da coordenação do </a:t>
          </a:r>
          <a:r>
            <a:rPr lang="pt-BR" dirty="0" err="1" smtClean="0"/>
            <a:t>Proinfo</a:t>
          </a:r>
          <a:r>
            <a:rPr lang="pt-BR" dirty="0" smtClean="0"/>
            <a:t>/AL (Alagoas, 2013).</a:t>
          </a:r>
          <a:endParaRPr lang="pt-BR" dirty="0"/>
        </a:p>
      </dgm:t>
    </dgm:pt>
    <dgm:pt modelId="{80165A4E-70BA-497C-B572-CDD36E65EFDB}" type="parTrans" cxnId="{B77385CE-521B-4EB4-8784-B6D0CDAEE7FA}">
      <dgm:prSet/>
      <dgm:spPr/>
      <dgm:t>
        <a:bodyPr/>
        <a:lstStyle/>
        <a:p>
          <a:endParaRPr lang="pt-BR"/>
        </a:p>
      </dgm:t>
    </dgm:pt>
    <dgm:pt modelId="{EE3ADF55-976B-4E63-9B42-CC05E2A7D8D7}" type="sibTrans" cxnId="{B77385CE-521B-4EB4-8784-B6D0CDAEE7FA}">
      <dgm:prSet/>
      <dgm:spPr/>
      <dgm:t>
        <a:bodyPr/>
        <a:lstStyle/>
        <a:p>
          <a:endParaRPr lang="pt-BR"/>
        </a:p>
      </dgm:t>
    </dgm:pt>
    <dgm:pt modelId="{29833BD1-023E-434C-BA75-67C3278D05B1}" type="pres">
      <dgm:prSet presAssocID="{86BE85BB-FB8D-463F-B42A-37C5261F54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89BB1B-A09F-441D-88D8-ED862BC36BC6}" type="pres">
      <dgm:prSet presAssocID="{501F0812-CEE4-4F9D-9C7D-6C282703C0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7385CE-521B-4EB4-8784-B6D0CDAEE7FA}" srcId="{86BE85BB-FB8D-463F-B42A-37C5261F5439}" destId="{501F0812-CEE4-4F9D-9C7D-6C282703C050}" srcOrd="0" destOrd="0" parTransId="{80165A4E-70BA-497C-B572-CDD36E65EFDB}" sibTransId="{EE3ADF55-976B-4E63-9B42-CC05E2A7D8D7}"/>
    <dgm:cxn modelId="{3DF38D4C-FAA3-4FA1-8AA6-461831758820}" type="presOf" srcId="{501F0812-CEE4-4F9D-9C7D-6C282703C050}" destId="{7E89BB1B-A09F-441D-88D8-ED862BC36BC6}" srcOrd="0" destOrd="0" presId="urn:microsoft.com/office/officeart/2005/8/layout/vList2"/>
    <dgm:cxn modelId="{07020358-78FA-4CD5-9428-85DFA7778DE5}" type="presOf" srcId="{86BE85BB-FB8D-463F-B42A-37C5261F5439}" destId="{29833BD1-023E-434C-BA75-67C3278D05B1}" srcOrd="0" destOrd="0" presId="urn:microsoft.com/office/officeart/2005/8/layout/vList2"/>
    <dgm:cxn modelId="{345F179C-5428-4D1F-9EE0-0BBD07193726}" type="presParOf" srcId="{29833BD1-023E-434C-BA75-67C3278D05B1}" destId="{7E89BB1B-A09F-441D-88D8-ED862BC36B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F65BB-940E-49B8-BD9F-F40E0C28A5B3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F0B7BAA-FE7E-4B9B-9EFE-D1A770FCA507}">
      <dgm:prSet/>
      <dgm:spPr/>
      <dgm:t>
        <a:bodyPr/>
        <a:lstStyle/>
        <a:p>
          <a:pPr algn="just" rtl="0">
            <a:lnSpc>
              <a:spcPct val="150000"/>
            </a:lnSpc>
          </a:pPr>
          <a:r>
            <a:rPr lang="pt-BR" dirty="0" smtClean="0"/>
            <a:t>Analisar os resultados da oferta do Curso Aluno Integrado nas escolas de Ensino Médio de Alagoas em 2013.</a:t>
          </a:r>
          <a:endParaRPr lang="pt-BR" dirty="0"/>
        </a:p>
      </dgm:t>
    </dgm:pt>
    <dgm:pt modelId="{8F4FB492-9BC9-44D2-8F79-6A1CAEADF1E7}" type="parTrans" cxnId="{649442DC-CCEB-4246-9863-0E77A1534A83}">
      <dgm:prSet/>
      <dgm:spPr/>
      <dgm:t>
        <a:bodyPr/>
        <a:lstStyle/>
        <a:p>
          <a:endParaRPr lang="pt-BR"/>
        </a:p>
      </dgm:t>
    </dgm:pt>
    <dgm:pt modelId="{55F7CF2C-A52D-4506-B018-C112F52FA4AD}" type="sibTrans" cxnId="{649442DC-CCEB-4246-9863-0E77A1534A83}">
      <dgm:prSet/>
      <dgm:spPr/>
      <dgm:t>
        <a:bodyPr/>
        <a:lstStyle/>
        <a:p>
          <a:endParaRPr lang="pt-BR"/>
        </a:p>
      </dgm:t>
    </dgm:pt>
    <dgm:pt modelId="{A83D674E-F9A3-4F6D-AA9F-6292525612AD}" type="pres">
      <dgm:prSet presAssocID="{DBDF65BB-940E-49B8-BD9F-F40E0C28A5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9F5FBEE-FE9F-43F7-9A25-8F1BC9F90F4C}" type="pres">
      <dgm:prSet presAssocID="{7F0B7BAA-FE7E-4B9B-9EFE-D1A770FCA50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49442DC-CCEB-4246-9863-0E77A1534A83}" srcId="{DBDF65BB-940E-49B8-BD9F-F40E0C28A5B3}" destId="{7F0B7BAA-FE7E-4B9B-9EFE-D1A770FCA507}" srcOrd="0" destOrd="0" parTransId="{8F4FB492-9BC9-44D2-8F79-6A1CAEADF1E7}" sibTransId="{55F7CF2C-A52D-4506-B018-C112F52FA4AD}"/>
    <dgm:cxn modelId="{ED5E97C9-467F-42ED-A0FC-825245037CE9}" type="presOf" srcId="{DBDF65BB-940E-49B8-BD9F-F40E0C28A5B3}" destId="{A83D674E-F9A3-4F6D-AA9F-6292525612AD}" srcOrd="0" destOrd="0" presId="urn:microsoft.com/office/officeart/2005/8/layout/vList2"/>
    <dgm:cxn modelId="{403D6144-CDF4-4FD9-847E-124A88AD13AE}" type="presOf" srcId="{7F0B7BAA-FE7E-4B9B-9EFE-D1A770FCA507}" destId="{29F5FBEE-FE9F-43F7-9A25-8F1BC9F90F4C}" srcOrd="0" destOrd="0" presId="urn:microsoft.com/office/officeart/2005/8/layout/vList2"/>
    <dgm:cxn modelId="{7D7E1921-2DCB-408C-85C5-DBB4519F2F5D}" type="presParOf" srcId="{A83D674E-F9A3-4F6D-AA9F-6292525612AD}" destId="{29F5FBEE-FE9F-43F7-9A25-8F1BC9F90F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CB13D1-15C9-4098-B16F-82D2F8B9E8C3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D31545F7-772D-40B6-BCB8-20AD18C90769}">
      <dgm:prSet phldrT="[Texto]" custT="1"/>
      <dgm:spPr/>
      <dgm:t>
        <a:bodyPr/>
        <a:lstStyle/>
        <a:p>
          <a:r>
            <a:rPr lang="pt-BR" sz="2000" b="1" dirty="0" smtClean="0"/>
            <a:t>Livro Verde </a:t>
          </a:r>
          <a:r>
            <a:rPr lang="pt-BR" sz="1600" dirty="0" smtClean="0"/>
            <a:t>(BRASIL, 2000)</a:t>
          </a:r>
          <a:endParaRPr lang="pt-BR" sz="1600" dirty="0"/>
        </a:p>
      </dgm:t>
    </dgm:pt>
    <dgm:pt modelId="{6C5EB7D4-49BB-4868-9587-5E6CFF2A1243}" type="parTrans" cxnId="{F8078F55-7A5C-4835-B0D6-F76990C41ECE}">
      <dgm:prSet/>
      <dgm:spPr/>
      <dgm:t>
        <a:bodyPr/>
        <a:lstStyle/>
        <a:p>
          <a:endParaRPr lang="pt-BR"/>
        </a:p>
      </dgm:t>
    </dgm:pt>
    <dgm:pt modelId="{30983FB8-3C36-4F38-8FBA-F8929E00E7B9}" type="sibTrans" cxnId="{F8078F55-7A5C-4835-B0D6-F76990C41ECE}">
      <dgm:prSet/>
      <dgm:spPr/>
      <dgm:t>
        <a:bodyPr/>
        <a:lstStyle/>
        <a:p>
          <a:endParaRPr lang="pt-BR"/>
        </a:p>
      </dgm:t>
    </dgm:pt>
    <dgm:pt modelId="{BFA5538A-0BA7-42E3-90E6-2D973B96C7BB}" type="asst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sz="2000" b="1" dirty="0" smtClean="0"/>
            <a:t>Políticas Públicas</a:t>
          </a:r>
          <a:endParaRPr lang="pt-BR" sz="2000" b="1" dirty="0"/>
        </a:p>
      </dgm:t>
    </dgm:pt>
    <dgm:pt modelId="{7FD0DCFD-9C03-4CE4-A4A0-D4EE2AC90922}" type="parTrans" cxnId="{02F4E4FF-ABD2-4C45-9F21-68718949DADC}">
      <dgm:prSet/>
      <dgm:spPr/>
      <dgm:t>
        <a:bodyPr/>
        <a:lstStyle/>
        <a:p>
          <a:endParaRPr lang="pt-BR"/>
        </a:p>
      </dgm:t>
    </dgm:pt>
    <dgm:pt modelId="{2E8A5755-7B0D-49A8-BB1A-C034E314B5FB}" type="sibTrans" cxnId="{02F4E4FF-ABD2-4C45-9F21-68718949DADC}">
      <dgm:prSet/>
      <dgm:spPr/>
      <dgm:t>
        <a:bodyPr/>
        <a:lstStyle/>
        <a:p>
          <a:endParaRPr lang="pt-BR"/>
        </a:p>
      </dgm:t>
    </dgm:pt>
    <dgm:pt modelId="{987F1CEB-073B-48F2-A9EE-3713667FB863}">
      <dgm:prSet phldrT="[Texto]"/>
      <dgm:spPr/>
      <dgm:t>
        <a:bodyPr/>
        <a:lstStyle/>
        <a:p>
          <a:r>
            <a:rPr lang="pt-BR" b="1" dirty="0" smtClean="0"/>
            <a:t>informatização</a:t>
          </a:r>
          <a:r>
            <a:rPr lang="pt-BR" dirty="0" smtClean="0"/>
            <a:t> </a:t>
          </a:r>
          <a:r>
            <a:rPr lang="pt-BR" b="1" dirty="0" smtClean="0"/>
            <a:t>de escolas</a:t>
          </a:r>
          <a:endParaRPr lang="pt-BR" b="1" dirty="0"/>
        </a:p>
      </dgm:t>
    </dgm:pt>
    <dgm:pt modelId="{CA133D5F-245D-48B2-A2B4-C8654B0A8442}" type="parTrans" cxnId="{9C4DDFAF-46CB-4EF3-9D0C-FA5FBB187E1F}">
      <dgm:prSet/>
      <dgm:spPr/>
      <dgm:t>
        <a:bodyPr/>
        <a:lstStyle/>
        <a:p>
          <a:endParaRPr lang="pt-BR"/>
        </a:p>
      </dgm:t>
    </dgm:pt>
    <dgm:pt modelId="{592850A7-1753-494B-940E-3100E1F26D5C}" type="sibTrans" cxnId="{9C4DDFAF-46CB-4EF3-9D0C-FA5FBB187E1F}">
      <dgm:prSet/>
      <dgm:spPr/>
      <dgm:t>
        <a:bodyPr/>
        <a:lstStyle/>
        <a:p>
          <a:endParaRPr lang="pt-BR"/>
        </a:p>
      </dgm:t>
    </dgm:pt>
    <dgm:pt modelId="{CE6F5FBD-DF88-4168-85C9-F56621FA68D6}">
      <dgm:prSet phldrT="[Texto]"/>
      <dgm:spPr/>
      <dgm:t>
        <a:bodyPr/>
        <a:lstStyle/>
        <a:p>
          <a:r>
            <a:rPr lang="pt-BR" b="1" dirty="0" smtClean="0"/>
            <a:t>criação de </a:t>
          </a:r>
          <a:r>
            <a:rPr lang="pt-BR" b="1" dirty="0" err="1" smtClean="0"/>
            <a:t>telecentros</a:t>
          </a:r>
          <a:endParaRPr lang="pt-BR" b="1" dirty="0"/>
        </a:p>
      </dgm:t>
    </dgm:pt>
    <dgm:pt modelId="{BF0205C6-D1E3-4790-B9E8-994F9A23A292}" type="parTrans" cxnId="{14DEFC80-5FC1-4B88-B296-D0C45913BAE6}">
      <dgm:prSet/>
      <dgm:spPr/>
      <dgm:t>
        <a:bodyPr/>
        <a:lstStyle/>
        <a:p>
          <a:endParaRPr lang="pt-BR"/>
        </a:p>
      </dgm:t>
    </dgm:pt>
    <dgm:pt modelId="{600C3BBD-7B19-4E63-9E4C-9BF829666B24}" type="sibTrans" cxnId="{14DEFC80-5FC1-4B88-B296-D0C45913BAE6}">
      <dgm:prSet/>
      <dgm:spPr/>
      <dgm:t>
        <a:bodyPr/>
        <a:lstStyle/>
        <a:p>
          <a:endParaRPr lang="pt-BR"/>
        </a:p>
      </dgm:t>
    </dgm:pt>
    <dgm:pt modelId="{8B078771-CF5F-4FD6-A3D1-4EC6B724321E}">
      <dgm:prSet phldrT="[Texto]"/>
      <dgm:spPr/>
      <dgm:t>
        <a:bodyPr/>
        <a:lstStyle/>
        <a:p>
          <a:pPr>
            <a:lnSpc>
              <a:spcPct val="150000"/>
            </a:lnSpc>
          </a:pPr>
          <a:r>
            <a:rPr lang="pt-BR" b="1" dirty="0" smtClean="0"/>
            <a:t>convênios com as operadoras de telefonia para viabilização da conexão à internet</a:t>
          </a:r>
          <a:endParaRPr lang="pt-BR" b="1" dirty="0"/>
        </a:p>
      </dgm:t>
    </dgm:pt>
    <dgm:pt modelId="{7F0C6643-5913-4191-BD57-F2467091B58E}" type="parTrans" cxnId="{E397A551-0EA8-4EF0-9F80-6D5DCD7771FA}">
      <dgm:prSet/>
      <dgm:spPr/>
      <dgm:t>
        <a:bodyPr/>
        <a:lstStyle/>
        <a:p>
          <a:endParaRPr lang="pt-BR"/>
        </a:p>
      </dgm:t>
    </dgm:pt>
    <dgm:pt modelId="{14778DE6-F223-4DB0-A348-F40FF7CE477C}" type="sibTrans" cxnId="{E397A551-0EA8-4EF0-9F80-6D5DCD7771FA}">
      <dgm:prSet/>
      <dgm:spPr/>
      <dgm:t>
        <a:bodyPr/>
        <a:lstStyle/>
        <a:p>
          <a:endParaRPr lang="pt-BR"/>
        </a:p>
      </dgm:t>
    </dgm:pt>
    <dgm:pt modelId="{BAFF4A8B-577D-40E0-9AD1-E1AFDE469349}" type="pres">
      <dgm:prSet presAssocID="{14CB13D1-15C9-4098-B16F-82D2F8B9E8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B48F6DC-8BF0-4A74-95EC-719EF77BF6DE}" type="pres">
      <dgm:prSet presAssocID="{D31545F7-772D-40B6-BCB8-20AD18C90769}" presName="hierRoot1" presStyleCnt="0">
        <dgm:presLayoutVars>
          <dgm:hierBranch val="init"/>
        </dgm:presLayoutVars>
      </dgm:prSet>
      <dgm:spPr/>
    </dgm:pt>
    <dgm:pt modelId="{C41587AB-9AD9-405F-9BEE-3194A119DA68}" type="pres">
      <dgm:prSet presAssocID="{D31545F7-772D-40B6-BCB8-20AD18C90769}" presName="rootComposite1" presStyleCnt="0"/>
      <dgm:spPr/>
    </dgm:pt>
    <dgm:pt modelId="{C9D0D9BC-A22D-4F86-B85E-851BE242FB44}" type="pres">
      <dgm:prSet presAssocID="{D31545F7-772D-40B6-BCB8-20AD18C90769}" presName="rootText1" presStyleLbl="node0" presStyleIdx="0" presStyleCnt="1" custScaleY="4748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A581D96-B922-4E6E-8F79-97CAB4485D5E}" type="pres">
      <dgm:prSet presAssocID="{D31545F7-772D-40B6-BCB8-20AD18C90769}" presName="rootConnector1" presStyleLbl="node1" presStyleIdx="0" presStyleCnt="0"/>
      <dgm:spPr/>
      <dgm:t>
        <a:bodyPr/>
        <a:lstStyle/>
        <a:p>
          <a:endParaRPr lang="pt-BR"/>
        </a:p>
      </dgm:t>
    </dgm:pt>
    <dgm:pt modelId="{D7A2DDC0-77E3-4B44-9106-74347F3E3AB8}" type="pres">
      <dgm:prSet presAssocID="{D31545F7-772D-40B6-BCB8-20AD18C90769}" presName="hierChild2" presStyleCnt="0"/>
      <dgm:spPr/>
    </dgm:pt>
    <dgm:pt modelId="{5780EF47-7758-4318-A07F-A6505A04D4F1}" type="pres">
      <dgm:prSet presAssocID="{CA133D5F-245D-48B2-A2B4-C8654B0A8442}" presName="Name37" presStyleLbl="parChTrans1D2" presStyleIdx="0" presStyleCnt="4"/>
      <dgm:spPr/>
      <dgm:t>
        <a:bodyPr/>
        <a:lstStyle/>
        <a:p>
          <a:endParaRPr lang="pt-BR"/>
        </a:p>
      </dgm:t>
    </dgm:pt>
    <dgm:pt modelId="{57E46992-60B2-4CAF-8881-89CB053D41E0}" type="pres">
      <dgm:prSet presAssocID="{987F1CEB-073B-48F2-A9EE-3713667FB863}" presName="hierRoot2" presStyleCnt="0">
        <dgm:presLayoutVars>
          <dgm:hierBranch val="init"/>
        </dgm:presLayoutVars>
      </dgm:prSet>
      <dgm:spPr/>
    </dgm:pt>
    <dgm:pt modelId="{DED1B479-6A59-4147-BB88-FAD03D1AC45F}" type="pres">
      <dgm:prSet presAssocID="{987F1CEB-073B-48F2-A9EE-3713667FB863}" presName="rootComposite" presStyleCnt="0"/>
      <dgm:spPr/>
    </dgm:pt>
    <dgm:pt modelId="{1DC0C7F7-E5DD-490E-8B20-E220FDEB531C}" type="pres">
      <dgm:prSet presAssocID="{987F1CEB-073B-48F2-A9EE-3713667FB863}" presName="rootText" presStyleLbl="node2" presStyleIdx="0" presStyleCnt="3" custScaleY="47485" custLinFactNeighborX="-2513" custLinFactNeighborY="-7574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328D4E6-3C4F-4BBC-BDF1-F7ACEE9E3EB0}" type="pres">
      <dgm:prSet presAssocID="{987F1CEB-073B-48F2-A9EE-3713667FB863}" presName="rootConnector" presStyleLbl="node2" presStyleIdx="0" presStyleCnt="3"/>
      <dgm:spPr/>
      <dgm:t>
        <a:bodyPr/>
        <a:lstStyle/>
        <a:p>
          <a:endParaRPr lang="pt-BR"/>
        </a:p>
      </dgm:t>
    </dgm:pt>
    <dgm:pt modelId="{E3029320-D16F-425E-BD88-84A483005EF7}" type="pres">
      <dgm:prSet presAssocID="{987F1CEB-073B-48F2-A9EE-3713667FB863}" presName="hierChild4" presStyleCnt="0"/>
      <dgm:spPr/>
    </dgm:pt>
    <dgm:pt modelId="{8D2C0C0E-1957-4DD6-AC4E-33FC7B164195}" type="pres">
      <dgm:prSet presAssocID="{987F1CEB-073B-48F2-A9EE-3713667FB863}" presName="hierChild5" presStyleCnt="0"/>
      <dgm:spPr/>
    </dgm:pt>
    <dgm:pt modelId="{097190AE-9EB7-48DF-BA9F-09F85640FE27}" type="pres">
      <dgm:prSet presAssocID="{BF0205C6-D1E3-4790-B9E8-994F9A23A292}" presName="Name37" presStyleLbl="parChTrans1D2" presStyleIdx="1" presStyleCnt="4"/>
      <dgm:spPr/>
      <dgm:t>
        <a:bodyPr/>
        <a:lstStyle/>
        <a:p>
          <a:endParaRPr lang="pt-BR"/>
        </a:p>
      </dgm:t>
    </dgm:pt>
    <dgm:pt modelId="{23E40896-DB94-4656-899B-D73823FAD5B0}" type="pres">
      <dgm:prSet presAssocID="{CE6F5FBD-DF88-4168-85C9-F56621FA68D6}" presName="hierRoot2" presStyleCnt="0">
        <dgm:presLayoutVars>
          <dgm:hierBranch val="init"/>
        </dgm:presLayoutVars>
      </dgm:prSet>
      <dgm:spPr/>
    </dgm:pt>
    <dgm:pt modelId="{2BFCF8F5-988F-43AB-AAC2-3C7EA6BD90AC}" type="pres">
      <dgm:prSet presAssocID="{CE6F5FBD-DF88-4168-85C9-F56621FA68D6}" presName="rootComposite" presStyleCnt="0"/>
      <dgm:spPr/>
    </dgm:pt>
    <dgm:pt modelId="{24D7A211-A7E1-4FEF-BCEC-13A46E7411D1}" type="pres">
      <dgm:prSet presAssocID="{CE6F5FBD-DF88-4168-85C9-F56621FA68D6}" presName="rootText" presStyleLbl="node2" presStyleIdx="1" presStyleCnt="3" custScaleY="47485" custLinFactNeighborX="-325" custLinFactNeighborY="-7763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6CCCE74-2F27-4C01-B8C1-394472F4158C}" type="pres">
      <dgm:prSet presAssocID="{CE6F5FBD-DF88-4168-85C9-F56621FA68D6}" presName="rootConnector" presStyleLbl="node2" presStyleIdx="1" presStyleCnt="3"/>
      <dgm:spPr/>
      <dgm:t>
        <a:bodyPr/>
        <a:lstStyle/>
        <a:p>
          <a:endParaRPr lang="pt-BR"/>
        </a:p>
      </dgm:t>
    </dgm:pt>
    <dgm:pt modelId="{5B51584C-4651-4E68-95BB-028A51603D25}" type="pres">
      <dgm:prSet presAssocID="{CE6F5FBD-DF88-4168-85C9-F56621FA68D6}" presName="hierChild4" presStyleCnt="0"/>
      <dgm:spPr/>
    </dgm:pt>
    <dgm:pt modelId="{49889BB0-0EB4-4366-BC15-FEC36CB3B174}" type="pres">
      <dgm:prSet presAssocID="{CE6F5FBD-DF88-4168-85C9-F56621FA68D6}" presName="hierChild5" presStyleCnt="0"/>
      <dgm:spPr/>
    </dgm:pt>
    <dgm:pt modelId="{65B044D5-71A0-457A-892C-797D263165CB}" type="pres">
      <dgm:prSet presAssocID="{7F0C6643-5913-4191-BD57-F2467091B58E}" presName="Name37" presStyleLbl="parChTrans1D2" presStyleIdx="2" presStyleCnt="4"/>
      <dgm:spPr/>
      <dgm:t>
        <a:bodyPr/>
        <a:lstStyle/>
        <a:p>
          <a:endParaRPr lang="pt-BR"/>
        </a:p>
      </dgm:t>
    </dgm:pt>
    <dgm:pt modelId="{55DE693B-EA07-4435-8927-DFA5CDAD2695}" type="pres">
      <dgm:prSet presAssocID="{8B078771-CF5F-4FD6-A3D1-4EC6B724321E}" presName="hierRoot2" presStyleCnt="0">
        <dgm:presLayoutVars>
          <dgm:hierBranch val="init"/>
        </dgm:presLayoutVars>
      </dgm:prSet>
      <dgm:spPr/>
    </dgm:pt>
    <dgm:pt modelId="{205698FC-61A6-495A-9179-260DA48CB120}" type="pres">
      <dgm:prSet presAssocID="{8B078771-CF5F-4FD6-A3D1-4EC6B724321E}" presName="rootComposite" presStyleCnt="0"/>
      <dgm:spPr/>
    </dgm:pt>
    <dgm:pt modelId="{4A507479-AC53-41A8-A332-98292132F115}" type="pres">
      <dgm:prSet presAssocID="{8B078771-CF5F-4FD6-A3D1-4EC6B724321E}" presName="rootText" presStyleLbl="node2" presStyleIdx="2" presStyleCnt="3" custLinFactNeighborX="7100" custLinFactNeighborY="-7290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32911E-B27D-4F72-86DF-AA93D020809F}" type="pres">
      <dgm:prSet presAssocID="{8B078771-CF5F-4FD6-A3D1-4EC6B724321E}" presName="rootConnector" presStyleLbl="node2" presStyleIdx="2" presStyleCnt="3"/>
      <dgm:spPr/>
      <dgm:t>
        <a:bodyPr/>
        <a:lstStyle/>
        <a:p>
          <a:endParaRPr lang="pt-BR"/>
        </a:p>
      </dgm:t>
    </dgm:pt>
    <dgm:pt modelId="{71DCFE8F-CFC3-4735-ACB1-9930465C495C}" type="pres">
      <dgm:prSet presAssocID="{8B078771-CF5F-4FD6-A3D1-4EC6B724321E}" presName="hierChild4" presStyleCnt="0"/>
      <dgm:spPr/>
    </dgm:pt>
    <dgm:pt modelId="{C32B22C8-272D-4FE1-A87A-2801EC0DF630}" type="pres">
      <dgm:prSet presAssocID="{8B078771-CF5F-4FD6-A3D1-4EC6B724321E}" presName="hierChild5" presStyleCnt="0"/>
      <dgm:spPr/>
    </dgm:pt>
    <dgm:pt modelId="{776E1108-CEDD-4BB0-BBEA-4FA01F8E0E3F}" type="pres">
      <dgm:prSet presAssocID="{D31545F7-772D-40B6-BCB8-20AD18C90769}" presName="hierChild3" presStyleCnt="0"/>
      <dgm:spPr/>
    </dgm:pt>
    <dgm:pt modelId="{F05B3679-7073-4018-A2BE-1E73EBAC50C4}" type="pres">
      <dgm:prSet presAssocID="{7FD0DCFD-9C03-4CE4-A4A0-D4EE2AC90922}" presName="Name111" presStyleLbl="parChTrans1D2" presStyleIdx="3" presStyleCnt="4"/>
      <dgm:spPr/>
      <dgm:t>
        <a:bodyPr/>
        <a:lstStyle/>
        <a:p>
          <a:endParaRPr lang="pt-BR"/>
        </a:p>
      </dgm:t>
    </dgm:pt>
    <dgm:pt modelId="{88F1A35B-23D6-4F44-839F-7C4C59FB4B50}" type="pres">
      <dgm:prSet presAssocID="{BFA5538A-0BA7-42E3-90E6-2D973B96C7BB}" presName="hierRoot3" presStyleCnt="0">
        <dgm:presLayoutVars>
          <dgm:hierBranch val="init"/>
        </dgm:presLayoutVars>
      </dgm:prSet>
      <dgm:spPr/>
    </dgm:pt>
    <dgm:pt modelId="{DF8D4E7B-E1E3-45F3-B11D-8883FA589F4D}" type="pres">
      <dgm:prSet presAssocID="{BFA5538A-0BA7-42E3-90E6-2D973B96C7BB}" presName="rootComposite3" presStyleCnt="0"/>
      <dgm:spPr/>
    </dgm:pt>
    <dgm:pt modelId="{9625F7D0-4D48-4942-AD20-46ECB9626FEF}" type="pres">
      <dgm:prSet presAssocID="{BFA5538A-0BA7-42E3-90E6-2D973B96C7BB}" presName="rootText3" presStyleLbl="asst1" presStyleIdx="0" presStyleCnt="1" custScaleY="45806" custLinFactNeighborX="-946" custLinFactNeighborY="-4828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82DA851-E3AC-45C5-A0E2-AC6789B3E86A}" type="pres">
      <dgm:prSet presAssocID="{BFA5538A-0BA7-42E3-90E6-2D973B96C7BB}" presName="rootConnector3" presStyleLbl="asst1" presStyleIdx="0" presStyleCnt="1"/>
      <dgm:spPr/>
      <dgm:t>
        <a:bodyPr/>
        <a:lstStyle/>
        <a:p>
          <a:endParaRPr lang="pt-BR"/>
        </a:p>
      </dgm:t>
    </dgm:pt>
    <dgm:pt modelId="{8EE4B319-DE17-4837-8F7C-44D8FC115A92}" type="pres">
      <dgm:prSet presAssocID="{BFA5538A-0BA7-42E3-90E6-2D973B96C7BB}" presName="hierChild6" presStyleCnt="0"/>
      <dgm:spPr/>
    </dgm:pt>
    <dgm:pt modelId="{9C9C286C-8FA1-46BD-B6FC-311223186DB5}" type="pres">
      <dgm:prSet presAssocID="{BFA5538A-0BA7-42E3-90E6-2D973B96C7BB}" presName="hierChild7" presStyleCnt="0"/>
      <dgm:spPr/>
    </dgm:pt>
  </dgm:ptLst>
  <dgm:cxnLst>
    <dgm:cxn modelId="{93D1B25C-59C8-4DE8-ADAC-CED4669642B0}" type="presOf" srcId="{BF0205C6-D1E3-4790-B9E8-994F9A23A292}" destId="{097190AE-9EB7-48DF-BA9F-09F85640FE27}" srcOrd="0" destOrd="0" presId="urn:microsoft.com/office/officeart/2005/8/layout/orgChart1"/>
    <dgm:cxn modelId="{8CC91D2D-B668-4423-A5E3-69E99AB4F44A}" type="presOf" srcId="{CE6F5FBD-DF88-4168-85C9-F56621FA68D6}" destId="{24D7A211-A7E1-4FEF-BCEC-13A46E7411D1}" srcOrd="0" destOrd="0" presId="urn:microsoft.com/office/officeart/2005/8/layout/orgChart1"/>
    <dgm:cxn modelId="{36AD7E1C-6599-4EB0-B16E-C237CF1C6CCB}" type="presOf" srcId="{7F0C6643-5913-4191-BD57-F2467091B58E}" destId="{65B044D5-71A0-457A-892C-797D263165CB}" srcOrd="0" destOrd="0" presId="urn:microsoft.com/office/officeart/2005/8/layout/orgChart1"/>
    <dgm:cxn modelId="{14DEFC80-5FC1-4B88-B296-D0C45913BAE6}" srcId="{D31545F7-772D-40B6-BCB8-20AD18C90769}" destId="{CE6F5FBD-DF88-4168-85C9-F56621FA68D6}" srcOrd="2" destOrd="0" parTransId="{BF0205C6-D1E3-4790-B9E8-994F9A23A292}" sibTransId="{600C3BBD-7B19-4E63-9E4C-9BF829666B24}"/>
    <dgm:cxn modelId="{9C4DDFAF-46CB-4EF3-9D0C-FA5FBB187E1F}" srcId="{D31545F7-772D-40B6-BCB8-20AD18C90769}" destId="{987F1CEB-073B-48F2-A9EE-3713667FB863}" srcOrd="1" destOrd="0" parTransId="{CA133D5F-245D-48B2-A2B4-C8654B0A8442}" sibTransId="{592850A7-1753-494B-940E-3100E1F26D5C}"/>
    <dgm:cxn modelId="{E577152A-D004-4907-8F4D-55D90E7AEFA1}" type="presOf" srcId="{D31545F7-772D-40B6-BCB8-20AD18C90769}" destId="{0A581D96-B922-4E6E-8F79-97CAB4485D5E}" srcOrd="1" destOrd="0" presId="urn:microsoft.com/office/officeart/2005/8/layout/orgChart1"/>
    <dgm:cxn modelId="{E9831780-09BF-41A9-8BCF-8E65F9D0D55B}" type="presOf" srcId="{BFA5538A-0BA7-42E3-90E6-2D973B96C7BB}" destId="{9625F7D0-4D48-4942-AD20-46ECB9626FEF}" srcOrd="0" destOrd="0" presId="urn:microsoft.com/office/officeart/2005/8/layout/orgChart1"/>
    <dgm:cxn modelId="{02F4E4FF-ABD2-4C45-9F21-68718949DADC}" srcId="{D31545F7-772D-40B6-BCB8-20AD18C90769}" destId="{BFA5538A-0BA7-42E3-90E6-2D973B96C7BB}" srcOrd="0" destOrd="0" parTransId="{7FD0DCFD-9C03-4CE4-A4A0-D4EE2AC90922}" sibTransId="{2E8A5755-7B0D-49A8-BB1A-C034E314B5FB}"/>
    <dgm:cxn modelId="{9B88B195-0DEF-4715-9BBD-105D2BBB7740}" type="presOf" srcId="{BFA5538A-0BA7-42E3-90E6-2D973B96C7BB}" destId="{182DA851-E3AC-45C5-A0E2-AC6789B3E86A}" srcOrd="1" destOrd="0" presId="urn:microsoft.com/office/officeart/2005/8/layout/orgChart1"/>
    <dgm:cxn modelId="{21E9EE33-7059-41A3-A136-BE0915081E09}" type="presOf" srcId="{CA133D5F-245D-48B2-A2B4-C8654B0A8442}" destId="{5780EF47-7758-4318-A07F-A6505A04D4F1}" srcOrd="0" destOrd="0" presId="urn:microsoft.com/office/officeart/2005/8/layout/orgChart1"/>
    <dgm:cxn modelId="{D7901C47-2CA7-454E-B07B-A541975CD779}" type="presOf" srcId="{8B078771-CF5F-4FD6-A3D1-4EC6B724321E}" destId="{B232911E-B27D-4F72-86DF-AA93D020809F}" srcOrd="1" destOrd="0" presId="urn:microsoft.com/office/officeart/2005/8/layout/orgChart1"/>
    <dgm:cxn modelId="{F8078F55-7A5C-4835-B0D6-F76990C41ECE}" srcId="{14CB13D1-15C9-4098-B16F-82D2F8B9E8C3}" destId="{D31545F7-772D-40B6-BCB8-20AD18C90769}" srcOrd="0" destOrd="0" parTransId="{6C5EB7D4-49BB-4868-9587-5E6CFF2A1243}" sibTransId="{30983FB8-3C36-4F38-8FBA-F8929E00E7B9}"/>
    <dgm:cxn modelId="{658C47EB-DE0B-4E81-A07B-B1FBDAD6859A}" type="presOf" srcId="{7FD0DCFD-9C03-4CE4-A4A0-D4EE2AC90922}" destId="{F05B3679-7073-4018-A2BE-1E73EBAC50C4}" srcOrd="0" destOrd="0" presId="urn:microsoft.com/office/officeart/2005/8/layout/orgChart1"/>
    <dgm:cxn modelId="{C10A3648-55E9-4529-9167-23D55E0DEE56}" type="presOf" srcId="{D31545F7-772D-40B6-BCB8-20AD18C90769}" destId="{C9D0D9BC-A22D-4F86-B85E-851BE242FB44}" srcOrd="0" destOrd="0" presId="urn:microsoft.com/office/officeart/2005/8/layout/orgChart1"/>
    <dgm:cxn modelId="{994D79EA-D923-483B-AE63-E93695F54F4F}" type="presOf" srcId="{8B078771-CF5F-4FD6-A3D1-4EC6B724321E}" destId="{4A507479-AC53-41A8-A332-98292132F115}" srcOrd="0" destOrd="0" presId="urn:microsoft.com/office/officeart/2005/8/layout/orgChart1"/>
    <dgm:cxn modelId="{59B01899-B6A8-4EAC-A3B7-6EE9BDE355BD}" type="presOf" srcId="{CE6F5FBD-DF88-4168-85C9-F56621FA68D6}" destId="{66CCCE74-2F27-4C01-B8C1-394472F4158C}" srcOrd="1" destOrd="0" presId="urn:microsoft.com/office/officeart/2005/8/layout/orgChart1"/>
    <dgm:cxn modelId="{E397A551-0EA8-4EF0-9F80-6D5DCD7771FA}" srcId="{D31545F7-772D-40B6-BCB8-20AD18C90769}" destId="{8B078771-CF5F-4FD6-A3D1-4EC6B724321E}" srcOrd="3" destOrd="0" parTransId="{7F0C6643-5913-4191-BD57-F2467091B58E}" sibTransId="{14778DE6-F223-4DB0-A348-F40FF7CE477C}"/>
    <dgm:cxn modelId="{02F9D38B-284F-44CE-B097-B3B2E7196D94}" type="presOf" srcId="{987F1CEB-073B-48F2-A9EE-3713667FB863}" destId="{1DC0C7F7-E5DD-490E-8B20-E220FDEB531C}" srcOrd="0" destOrd="0" presId="urn:microsoft.com/office/officeart/2005/8/layout/orgChart1"/>
    <dgm:cxn modelId="{01D346C6-68AF-4B9A-90CC-22552B1891E6}" type="presOf" srcId="{987F1CEB-073B-48F2-A9EE-3713667FB863}" destId="{7328D4E6-3C4F-4BBC-BDF1-F7ACEE9E3EB0}" srcOrd="1" destOrd="0" presId="urn:microsoft.com/office/officeart/2005/8/layout/orgChart1"/>
    <dgm:cxn modelId="{480E85D6-1017-40EF-A93C-F8098C947A78}" type="presOf" srcId="{14CB13D1-15C9-4098-B16F-82D2F8B9E8C3}" destId="{BAFF4A8B-577D-40E0-9AD1-E1AFDE469349}" srcOrd="0" destOrd="0" presId="urn:microsoft.com/office/officeart/2005/8/layout/orgChart1"/>
    <dgm:cxn modelId="{118C60FD-0DC0-4345-B8B5-4CBCFA6F9A53}" type="presParOf" srcId="{BAFF4A8B-577D-40E0-9AD1-E1AFDE469349}" destId="{EB48F6DC-8BF0-4A74-95EC-719EF77BF6DE}" srcOrd="0" destOrd="0" presId="urn:microsoft.com/office/officeart/2005/8/layout/orgChart1"/>
    <dgm:cxn modelId="{FA868D45-BE6E-49EB-B3BE-D444E6188843}" type="presParOf" srcId="{EB48F6DC-8BF0-4A74-95EC-719EF77BF6DE}" destId="{C41587AB-9AD9-405F-9BEE-3194A119DA68}" srcOrd="0" destOrd="0" presId="urn:microsoft.com/office/officeart/2005/8/layout/orgChart1"/>
    <dgm:cxn modelId="{6A354E3B-3627-4A1E-8712-B5729356665D}" type="presParOf" srcId="{C41587AB-9AD9-405F-9BEE-3194A119DA68}" destId="{C9D0D9BC-A22D-4F86-B85E-851BE242FB44}" srcOrd="0" destOrd="0" presId="urn:microsoft.com/office/officeart/2005/8/layout/orgChart1"/>
    <dgm:cxn modelId="{CCE6C5DC-3B33-4841-861C-AD438D136FC2}" type="presParOf" srcId="{C41587AB-9AD9-405F-9BEE-3194A119DA68}" destId="{0A581D96-B922-4E6E-8F79-97CAB4485D5E}" srcOrd="1" destOrd="0" presId="urn:microsoft.com/office/officeart/2005/8/layout/orgChart1"/>
    <dgm:cxn modelId="{5EC74B91-1A16-4D07-B835-9E184DA458FB}" type="presParOf" srcId="{EB48F6DC-8BF0-4A74-95EC-719EF77BF6DE}" destId="{D7A2DDC0-77E3-4B44-9106-74347F3E3AB8}" srcOrd="1" destOrd="0" presId="urn:microsoft.com/office/officeart/2005/8/layout/orgChart1"/>
    <dgm:cxn modelId="{DDA9BA9E-4478-44D1-B201-B1AE04399569}" type="presParOf" srcId="{D7A2DDC0-77E3-4B44-9106-74347F3E3AB8}" destId="{5780EF47-7758-4318-A07F-A6505A04D4F1}" srcOrd="0" destOrd="0" presId="urn:microsoft.com/office/officeart/2005/8/layout/orgChart1"/>
    <dgm:cxn modelId="{CF066144-9ADB-4EFE-8C26-878CB5B1E887}" type="presParOf" srcId="{D7A2DDC0-77E3-4B44-9106-74347F3E3AB8}" destId="{57E46992-60B2-4CAF-8881-89CB053D41E0}" srcOrd="1" destOrd="0" presId="urn:microsoft.com/office/officeart/2005/8/layout/orgChart1"/>
    <dgm:cxn modelId="{6E91EB62-656D-446C-A8F8-D87EBB27C204}" type="presParOf" srcId="{57E46992-60B2-4CAF-8881-89CB053D41E0}" destId="{DED1B479-6A59-4147-BB88-FAD03D1AC45F}" srcOrd="0" destOrd="0" presId="urn:microsoft.com/office/officeart/2005/8/layout/orgChart1"/>
    <dgm:cxn modelId="{8B99D91E-DA29-402F-A59B-0646100A715F}" type="presParOf" srcId="{DED1B479-6A59-4147-BB88-FAD03D1AC45F}" destId="{1DC0C7F7-E5DD-490E-8B20-E220FDEB531C}" srcOrd="0" destOrd="0" presId="urn:microsoft.com/office/officeart/2005/8/layout/orgChart1"/>
    <dgm:cxn modelId="{18C802BE-FFD8-4C42-8AB4-98733E0EA874}" type="presParOf" srcId="{DED1B479-6A59-4147-BB88-FAD03D1AC45F}" destId="{7328D4E6-3C4F-4BBC-BDF1-F7ACEE9E3EB0}" srcOrd="1" destOrd="0" presId="urn:microsoft.com/office/officeart/2005/8/layout/orgChart1"/>
    <dgm:cxn modelId="{7BE6F359-A8CA-4F24-85C2-8C462137C7D1}" type="presParOf" srcId="{57E46992-60B2-4CAF-8881-89CB053D41E0}" destId="{E3029320-D16F-425E-BD88-84A483005EF7}" srcOrd="1" destOrd="0" presId="urn:microsoft.com/office/officeart/2005/8/layout/orgChart1"/>
    <dgm:cxn modelId="{AF2D5AD8-EF7D-4D2E-9A66-C2FACDF21A56}" type="presParOf" srcId="{57E46992-60B2-4CAF-8881-89CB053D41E0}" destId="{8D2C0C0E-1957-4DD6-AC4E-33FC7B164195}" srcOrd="2" destOrd="0" presId="urn:microsoft.com/office/officeart/2005/8/layout/orgChart1"/>
    <dgm:cxn modelId="{DFA58700-3713-4806-9A36-ECB7439CCFDD}" type="presParOf" srcId="{D7A2DDC0-77E3-4B44-9106-74347F3E3AB8}" destId="{097190AE-9EB7-48DF-BA9F-09F85640FE27}" srcOrd="2" destOrd="0" presId="urn:microsoft.com/office/officeart/2005/8/layout/orgChart1"/>
    <dgm:cxn modelId="{6505DF79-30E3-4389-A5E5-51879EE13720}" type="presParOf" srcId="{D7A2DDC0-77E3-4B44-9106-74347F3E3AB8}" destId="{23E40896-DB94-4656-899B-D73823FAD5B0}" srcOrd="3" destOrd="0" presId="urn:microsoft.com/office/officeart/2005/8/layout/orgChart1"/>
    <dgm:cxn modelId="{093138EE-BC91-4C05-AB26-9A94BFCFAE49}" type="presParOf" srcId="{23E40896-DB94-4656-899B-D73823FAD5B0}" destId="{2BFCF8F5-988F-43AB-AAC2-3C7EA6BD90AC}" srcOrd="0" destOrd="0" presId="urn:microsoft.com/office/officeart/2005/8/layout/orgChart1"/>
    <dgm:cxn modelId="{88DEE268-268A-42BC-8714-8177D11DE12B}" type="presParOf" srcId="{2BFCF8F5-988F-43AB-AAC2-3C7EA6BD90AC}" destId="{24D7A211-A7E1-4FEF-BCEC-13A46E7411D1}" srcOrd="0" destOrd="0" presId="urn:microsoft.com/office/officeart/2005/8/layout/orgChart1"/>
    <dgm:cxn modelId="{9CAE6B4B-06B5-4519-9D45-9FDDEC3D39A3}" type="presParOf" srcId="{2BFCF8F5-988F-43AB-AAC2-3C7EA6BD90AC}" destId="{66CCCE74-2F27-4C01-B8C1-394472F4158C}" srcOrd="1" destOrd="0" presId="urn:microsoft.com/office/officeart/2005/8/layout/orgChart1"/>
    <dgm:cxn modelId="{53350F3E-2F20-488A-BB07-2EAE3DAF4AA8}" type="presParOf" srcId="{23E40896-DB94-4656-899B-D73823FAD5B0}" destId="{5B51584C-4651-4E68-95BB-028A51603D25}" srcOrd="1" destOrd="0" presId="urn:microsoft.com/office/officeart/2005/8/layout/orgChart1"/>
    <dgm:cxn modelId="{9FFD0E05-7D07-49B6-932C-E344241B3B3B}" type="presParOf" srcId="{23E40896-DB94-4656-899B-D73823FAD5B0}" destId="{49889BB0-0EB4-4366-BC15-FEC36CB3B174}" srcOrd="2" destOrd="0" presId="urn:microsoft.com/office/officeart/2005/8/layout/orgChart1"/>
    <dgm:cxn modelId="{02DB983E-BA51-4E96-B41A-C525C6AD779B}" type="presParOf" srcId="{D7A2DDC0-77E3-4B44-9106-74347F3E3AB8}" destId="{65B044D5-71A0-457A-892C-797D263165CB}" srcOrd="4" destOrd="0" presId="urn:microsoft.com/office/officeart/2005/8/layout/orgChart1"/>
    <dgm:cxn modelId="{AA366971-9B0A-473E-964B-BE3D4471C5C5}" type="presParOf" srcId="{D7A2DDC0-77E3-4B44-9106-74347F3E3AB8}" destId="{55DE693B-EA07-4435-8927-DFA5CDAD2695}" srcOrd="5" destOrd="0" presId="urn:microsoft.com/office/officeart/2005/8/layout/orgChart1"/>
    <dgm:cxn modelId="{DB5DC5D2-8C80-4DA5-8381-711BAFDD45AF}" type="presParOf" srcId="{55DE693B-EA07-4435-8927-DFA5CDAD2695}" destId="{205698FC-61A6-495A-9179-260DA48CB120}" srcOrd="0" destOrd="0" presId="urn:microsoft.com/office/officeart/2005/8/layout/orgChart1"/>
    <dgm:cxn modelId="{4CBA7A58-8FB3-4538-88D4-7D9BA8EF18B2}" type="presParOf" srcId="{205698FC-61A6-495A-9179-260DA48CB120}" destId="{4A507479-AC53-41A8-A332-98292132F115}" srcOrd="0" destOrd="0" presId="urn:microsoft.com/office/officeart/2005/8/layout/orgChart1"/>
    <dgm:cxn modelId="{CA52C446-2174-41C9-95AA-928170955140}" type="presParOf" srcId="{205698FC-61A6-495A-9179-260DA48CB120}" destId="{B232911E-B27D-4F72-86DF-AA93D020809F}" srcOrd="1" destOrd="0" presId="urn:microsoft.com/office/officeart/2005/8/layout/orgChart1"/>
    <dgm:cxn modelId="{7C44E612-2F57-483C-BCF8-F07882329961}" type="presParOf" srcId="{55DE693B-EA07-4435-8927-DFA5CDAD2695}" destId="{71DCFE8F-CFC3-4735-ACB1-9930465C495C}" srcOrd="1" destOrd="0" presId="urn:microsoft.com/office/officeart/2005/8/layout/orgChart1"/>
    <dgm:cxn modelId="{7E794B1E-9A9D-422E-920E-BED311537F48}" type="presParOf" srcId="{55DE693B-EA07-4435-8927-DFA5CDAD2695}" destId="{C32B22C8-272D-4FE1-A87A-2801EC0DF630}" srcOrd="2" destOrd="0" presId="urn:microsoft.com/office/officeart/2005/8/layout/orgChart1"/>
    <dgm:cxn modelId="{B100BED0-48F1-4146-96ED-53D573E75156}" type="presParOf" srcId="{EB48F6DC-8BF0-4A74-95EC-719EF77BF6DE}" destId="{776E1108-CEDD-4BB0-BBEA-4FA01F8E0E3F}" srcOrd="2" destOrd="0" presId="urn:microsoft.com/office/officeart/2005/8/layout/orgChart1"/>
    <dgm:cxn modelId="{89DC2ACC-AD35-4A6D-A4E6-6520DB359180}" type="presParOf" srcId="{776E1108-CEDD-4BB0-BBEA-4FA01F8E0E3F}" destId="{F05B3679-7073-4018-A2BE-1E73EBAC50C4}" srcOrd="0" destOrd="0" presId="urn:microsoft.com/office/officeart/2005/8/layout/orgChart1"/>
    <dgm:cxn modelId="{342B0D9A-AC9F-405A-90A6-00CA619721B0}" type="presParOf" srcId="{776E1108-CEDD-4BB0-BBEA-4FA01F8E0E3F}" destId="{88F1A35B-23D6-4F44-839F-7C4C59FB4B50}" srcOrd="1" destOrd="0" presId="urn:microsoft.com/office/officeart/2005/8/layout/orgChart1"/>
    <dgm:cxn modelId="{E693747E-9B28-42DC-A50F-762DB33CA3A0}" type="presParOf" srcId="{88F1A35B-23D6-4F44-839F-7C4C59FB4B50}" destId="{DF8D4E7B-E1E3-45F3-B11D-8883FA589F4D}" srcOrd="0" destOrd="0" presId="urn:microsoft.com/office/officeart/2005/8/layout/orgChart1"/>
    <dgm:cxn modelId="{7BB5C14A-768B-4754-BB69-1F9625A7AF1F}" type="presParOf" srcId="{DF8D4E7B-E1E3-45F3-B11D-8883FA589F4D}" destId="{9625F7D0-4D48-4942-AD20-46ECB9626FEF}" srcOrd="0" destOrd="0" presId="urn:microsoft.com/office/officeart/2005/8/layout/orgChart1"/>
    <dgm:cxn modelId="{68389A5E-5517-423B-AB5D-3BCA6C72EB38}" type="presParOf" srcId="{DF8D4E7B-E1E3-45F3-B11D-8883FA589F4D}" destId="{182DA851-E3AC-45C5-A0E2-AC6789B3E86A}" srcOrd="1" destOrd="0" presId="urn:microsoft.com/office/officeart/2005/8/layout/orgChart1"/>
    <dgm:cxn modelId="{65DA18C4-4334-4A96-9CED-83F63B6157D5}" type="presParOf" srcId="{88F1A35B-23D6-4F44-839F-7C4C59FB4B50}" destId="{8EE4B319-DE17-4837-8F7C-44D8FC115A92}" srcOrd="1" destOrd="0" presId="urn:microsoft.com/office/officeart/2005/8/layout/orgChart1"/>
    <dgm:cxn modelId="{DC24EFFA-61D9-4DD1-B043-CE8B84979F4E}" type="presParOf" srcId="{88F1A35B-23D6-4F44-839F-7C4C59FB4B50}" destId="{9C9C286C-8FA1-46BD-B6FC-311223186D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8A2FE8-1C67-4541-B431-E3D7B5F5DC8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8FEF3DE-3B5C-42E4-880F-66611BBFC769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pt-BR" sz="1800" b="1" dirty="0" smtClean="0">
              <a:solidFill>
                <a:schemeClr val="bg1"/>
              </a:solidFill>
            </a:rPr>
            <a:t>Um processo contínuo e conflituoso, marcado pela tensão entre </a:t>
          </a:r>
          <a:r>
            <a:rPr lang="pt-BR" sz="1800" b="1" dirty="0" err="1" smtClean="0">
              <a:solidFill>
                <a:schemeClr val="bg1"/>
              </a:solidFill>
            </a:rPr>
            <a:t>homogeinização</a:t>
          </a:r>
          <a:r>
            <a:rPr lang="pt-BR" sz="1800" b="1" dirty="0" smtClean="0">
              <a:solidFill>
                <a:schemeClr val="bg1"/>
              </a:solidFill>
            </a:rPr>
            <a:t> e proliferação da diferença, tradição e modernidade, necessidade e liberdade, através do qual as TIC penetram contextos socioculturais (sempre heterogêneos) transformando-os ao mesmo tempo em que são transformadas pelas maneiras como os sujeitos as praticam nesses contextos (BUZATO, 2007).</a:t>
          </a:r>
          <a:endParaRPr lang="pt-BR" sz="1800" b="1" dirty="0">
            <a:solidFill>
              <a:schemeClr val="bg1"/>
            </a:solidFill>
          </a:endParaRPr>
        </a:p>
      </dgm:t>
    </dgm:pt>
    <dgm:pt modelId="{17A93FA2-99F2-4934-8614-80C0A6B4F990}" type="parTrans" cxnId="{08E7261A-688E-4AD5-8C9F-DBF1B6182202}">
      <dgm:prSet/>
      <dgm:spPr/>
      <dgm:t>
        <a:bodyPr/>
        <a:lstStyle/>
        <a:p>
          <a:endParaRPr lang="pt-BR"/>
        </a:p>
      </dgm:t>
    </dgm:pt>
    <dgm:pt modelId="{37C3F1AE-89FC-4F6D-9E20-95DE54C1B7F9}" type="sibTrans" cxnId="{08E7261A-688E-4AD5-8C9F-DBF1B6182202}">
      <dgm:prSet/>
      <dgm:spPr/>
      <dgm:t>
        <a:bodyPr/>
        <a:lstStyle/>
        <a:p>
          <a:endParaRPr lang="pt-BR"/>
        </a:p>
      </dgm:t>
    </dgm:pt>
    <dgm:pt modelId="{D9244907-07A0-4F4F-9D0F-6C68CE3877D3}" type="pres">
      <dgm:prSet presAssocID="{708A2FE8-1C67-4541-B431-E3D7B5F5DC8F}" presName="Name0" presStyleCnt="0">
        <dgm:presLayoutVars>
          <dgm:dir/>
          <dgm:animLvl val="lvl"/>
          <dgm:resizeHandles val="exact"/>
        </dgm:presLayoutVars>
      </dgm:prSet>
      <dgm:spPr/>
    </dgm:pt>
    <dgm:pt modelId="{E8FF9947-00CF-43E0-86EF-76DA6F6FB319}" type="pres">
      <dgm:prSet presAssocID="{708A2FE8-1C67-4541-B431-E3D7B5F5DC8F}" presName="dummy" presStyleCnt="0"/>
      <dgm:spPr/>
    </dgm:pt>
    <dgm:pt modelId="{7C46DCF7-FC0F-4FDC-8D84-2ADE0A62BB27}" type="pres">
      <dgm:prSet presAssocID="{708A2FE8-1C67-4541-B431-E3D7B5F5DC8F}" presName="linH" presStyleCnt="0"/>
      <dgm:spPr/>
    </dgm:pt>
    <dgm:pt modelId="{CC5E5ADE-4CF7-49A0-BB75-B4D5C8E23701}" type="pres">
      <dgm:prSet presAssocID="{708A2FE8-1C67-4541-B431-E3D7B5F5DC8F}" presName="padding1" presStyleCnt="0"/>
      <dgm:spPr/>
    </dgm:pt>
    <dgm:pt modelId="{9D085D34-7713-4880-9287-8786B15F5505}" type="pres">
      <dgm:prSet presAssocID="{58FEF3DE-3B5C-42E4-880F-66611BBFC769}" presName="linV" presStyleCnt="0"/>
      <dgm:spPr/>
    </dgm:pt>
    <dgm:pt modelId="{FDC1E29E-1B9B-4DD4-B268-30BEE750000D}" type="pres">
      <dgm:prSet presAssocID="{58FEF3DE-3B5C-42E4-880F-66611BBFC769}" presName="spVertical1" presStyleCnt="0"/>
      <dgm:spPr/>
    </dgm:pt>
    <dgm:pt modelId="{D7153152-8685-4310-B56C-166A2B9179B0}" type="pres">
      <dgm:prSet presAssocID="{58FEF3DE-3B5C-42E4-880F-66611BBFC769}" presName="parTx" presStyleLbl="revTx" presStyleIdx="0" presStyleCnt="1" custScaleY="1065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0412E7-3FCA-40EC-A5DA-FA037C36C054}" type="pres">
      <dgm:prSet presAssocID="{58FEF3DE-3B5C-42E4-880F-66611BBFC769}" presName="spVertical2" presStyleCnt="0"/>
      <dgm:spPr/>
    </dgm:pt>
    <dgm:pt modelId="{867ECC6B-8DE0-4CB5-B5C2-6893153F0374}" type="pres">
      <dgm:prSet presAssocID="{58FEF3DE-3B5C-42E4-880F-66611BBFC769}" presName="spVertical3" presStyleCnt="0"/>
      <dgm:spPr/>
    </dgm:pt>
    <dgm:pt modelId="{6E0406F8-1EC0-41EE-9AC9-3CCD2D1DC1EB}" type="pres">
      <dgm:prSet presAssocID="{708A2FE8-1C67-4541-B431-E3D7B5F5DC8F}" presName="padding2" presStyleCnt="0"/>
      <dgm:spPr/>
    </dgm:pt>
    <dgm:pt modelId="{B40B637B-27F5-4375-9067-6F1AC7C506AA}" type="pres">
      <dgm:prSet presAssocID="{708A2FE8-1C67-4541-B431-E3D7B5F5DC8F}" presName="negArrow" presStyleCnt="0"/>
      <dgm:spPr/>
    </dgm:pt>
    <dgm:pt modelId="{2468AE30-6517-4378-9F48-363EEE6F80C3}" type="pres">
      <dgm:prSet presAssocID="{708A2FE8-1C67-4541-B431-E3D7B5F5DC8F}" presName="backgroundArrow" presStyleLbl="node1" presStyleIdx="0" presStyleCnt="1" custScaleY="106765"/>
      <dgm:spPr/>
    </dgm:pt>
  </dgm:ptLst>
  <dgm:cxnLst>
    <dgm:cxn modelId="{08E7261A-688E-4AD5-8C9F-DBF1B6182202}" srcId="{708A2FE8-1C67-4541-B431-E3D7B5F5DC8F}" destId="{58FEF3DE-3B5C-42E4-880F-66611BBFC769}" srcOrd="0" destOrd="0" parTransId="{17A93FA2-99F2-4934-8614-80C0A6B4F990}" sibTransId="{37C3F1AE-89FC-4F6D-9E20-95DE54C1B7F9}"/>
    <dgm:cxn modelId="{0FE53FB3-8695-4684-B2A4-6B851CF0904D}" type="presOf" srcId="{58FEF3DE-3B5C-42E4-880F-66611BBFC769}" destId="{D7153152-8685-4310-B56C-166A2B9179B0}" srcOrd="0" destOrd="0" presId="urn:microsoft.com/office/officeart/2005/8/layout/hProcess3"/>
    <dgm:cxn modelId="{53652B7D-7916-4B7E-A6EE-D73353A03AFE}" type="presOf" srcId="{708A2FE8-1C67-4541-B431-E3D7B5F5DC8F}" destId="{D9244907-07A0-4F4F-9D0F-6C68CE3877D3}" srcOrd="0" destOrd="0" presId="urn:microsoft.com/office/officeart/2005/8/layout/hProcess3"/>
    <dgm:cxn modelId="{EB71CB7A-5BA6-4E58-AF66-83E4CC9AC83F}" type="presParOf" srcId="{D9244907-07A0-4F4F-9D0F-6C68CE3877D3}" destId="{E8FF9947-00CF-43E0-86EF-76DA6F6FB319}" srcOrd="0" destOrd="0" presId="urn:microsoft.com/office/officeart/2005/8/layout/hProcess3"/>
    <dgm:cxn modelId="{71891364-D7BB-4781-8713-2700724754B3}" type="presParOf" srcId="{D9244907-07A0-4F4F-9D0F-6C68CE3877D3}" destId="{7C46DCF7-FC0F-4FDC-8D84-2ADE0A62BB27}" srcOrd="1" destOrd="0" presId="urn:microsoft.com/office/officeart/2005/8/layout/hProcess3"/>
    <dgm:cxn modelId="{054003DA-2D3E-4BD8-B189-3BE08FD47955}" type="presParOf" srcId="{7C46DCF7-FC0F-4FDC-8D84-2ADE0A62BB27}" destId="{CC5E5ADE-4CF7-49A0-BB75-B4D5C8E23701}" srcOrd="0" destOrd="0" presId="urn:microsoft.com/office/officeart/2005/8/layout/hProcess3"/>
    <dgm:cxn modelId="{16C783B8-3DD3-4C2D-AE04-286D25A4FB28}" type="presParOf" srcId="{7C46DCF7-FC0F-4FDC-8D84-2ADE0A62BB27}" destId="{9D085D34-7713-4880-9287-8786B15F5505}" srcOrd="1" destOrd="0" presId="urn:microsoft.com/office/officeart/2005/8/layout/hProcess3"/>
    <dgm:cxn modelId="{1C1B6B09-A859-48C1-8C3C-52D777270D27}" type="presParOf" srcId="{9D085D34-7713-4880-9287-8786B15F5505}" destId="{FDC1E29E-1B9B-4DD4-B268-30BEE750000D}" srcOrd="0" destOrd="0" presId="urn:microsoft.com/office/officeart/2005/8/layout/hProcess3"/>
    <dgm:cxn modelId="{0CA5DC9B-DE9E-4FB5-B9AA-2D379BACBF8B}" type="presParOf" srcId="{9D085D34-7713-4880-9287-8786B15F5505}" destId="{D7153152-8685-4310-B56C-166A2B9179B0}" srcOrd="1" destOrd="0" presId="urn:microsoft.com/office/officeart/2005/8/layout/hProcess3"/>
    <dgm:cxn modelId="{BAB55AF5-37B4-4433-8A79-980ABFB6B42F}" type="presParOf" srcId="{9D085D34-7713-4880-9287-8786B15F5505}" destId="{3E0412E7-3FCA-40EC-A5DA-FA037C36C054}" srcOrd="2" destOrd="0" presId="urn:microsoft.com/office/officeart/2005/8/layout/hProcess3"/>
    <dgm:cxn modelId="{B21F0B57-4B88-4405-8B80-1F693799A6F4}" type="presParOf" srcId="{9D085D34-7713-4880-9287-8786B15F5505}" destId="{867ECC6B-8DE0-4CB5-B5C2-6893153F0374}" srcOrd="3" destOrd="0" presId="urn:microsoft.com/office/officeart/2005/8/layout/hProcess3"/>
    <dgm:cxn modelId="{51F7C7A0-C38F-424A-AF61-0269DBEEB827}" type="presParOf" srcId="{7C46DCF7-FC0F-4FDC-8D84-2ADE0A62BB27}" destId="{6E0406F8-1EC0-41EE-9AC9-3CCD2D1DC1EB}" srcOrd="2" destOrd="0" presId="urn:microsoft.com/office/officeart/2005/8/layout/hProcess3"/>
    <dgm:cxn modelId="{B203D18F-3B34-40D3-8C29-2E3AA065D957}" type="presParOf" srcId="{7C46DCF7-FC0F-4FDC-8D84-2ADE0A62BB27}" destId="{B40B637B-27F5-4375-9067-6F1AC7C506AA}" srcOrd="3" destOrd="0" presId="urn:microsoft.com/office/officeart/2005/8/layout/hProcess3"/>
    <dgm:cxn modelId="{B8C5745C-ABEF-4908-B6D0-2A94488E4A46}" type="presParOf" srcId="{7C46DCF7-FC0F-4FDC-8D84-2ADE0A62BB27}" destId="{2468AE30-6517-4378-9F48-363EEE6F80C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1E4A44-DF3D-4323-B9DC-0106B9BF0E8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56A54A46-D764-4A37-ACBE-783F50795696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BR" sz="2800" b="1" dirty="0" smtClean="0">
              <a:solidFill>
                <a:schemeClr val="bg1"/>
              </a:solidFill>
            </a:rPr>
            <a:t>Incluído digital</a:t>
          </a:r>
          <a:endParaRPr lang="pt-BR" sz="2800" b="1" dirty="0">
            <a:solidFill>
              <a:schemeClr val="bg1"/>
            </a:solidFill>
          </a:endParaRPr>
        </a:p>
      </dgm:t>
    </dgm:pt>
    <dgm:pt modelId="{38114A0D-4803-40A8-BEE9-46F5FA75DF94}" type="parTrans" cxnId="{8A738444-9DF2-4D3D-B60E-D1B66D9FB649}">
      <dgm:prSet/>
      <dgm:spPr/>
      <dgm:t>
        <a:bodyPr/>
        <a:lstStyle/>
        <a:p>
          <a:endParaRPr lang="pt-BR"/>
        </a:p>
      </dgm:t>
    </dgm:pt>
    <dgm:pt modelId="{BF86144E-DAC0-4167-A573-BDA69B159B88}" type="sibTrans" cxnId="{8A738444-9DF2-4D3D-B60E-D1B66D9FB649}">
      <dgm:prSet/>
      <dgm:spPr/>
      <dgm:t>
        <a:bodyPr/>
        <a:lstStyle/>
        <a:p>
          <a:endParaRPr lang="pt-BR"/>
        </a:p>
      </dgm:t>
    </dgm:pt>
    <dgm:pt modelId="{C80EB2C1-0F75-4B81-9254-A498248D1284}">
      <dgm:prSet phldrT="[Texto]"/>
      <dgm:spPr/>
      <dgm:t>
        <a:bodyPr/>
        <a:lstStyle/>
        <a:p>
          <a:pPr>
            <a:lnSpc>
              <a:spcPct val="150000"/>
            </a:lnSpc>
          </a:pPr>
          <a:r>
            <a:rPr lang="pt-BR" b="1" dirty="0" smtClean="0">
              <a:solidFill>
                <a:schemeClr val="bg1"/>
              </a:solidFill>
            </a:rPr>
            <a:t>capacidade cognitiva que lhe permita não só acessar e consumir conteúdos disponibilizados na internet,</a:t>
          </a:r>
          <a:endParaRPr lang="pt-BR" b="1" dirty="0">
            <a:solidFill>
              <a:schemeClr val="bg1"/>
            </a:solidFill>
          </a:endParaRPr>
        </a:p>
      </dgm:t>
    </dgm:pt>
    <dgm:pt modelId="{85E4B81F-9234-47EE-8890-6C2A036812F1}" type="parTrans" cxnId="{EC275CB6-E22E-427C-9CAA-1FF2D2676083}">
      <dgm:prSet/>
      <dgm:spPr/>
      <dgm:t>
        <a:bodyPr/>
        <a:lstStyle/>
        <a:p>
          <a:endParaRPr lang="pt-BR"/>
        </a:p>
      </dgm:t>
    </dgm:pt>
    <dgm:pt modelId="{764DD351-5BFD-4805-90BF-CBA1596A58B1}" type="sibTrans" cxnId="{EC275CB6-E22E-427C-9CAA-1FF2D2676083}">
      <dgm:prSet/>
      <dgm:spPr/>
      <dgm:t>
        <a:bodyPr/>
        <a:lstStyle/>
        <a:p>
          <a:endParaRPr lang="pt-BR"/>
        </a:p>
      </dgm:t>
    </dgm:pt>
    <dgm:pt modelId="{8B488266-B7CA-4DA4-BA7F-D99DD77B3107}">
      <dgm:prSet phldrT="[Texto]"/>
      <dgm:spPr/>
      <dgm:t>
        <a:bodyPr/>
        <a:lstStyle/>
        <a:p>
          <a:pPr>
            <a:lnSpc>
              <a:spcPct val="150000"/>
            </a:lnSpc>
          </a:pPr>
          <a:r>
            <a:rPr lang="pt-BR" b="1" dirty="0" smtClean="0">
              <a:solidFill>
                <a:schemeClr val="bg1"/>
              </a:solidFill>
            </a:rPr>
            <a:t>principalmente ser capaz de filtrar esses conteúdos, para que atendam às suas necessidades.</a:t>
          </a:r>
          <a:endParaRPr lang="pt-BR" b="1" dirty="0">
            <a:solidFill>
              <a:schemeClr val="bg1"/>
            </a:solidFill>
          </a:endParaRPr>
        </a:p>
      </dgm:t>
    </dgm:pt>
    <dgm:pt modelId="{19ECD2C0-1D9C-4641-B5DD-3363226EC44B}" type="parTrans" cxnId="{B601FABF-9237-459F-884F-03E2BB779E53}">
      <dgm:prSet/>
      <dgm:spPr/>
      <dgm:t>
        <a:bodyPr/>
        <a:lstStyle/>
        <a:p>
          <a:endParaRPr lang="pt-BR"/>
        </a:p>
      </dgm:t>
    </dgm:pt>
    <dgm:pt modelId="{DD728EDA-FF2A-40F6-AFFC-C59EFD408643}" type="sibTrans" cxnId="{B601FABF-9237-459F-884F-03E2BB779E53}">
      <dgm:prSet/>
      <dgm:spPr/>
      <dgm:t>
        <a:bodyPr/>
        <a:lstStyle/>
        <a:p>
          <a:endParaRPr lang="pt-BR"/>
        </a:p>
      </dgm:t>
    </dgm:pt>
    <dgm:pt modelId="{80623258-FEB3-45A5-9B2D-48E273F0E9E1}" type="pres">
      <dgm:prSet presAssocID="{921E4A44-DF3D-4323-B9DC-0106B9BF0E88}" presName="Name0" presStyleCnt="0">
        <dgm:presLayoutVars>
          <dgm:dir/>
          <dgm:resizeHandles val="exact"/>
        </dgm:presLayoutVars>
      </dgm:prSet>
      <dgm:spPr/>
    </dgm:pt>
    <dgm:pt modelId="{6B7C7F45-701E-4A4A-998B-184AEE937A47}" type="pres">
      <dgm:prSet presAssocID="{56A54A46-D764-4A37-ACBE-783F5079569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2D11C9-7ADF-4AFD-8C0C-CBBA81BF52AF}" type="pres">
      <dgm:prSet presAssocID="{BF86144E-DAC0-4167-A573-BDA69B159B88}" presName="sibTrans" presStyleLbl="sibTrans2D1" presStyleIdx="0" presStyleCnt="2"/>
      <dgm:spPr/>
      <dgm:t>
        <a:bodyPr/>
        <a:lstStyle/>
        <a:p>
          <a:endParaRPr lang="pt-BR"/>
        </a:p>
      </dgm:t>
    </dgm:pt>
    <dgm:pt modelId="{552C5945-F2F1-4FA7-947A-1A43A5FF7B53}" type="pres">
      <dgm:prSet presAssocID="{BF86144E-DAC0-4167-A573-BDA69B159B88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28D402AD-D2BF-465D-9596-3586EC1A009E}" type="pres">
      <dgm:prSet presAssocID="{C80EB2C1-0F75-4B81-9254-A498248D128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C3E997-CCCB-4B30-956E-431D121998AC}" type="pres">
      <dgm:prSet presAssocID="{764DD351-5BFD-4805-90BF-CBA1596A58B1}" presName="sibTrans" presStyleLbl="sibTrans2D1" presStyleIdx="1" presStyleCnt="2"/>
      <dgm:spPr/>
      <dgm:t>
        <a:bodyPr/>
        <a:lstStyle/>
        <a:p>
          <a:endParaRPr lang="pt-BR"/>
        </a:p>
      </dgm:t>
    </dgm:pt>
    <dgm:pt modelId="{74C376A1-FF9C-4F8E-AE91-6219D623EAD2}" type="pres">
      <dgm:prSet presAssocID="{764DD351-5BFD-4805-90BF-CBA1596A58B1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4D496518-8360-4A9D-8023-ECA2B86F7270}" type="pres">
      <dgm:prSet presAssocID="{8B488266-B7CA-4DA4-BA7F-D99DD77B31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601FABF-9237-459F-884F-03E2BB779E53}" srcId="{921E4A44-DF3D-4323-B9DC-0106B9BF0E88}" destId="{8B488266-B7CA-4DA4-BA7F-D99DD77B3107}" srcOrd="2" destOrd="0" parTransId="{19ECD2C0-1D9C-4641-B5DD-3363226EC44B}" sibTransId="{DD728EDA-FF2A-40F6-AFFC-C59EFD408643}"/>
    <dgm:cxn modelId="{DE89EE74-780B-4A35-8549-EAD5E9079650}" type="presOf" srcId="{BF86144E-DAC0-4167-A573-BDA69B159B88}" destId="{EF2D11C9-7ADF-4AFD-8C0C-CBBA81BF52AF}" srcOrd="0" destOrd="0" presId="urn:microsoft.com/office/officeart/2005/8/layout/process1"/>
    <dgm:cxn modelId="{E213A68D-0214-4234-B6CF-FA4FD6BF4522}" type="presOf" srcId="{921E4A44-DF3D-4323-B9DC-0106B9BF0E88}" destId="{80623258-FEB3-45A5-9B2D-48E273F0E9E1}" srcOrd="0" destOrd="0" presId="urn:microsoft.com/office/officeart/2005/8/layout/process1"/>
    <dgm:cxn modelId="{C4574830-833A-4C8A-A39E-398B4E89AEE5}" type="presOf" srcId="{56A54A46-D764-4A37-ACBE-783F50795696}" destId="{6B7C7F45-701E-4A4A-998B-184AEE937A47}" srcOrd="0" destOrd="0" presId="urn:microsoft.com/office/officeart/2005/8/layout/process1"/>
    <dgm:cxn modelId="{8A738444-9DF2-4D3D-B60E-D1B66D9FB649}" srcId="{921E4A44-DF3D-4323-B9DC-0106B9BF0E88}" destId="{56A54A46-D764-4A37-ACBE-783F50795696}" srcOrd="0" destOrd="0" parTransId="{38114A0D-4803-40A8-BEE9-46F5FA75DF94}" sibTransId="{BF86144E-DAC0-4167-A573-BDA69B159B88}"/>
    <dgm:cxn modelId="{F5079D7A-AD8F-4582-ADCB-09192FC646B4}" type="presOf" srcId="{C80EB2C1-0F75-4B81-9254-A498248D1284}" destId="{28D402AD-D2BF-465D-9596-3586EC1A009E}" srcOrd="0" destOrd="0" presId="urn:microsoft.com/office/officeart/2005/8/layout/process1"/>
    <dgm:cxn modelId="{564CC851-7586-4756-A92C-37883D414115}" type="presOf" srcId="{764DD351-5BFD-4805-90BF-CBA1596A58B1}" destId="{74C376A1-FF9C-4F8E-AE91-6219D623EAD2}" srcOrd="1" destOrd="0" presId="urn:microsoft.com/office/officeart/2005/8/layout/process1"/>
    <dgm:cxn modelId="{F34E2E76-89C0-49BF-BC97-4A3F5CDA761A}" type="presOf" srcId="{8B488266-B7CA-4DA4-BA7F-D99DD77B3107}" destId="{4D496518-8360-4A9D-8023-ECA2B86F7270}" srcOrd="0" destOrd="0" presId="urn:microsoft.com/office/officeart/2005/8/layout/process1"/>
    <dgm:cxn modelId="{EC275CB6-E22E-427C-9CAA-1FF2D2676083}" srcId="{921E4A44-DF3D-4323-B9DC-0106B9BF0E88}" destId="{C80EB2C1-0F75-4B81-9254-A498248D1284}" srcOrd="1" destOrd="0" parTransId="{85E4B81F-9234-47EE-8890-6C2A036812F1}" sibTransId="{764DD351-5BFD-4805-90BF-CBA1596A58B1}"/>
    <dgm:cxn modelId="{776F6DA0-0DC4-4A70-8FAB-32490FE60E35}" type="presOf" srcId="{764DD351-5BFD-4805-90BF-CBA1596A58B1}" destId="{6BC3E997-CCCB-4B30-956E-431D121998AC}" srcOrd="0" destOrd="0" presId="urn:microsoft.com/office/officeart/2005/8/layout/process1"/>
    <dgm:cxn modelId="{DBA3464D-967A-4219-A152-5E7570BE0042}" type="presOf" srcId="{BF86144E-DAC0-4167-A573-BDA69B159B88}" destId="{552C5945-F2F1-4FA7-947A-1A43A5FF7B53}" srcOrd="1" destOrd="0" presId="urn:microsoft.com/office/officeart/2005/8/layout/process1"/>
    <dgm:cxn modelId="{EC6F3885-84FC-4CEA-BA46-ADF25886DFD0}" type="presParOf" srcId="{80623258-FEB3-45A5-9B2D-48E273F0E9E1}" destId="{6B7C7F45-701E-4A4A-998B-184AEE937A47}" srcOrd="0" destOrd="0" presId="urn:microsoft.com/office/officeart/2005/8/layout/process1"/>
    <dgm:cxn modelId="{01C4F965-6DD3-4653-9780-52570B0A3D33}" type="presParOf" srcId="{80623258-FEB3-45A5-9B2D-48E273F0E9E1}" destId="{EF2D11C9-7ADF-4AFD-8C0C-CBBA81BF52AF}" srcOrd="1" destOrd="0" presId="urn:microsoft.com/office/officeart/2005/8/layout/process1"/>
    <dgm:cxn modelId="{5E114E77-52E1-400D-A155-B8107FAABA2C}" type="presParOf" srcId="{EF2D11C9-7ADF-4AFD-8C0C-CBBA81BF52AF}" destId="{552C5945-F2F1-4FA7-947A-1A43A5FF7B53}" srcOrd="0" destOrd="0" presId="urn:microsoft.com/office/officeart/2005/8/layout/process1"/>
    <dgm:cxn modelId="{BEB9A0E0-5212-47D7-A95C-2F98CB829571}" type="presParOf" srcId="{80623258-FEB3-45A5-9B2D-48E273F0E9E1}" destId="{28D402AD-D2BF-465D-9596-3586EC1A009E}" srcOrd="2" destOrd="0" presId="urn:microsoft.com/office/officeart/2005/8/layout/process1"/>
    <dgm:cxn modelId="{94F1BB4F-7BAF-40E3-8A0F-59BDF7EAF4D2}" type="presParOf" srcId="{80623258-FEB3-45A5-9B2D-48E273F0E9E1}" destId="{6BC3E997-CCCB-4B30-956E-431D121998AC}" srcOrd="3" destOrd="0" presId="urn:microsoft.com/office/officeart/2005/8/layout/process1"/>
    <dgm:cxn modelId="{FC0F41EB-451D-45AE-BABF-9EDCDF74BC04}" type="presParOf" srcId="{6BC3E997-CCCB-4B30-956E-431D121998AC}" destId="{74C376A1-FF9C-4F8E-AE91-6219D623EAD2}" srcOrd="0" destOrd="0" presId="urn:microsoft.com/office/officeart/2005/8/layout/process1"/>
    <dgm:cxn modelId="{D6BE899B-20A7-48B5-9A3F-F2CC763DAE6D}" type="presParOf" srcId="{80623258-FEB3-45A5-9B2D-48E273F0E9E1}" destId="{4D496518-8360-4A9D-8023-ECA2B86F727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DB8677-789C-4457-BA35-421B0B9DBE4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6F02B0-D9D4-4449-81E7-4D50C70F716C}">
      <dgm:prSet phldrT="[Texto]" custT="1"/>
      <dgm:spPr/>
      <dgm:t>
        <a:bodyPr/>
        <a:lstStyle/>
        <a:p>
          <a:pPr algn="ctr"/>
          <a:r>
            <a:rPr lang="pt-BR" sz="2800" b="1" dirty="0" smtClean="0">
              <a:solidFill>
                <a:schemeClr val="bg1"/>
              </a:solidFill>
            </a:rPr>
            <a:t>Acesso qualificado</a:t>
          </a:r>
          <a:endParaRPr lang="pt-BR" sz="2800" b="1" dirty="0">
            <a:solidFill>
              <a:schemeClr val="bg1"/>
            </a:solidFill>
          </a:endParaRPr>
        </a:p>
      </dgm:t>
    </dgm:pt>
    <dgm:pt modelId="{CFD46DE4-EF16-49C5-966C-CC8382AACD5F}" type="parTrans" cxnId="{6228EFCE-0725-43BC-BA72-DA2A7B8A2E7C}">
      <dgm:prSet/>
      <dgm:spPr/>
      <dgm:t>
        <a:bodyPr/>
        <a:lstStyle/>
        <a:p>
          <a:endParaRPr lang="pt-BR"/>
        </a:p>
      </dgm:t>
    </dgm:pt>
    <dgm:pt modelId="{D3CD8F32-BAFC-4340-8479-D3F4F013C51F}" type="sibTrans" cxnId="{6228EFCE-0725-43BC-BA72-DA2A7B8A2E7C}">
      <dgm:prSet/>
      <dgm:spPr/>
      <dgm:t>
        <a:bodyPr/>
        <a:lstStyle/>
        <a:p>
          <a:endParaRPr lang="pt-BR"/>
        </a:p>
      </dgm:t>
    </dgm:pt>
    <dgm:pt modelId="{E5EEFFB1-D655-43C1-BE99-FBE90CB6C9B7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dirty="0" smtClean="0"/>
            <a:t>Qualidade técnica</a:t>
          </a:r>
          <a:endParaRPr lang="pt-BR" dirty="0"/>
        </a:p>
      </dgm:t>
    </dgm:pt>
    <dgm:pt modelId="{74FC668F-E8F8-4D71-9FD8-4295832D52F8}" type="parTrans" cxnId="{20CEF7EF-BD21-406E-B98A-5DFB1A36E799}">
      <dgm:prSet/>
      <dgm:spPr/>
      <dgm:t>
        <a:bodyPr/>
        <a:lstStyle/>
        <a:p>
          <a:endParaRPr lang="pt-BR"/>
        </a:p>
      </dgm:t>
    </dgm:pt>
    <dgm:pt modelId="{20F09317-5F54-41A1-A1E5-213A9CD3AAA6}" type="sibTrans" cxnId="{20CEF7EF-BD21-406E-B98A-5DFB1A36E799}">
      <dgm:prSet/>
      <dgm:spPr/>
      <dgm:t>
        <a:bodyPr/>
        <a:lstStyle/>
        <a:p>
          <a:endParaRPr lang="pt-BR"/>
        </a:p>
      </dgm:t>
    </dgm:pt>
    <dgm:pt modelId="{D770147D-D7FC-4B2B-B52F-776569D59397}">
      <dgm:prSet phldrT="[Texto]"/>
      <dgm:spPr/>
      <dgm:t>
        <a:bodyPr/>
        <a:lstStyle/>
        <a:p>
          <a:r>
            <a:rPr lang="pt-BR" dirty="0" smtClean="0"/>
            <a:t>Baixo custo</a:t>
          </a:r>
          <a:endParaRPr lang="pt-BR" dirty="0"/>
        </a:p>
      </dgm:t>
    </dgm:pt>
    <dgm:pt modelId="{8AEC632C-29BC-4DE1-A310-0F2E03B1DBDE}" type="sibTrans" cxnId="{6D3205B4-1B96-45A3-B4C4-281C2AA1BC9D}">
      <dgm:prSet/>
      <dgm:spPr/>
      <dgm:t>
        <a:bodyPr/>
        <a:lstStyle/>
        <a:p>
          <a:endParaRPr lang="pt-BR"/>
        </a:p>
      </dgm:t>
    </dgm:pt>
    <dgm:pt modelId="{9833820D-0359-466A-B7BE-6907DAA617FA}" type="parTrans" cxnId="{6D3205B4-1B96-45A3-B4C4-281C2AA1BC9D}">
      <dgm:prSet/>
      <dgm:spPr/>
      <dgm:t>
        <a:bodyPr/>
        <a:lstStyle/>
        <a:p>
          <a:endParaRPr lang="pt-BR"/>
        </a:p>
      </dgm:t>
    </dgm:pt>
    <dgm:pt modelId="{D16D77D1-B663-4298-B3B9-F72784CF62AC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dirty="0" smtClean="0"/>
            <a:t>Compreensão do conteúdo acessado</a:t>
          </a:r>
          <a:endParaRPr lang="pt-BR" dirty="0"/>
        </a:p>
      </dgm:t>
    </dgm:pt>
    <dgm:pt modelId="{A1A633B3-3509-4DC1-A715-24D28395C0A9}" type="parTrans" cxnId="{DA91E6E2-29D9-4AE4-BE6E-2166EDD0F283}">
      <dgm:prSet/>
      <dgm:spPr/>
      <dgm:t>
        <a:bodyPr/>
        <a:lstStyle/>
        <a:p>
          <a:endParaRPr lang="pt-BR"/>
        </a:p>
      </dgm:t>
    </dgm:pt>
    <dgm:pt modelId="{03DE6FDC-A62C-4009-8861-3B6ECCA88CDE}" type="sibTrans" cxnId="{DA91E6E2-29D9-4AE4-BE6E-2166EDD0F283}">
      <dgm:prSet/>
      <dgm:spPr/>
      <dgm:t>
        <a:bodyPr/>
        <a:lstStyle/>
        <a:p>
          <a:endParaRPr lang="pt-BR"/>
        </a:p>
      </dgm:t>
    </dgm:pt>
    <dgm:pt modelId="{180F6D56-4CC8-4D45-B97F-659C5AEDCF6F}">
      <dgm:prSet phldrT="[Texto]"/>
      <dgm:spPr/>
      <dgm:t>
        <a:bodyPr/>
        <a:lstStyle/>
        <a:p>
          <a:r>
            <a:rPr lang="pt-BR" dirty="0" smtClean="0"/>
            <a:t>Qualificação profissional</a:t>
          </a:r>
          <a:endParaRPr lang="pt-BR" dirty="0"/>
        </a:p>
      </dgm:t>
    </dgm:pt>
    <dgm:pt modelId="{ACE6AB0E-F4FE-4380-A0C8-78BAD42373C1}" type="parTrans" cxnId="{677C17E0-0BF5-4244-BCBB-BF43E64937D4}">
      <dgm:prSet/>
      <dgm:spPr/>
      <dgm:t>
        <a:bodyPr/>
        <a:lstStyle/>
        <a:p>
          <a:endParaRPr lang="pt-BR"/>
        </a:p>
      </dgm:t>
    </dgm:pt>
    <dgm:pt modelId="{833A6123-287D-48D2-92DD-79EBBB665997}" type="sibTrans" cxnId="{677C17E0-0BF5-4244-BCBB-BF43E64937D4}">
      <dgm:prSet/>
      <dgm:spPr/>
      <dgm:t>
        <a:bodyPr/>
        <a:lstStyle/>
        <a:p>
          <a:endParaRPr lang="pt-BR"/>
        </a:p>
      </dgm:t>
    </dgm:pt>
    <dgm:pt modelId="{27B1E85C-471A-4605-B68B-39065C1129AD}">
      <dgm:prSet phldrT="[Texto]"/>
      <dgm:spPr/>
      <dgm:t>
        <a:bodyPr/>
        <a:lstStyle/>
        <a:p>
          <a:endParaRPr lang="pt-BR"/>
        </a:p>
      </dgm:t>
    </dgm:pt>
    <dgm:pt modelId="{3480FF11-565F-4C9A-A4EF-F93AB25C9091}" type="parTrans" cxnId="{6FFD376A-243B-4B82-BAEF-7F82751CF3CF}">
      <dgm:prSet/>
      <dgm:spPr/>
      <dgm:t>
        <a:bodyPr/>
        <a:lstStyle/>
        <a:p>
          <a:endParaRPr lang="pt-BR"/>
        </a:p>
      </dgm:t>
    </dgm:pt>
    <dgm:pt modelId="{2B8CAC34-AC15-47BA-B7A8-31A8238F9A7E}" type="sibTrans" cxnId="{6FFD376A-243B-4B82-BAEF-7F82751CF3CF}">
      <dgm:prSet/>
      <dgm:spPr/>
      <dgm:t>
        <a:bodyPr/>
        <a:lstStyle/>
        <a:p>
          <a:endParaRPr lang="pt-BR"/>
        </a:p>
      </dgm:t>
    </dgm:pt>
    <dgm:pt modelId="{B5DCD6BB-C86F-49DE-9955-94CE33953EDC}">
      <dgm:prSet phldrT="[Texto]"/>
      <dgm:spPr/>
      <dgm:t>
        <a:bodyPr/>
        <a:lstStyle/>
        <a:p>
          <a:endParaRPr lang="pt-BR"/>
        </a:p>
      </dgm:t>
    </dgm:pt>
    <dgm:pt modelId="{F066EC84-E32B-41FC-A030-B671527B31FB}" type="parTrans" cxnId="{00F2651E-131B-4682-B676-554B50CEBDCD}">
      <dgm:prSet/>
      <dgm:spPr/>
      <dgm:t>
        <a:bodyPr/>
        <a:lstStyle/>
        <a:p>
          <a:endParaRPr lang="pt-BR"/>
        </a:p>
      </dgm:t>
    </dgm:pt>
    <dgm:pt modelId="{1CBAF8D8-AC0B-4C69-9993-CBE20DCB7A49}" type="sibTrans" cxnId="{00F2651E-131B-4682-B676-554B50CEBDCD}">
      <dgm:prSet/>
      <dgm:spPr/>
      <dgm:t>
        <a:bodyPr/>
        <a:lstStyle/>
        <a:p>
          <a:endParaRPr lang="pt-BR"/>
        </a:p>
      </dgm:t>
    </dgm:pt>
    <dgm:pt modelId="{15FAB698-F57E-4D8A-8417-98C1274557F6}" type="pres">
      <dgm:prSet presAssocID="{CCDB8677-789C-4457-BA35-421B0B9DBE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EFA70D-D628-4D6B-81D1-A0FAFC85E5E6}" type="pres">
      <dgm:prSet presAssocID="{CCDB8677-789C-4457-BA35-421B0B9DBE42}" presName="dummyMaxCanvas" presStyleCnt="0">
        <dgm:presLayoutVars/>
      </dgm:prSet>
      <dgm:spPr/>
    </dgm:pt>
    <dgm:pt modelId="{88E37021-85F6-4B75-9524-B461303ABC2A}" type="pres">
      <dgm:prSet presAssocID="{CCDB8677-789C-4457-BA35-421B0B9DBE42}" presName="FiveNodes_1" presStyleLbl="node1" presStyleIdx="0" presStyleCnt="5" custScaleY="67869" custLinFactNeighborX="-496" custLinFactNeighborY="-160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FC0853-7DEE-4DA2-B12D-9F0C04561E88}" type="pres">
      <dgm:prSet presAssocID="{CCDB8677-789C-4457-BA35-421B0B9DBE42}" presName="FiveNodes_2" presStyleLbl="node1" presStyleIdx="1" presStyleCnt="5" custScaleY="76193" custLinFactNeighborX="-3686" custLinFactNeighborY="-443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F7A2B5-D475-4E3C-BCBB-6DB3EC018C70}" type="pres">
      <dgm:prSet presAssocID="{CCDB8677-789C-4457-BA35-421B0B9DBE42}" presName="FiveNodes_3" presStyleLbl="node1" presStyleIdx="2" presStyleCnt="5" custScaleY="53547" custLinFactNeighborX="-7127" custLinFactNeighborY="-802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7BEF6-A898-48F8-8C01-79A622C15EFA}" type="pres">
      <dgm:prSet presAssocID="{CCDB8677-789C-4457-BA35-421B0B9DBE42}" presName="FiveNodes_4" presStyleLbl="node1" presStyleIdx="3" presStyleCnt="5" custScaleX="96977" custScaleY="61650" custLinFactY="-19984" custLinFactNeighborX="-9591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FF0888-0330-4962-92B2-DF2B052047A5}" type="pres">
      <dgm:prSet presAssocID="{CCDB8677-789C-4457-BA35-421B0B9DBE42}" presName="FiveNodes_5" presStyleLbl="node1" presStyleIdx="4" presStyleCnt="5" custScaleY="68692" custLinFactY="-58880" custLinFactNeighborX="-10729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3FE7C9-F310-4FE0-BAA1-980795CBD178}" type="pres">
      <dgm:prSet presAssocID="{CCDB8677-789C-4457-BA35-421B0B9DBE42}" presName="FiveConn_1-2" presStyleLbl="fgAccFollowNode1" presStyleIdx="0" presStyleCnt="4" custLinFactNeighborX="-44876" custLinFactNeighborY="-3728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E8257B-4501-4B77-83B0-03604F204E95}" type="pres">
      <dgm:prSet presAssocID="{CCDB8677-789C-4457-BA35-421B0B9DBE42}" presName="FiveConn_2-3" presStyleLbl="fgAccFollowNode1" presStyleIdx="1" presStyleCnt="4" custLinFactNeighborX="-59236" custLinFactNeighborY="-744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DF35AD-BDA5-4A0B-BC36-FDEE3421D1F5}" type="pres">
      <dgm:prSet presAssocID="{CCDB8677-789C-4457-BA35-421B0B9DBE42}" presName="FiveConn_3-4" presStyleLbl="fgAccFollowNode1" presStyleIdx="2" presStyleCnt="4" custLinFactY="-32535" custLinFactNeighborX="-9141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24F72E-51FC-4D26-B8A4-8B82AC4992A8}" type="pres">
      <dgm:prSet presAssocID="{CCDB8677-789C-4457-BA35-421B0B9DBE42}" presName="FiveConn_4-5" presStyleLbl="fgAccFollowNode1" presStyleIdx="3" presStyleCnt="4" custLinFactX="-36329" custLinFactY="-9163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970EBA-9C33-47B6-A703-4B6EF5216A72}" type="pres">
      <dgm:prSet presAssocID="{CCDB8677-789C-4457-BA35-421B0B9DBE4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47295E-32CD-4577-9601-CF45FD52D19C}" type="pres">
      <dgm:prSet presAssocID="{CCDB8677-789C-4457-BA35-421B0B9DBE4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5DDBD5-F0B8-468E-BAEA-5B0393513E4F}" type="pres">
      <dgm:prSet presAssocID="{CCDB8677-789C-4457-BA35-421B0B9DBE4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AA39DA-A5F4-45DB-95DA-C55D50CB1D8D}" type="pres">
      <dgm:prSet presAssocID="{CCDB8677-789C-4457-BA35-421B0B9DBE4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C9D004-A73F-4D40-B0C0-3C515401F2D1}" type="pres">
      <dgm:prSet presAssocID="{CCDB8677-789C-4457-BA35-421B0B9DBE4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6DD8399-C544-46D3-9ABE-86C709489CF3}" type="presOf" srcId="{656F02B0-D9D4-4449-81E7-4D50C70F716C}" destId="{54970EBA-9C33-47B6-A703-4B6EF5216A72}" srcOrd="1" destOrd="0" presId="urn:microsoft.com/office/officeart/2005/8/layout/vProcess5"/>
    <dgm:cxn modelId="{7B67E8E1-0726-442D-9958-9023246A9E5B}" type="presOf" srcId="{656F02B0-D9D4-4449-81E7-4D50C70F716C}" destId="{88E37021-85F6-4B75-9524-B461303ABC2A}" srcOrd="0" destOrd="0" presId="urn:microsoft.com/office/officeart/2005/8/layout/vProcess5"/>
    <dgm:cxn modelId="{6228EFCE-0725-43BC-BA72-DA2A7B8A2E7C}" srcId="{CCDB8677-789C-4457-BA35-421B0B9DBE42}" destId="{656F02B0-D9D4-4449-81E7-4D50C70F716C}" srcOrd="0" destOrd="0" parTransId="{CFD46DE4-EF16-49C5-966C-CC8382AACD5F}" sibTransId="{D3CD8F32-BAFC-4340-8479-D3F4F013C51F}"/>
    <dgm:cxn modelId="{BB7E6B0B-07F1-45ED-9647-BB2AF21B654A}" type="presOf" srcId="{20F09317-5F54-41A1-A1E5-213A9CD3AAA6}" destId="{E2E8257B-4501-4B77-83B0-03604F204E95}" srcOrd="0" destOrd="0" presId="urn:microsoft.com/office/officeart/2005/8/layout/vProcess5"/>
    <dgm:cxn modelId="{20CEF7EF-BD21-406E-B98A-5DFB1A36E799}" srcId="{CCDB8677-789C-4457-BA35-421B0B9DBE42}" destId="{E5EEFFB1-D655-43C1-BE99-FBE90CB6C9B7}" srcOrd="1" destOrd="0" parTransId="{74FC668F-E8F8-4D71-9FD8-4295832D52F8}" sibTransId="{20F09317-5F54-41A1-A1E5-213A9CD3AAA6}"/>
    <dgm:cxn modelId="{6D3205B4-1B96-45A3-B4C4-281C2AA1BC9D}" srcId="{CCDB8677-789C-4457-BA35-421B0B9DBE42}" destId="{D770147D-D7FC-4B2B-B52F-776569D59397}" srcOrd="2" destOrd="0" parTransId="{9833820D-0359-466A-B7BE-6907DAA617FA}" sibTransId="{8AEC632C-29BC-4DE1-A310-0F2E03B1DBDE}"/>
    <dgm:cxn modelId="{62C0C780-7467-46F0-81CD-989E1D08FA32}" type="presOf" srcId="{D16D77D1-B663-4298-B3B9-F72784CF62AC}" destId="{9307BEF6-A898-48F8-8C01-79A622C15EFA}" srcOrd="0" destOrd="0" presId="urn:microsoft.com/office/officeart/2005/8/layout/vProcess5"/>
    <dgm:cxn modelId="{F4348A64-2360-4C0B-84AE-8A7B3232C852}" type="presOf" srcId="{CCDB8677-789C-4457-BA35-421B0B9DBE42}" destId="{15FAB698-F57E-4D8A-8417-98C1274557F6}" srcOrd="0" destOrd="0" presId="urn:microsoft.com/office/officeart/2005/8/layout/vProcess5"/>
    <dgm:cxn modelId="{3686DB5D-195E-4C1B-8D1D-5B90E2FDA59B}" type="presOf" srcId="{180F6D56-4CC8-4D45-B97F-659C5AEDCF6F}" destId="{18FF0888-0330-4962-92B2-DF2B052047A5}" srcOrd="0" destOrd="0" presId="urn:microsoft.com/office/officeart/2005/8/layout/vProcess5"/>
    <dgm:cxn modelId="{68B81547-63CF-4287-A481-1F0CE21B9422}" type="presOf" srcId="{D3CD8F32-BAFC-4340-8479-D3F4F013C51F}" destId="{F33FE7C9-F310-4FE0-BAA1-980795CBD178}" srcOrd="0" destOrd="0" presId="urn:microsoft.com/office/officeart/2005/8/layout/vProcess5"/>
    <dgm:cxn modelId="{8030F101-14E4-4E8B-A750-556E6BC9C9DB}" type="presOf" srcId="{8AEC632C-29BC-4DE1-A310-0F2E03B1DBDE}" destId="{6FDF35AD-BDA5-4A0B-BC36-FDEE3421D1F5}" srcOrd="0" destOrd="0" presId="urn:microsoft.com/office/officeart/2005/8/layout/vProcess5"/>
    <dgm:cxn modelId="{7171ED2C-0F03-4807-933D-EA43FAE6C99A}" type="presOf" srcId="{03DE6FDC-A62C-4009-8861-3B6ECCA88CDE}" destId="{BF24F72E-51FC-4D26-B8A4-8B82AC4992A8}" srcOrd="0" destOrd="0" presId="urn:microsoft.com/office/officeart/2005/8/layout/vProcess5"/>
    <dgm:cxn modelId="{DA91E6E2-29D9-4AE4-BE6E-2166EDD0F283}" srcId="{CCDB8677-789C-4457-BA35-421B0B9DBE42}" destId="{D16D77D1-B663-4298-B3B9-F72784CF62AC}" srcOrd="3" destOrd="0" parTransId="{A1A633B3-3509-4DC1-A715-24D28395C0A9}" sibTransId="{03DE6FDC-A62C-4009-8861-3B6ECCA88CDE}"/>
    <dgm:cxn modelId="{00F2651E-131B-4682-B676-554B50CEBDCD}" srcId="{CCDB8677-789C-4457-BA35-421B0B9DBE42}" destId="{B5DCD6BB-C86F-49DE-9955-94CE33953EDC}" srcOrd="5" destOrd="0" parTransId="{F066EC84-E32B-41FC-A030-B671527B31FB}" sibTransId="{1CBAF8D8-AC0B-4C69-9993-CBE20DCB7A49}"/>
    <dgm:cxn modelId="{677C17E0-0BF5-4244-BCBB-BF43E64937D4}" srcId="{CCDB8677-789C-4457-BA35-421B0B9DBE42}" destId="{180F6D56-4CC8-4D45-B97F-659C5AEDCF6F}" srcOrd="4" destOrd="0" parTransId="{ACE6AB0E-F4FE-4380-A0C8-78BAD42373C1}" sibTransId="{833A6123-287D-48D2-92DD-79EBBB665997}"/>
    <dgm:cxn modelId="{361CE876-469D-4BBE-8913-56294359949D}" type="presOf" srcId="{E5EEFFB1-D655-43C1-BE99-FBE90CB6C9B7}" destId="{4A47295E-32CD-4577-9601-CF45FD52D19C}" srcOrd="1" destOrd="0" presId="urn:microsoft.com/office/officeart/2005/8/layout/vProcess5"/>
    <dgm:cxn modelId="{0E859ADA-D7EB-4AB6-9191-F506E4FB8E67}" type="presOf" srcId="{D770147D-D7FC-4B2B-B52F-776569D59397}" destId="{47F7A2B5-D475-4E3C-BCBB-6DB3EC018C70}" srcOrd="0" destOrd="0" presId="urn:microsoft.com/office/officeart/2005/8/layout/vProcess5"/>
    <dgm:cxn modelId="{25E9A749-9ABE-41F4-9462-36B0769868A9}" type="presOf" srcId="{D770147D-D7FC-4B2B-B52F-776569D59397}" destId="{705DDBD5-F0B8-468E-BAEA-5B0393513E4F}" srcOrd="1" destOrd="0" presId="urn:microsoft.com/office/officeart/2005/8/layout/vProcess5"/>
    <dgm:cxn modelId="{6FFD376A-243B-4B82-BAEF-7F82751CF3CF}" srcId="{CCDB8677-789C-4457-BA35-421B0B9DBE42}" destId="{27B1E85C-471A-4605-B68B-39065C1129AD}" srcOrd="6" destOrd="0" parTransId="{3480FF11-565F-4C9A-A4EF-F93AB25C9091}" sibTransId="{2B8CAC34-AC15-47BA-B7A8-31A8238F9A7E}"/>
    <dgm:cxn modelId="{1F8DB220-FF5C-4632-9CB1-BCA08335CC0B}" type="presOf" srcId="{180F6D56-4CC8-4D45-B97F-659C5AEDCF6F}" destId="{B8C9D004-A73F-4D40-B0C0-3C515401F2D1}" srcOrd="1" destOrd="0" presId="urn:microsoft.com/office/officeart/2005/8/layout/vProcess5"/>
    <dgm:cxn modelId="{9A76B6AF-BB79-41A2-A7E2-EC2EE7750890}" type="presOf" srcId="{D16D77D1-B663-4298-B3B9-F72784CF62AC}" destId="{50AA39DA-A5F4-45DB-95DA-C55D50CB1D8D}" srcOrd="1" destOrd="0" presId="urn:microsoft.com/office/officeart/2005/8/layout/vProcess5"/>
    <dgm:cxn modelId="{312DD21D-A69B-4A71-9351-2788DC883CE5}" type="presOf" srcId="{E5EEFFB1-D655-43C1-BE99-FBE90CB6C9B7}" destId="{A4FC0853-7DEE-4DA2-B12D-9F0C04561E88}" srcOrd="0" destOrd="0" presId="urn:microsoft.com/office/officeart/2005/8/layout/vProcess5"/>
    <dgm:cxn modelId="{2F77BAD6-1B7A-4D54-BDBC-07D1E022A81A}" type="presParOf" srcId="{15FAB698-F57E-4D8A-8417-98C1274557F6}" destId="{7EEFA70D-D628-4D6B-81D1-A0FAFC85E5E6}" srcOrd="0" destOrd="0" presId="urn:microsoft.com/office/officeart/2005/8/layout/vProcess5"/>
    <dgm:cxn modelId="{41892B7A-AA18-4175-B6A1-EBBD22A74D5A}" type="presParOf" srcId="{15FAB698-F57E-4D8A-8417-98C1274557F6}" destId="{88E37021-85F6-4B75-9524-B461303ABC2A}" srcOrd="1" destOrd="0" presId="urn:microsoft.com/office/officeart/2005/8/layout/vProcess5"/>
    <dgm:cxn modelId="{8446126A-B06D-4E30-AE54-388101F270BA}" type="presParOf" srcId="{15FAB698-F57E-4D8A-8417-98C1274557F6}" destId="{A4FC0853-7DEE-4DA2-B12D-9F0C04561E88}" srcOrd="2" destOrd="0" presId="urn:microsoft.com/office/officeart/2005/8/layout/vProcess5"/>
    <dgm:cxn modelId="{6ABEFFF9-DE36-4901-AAE8-A6CD76E30BE2}" type="presParOf" srcId="{15FAB698-F57E-4D8A-8417-98C1274557F6}" destId="{47F7A2B5-D475-4E3C-BCBB-6DB3EC018C70}" srcOrd="3" destOrd="0" presId="urn:microsoft.com/office/officeart/2005/8/layout/vProcess5"/>
    <dgm:cxn modelId="{4CB3D96C-DFB3-46E9-8AC6-B802BE7499CA}" type="presParOf" srcId="{15FAB698-F57E-4D8A-8417-98C1274557F6}" destId="{9307BEF6-A898-48F8-8C01-79A622C15EFA}" srcOrd="4" destOrd="0" presId="urn:microsoft.com/office/officeart/2005/8/layout/vProcess5"/>
    <dgm:cxn modelId="{D13C6076-9043-4665-BB2E-5B23FF1E9CE9}" type="presParOf" srcId="{15FAB698-F57E-4D8A-8417-98C1274557F6}" destId="{18FF0888-0330-4962-92B2-DF2B052047A5}" srcOrd="5" destOrd="0" presId="urn:microsoft.com/office/officeart/2005/8/layout/vProcess5"/>
    <dgm:cxn modelId="{1927525C-E0F4-4FB2-9E68-A6EE79BE6109}" type="presParOf" srcId="{15FAB698-F57E-4D8A-8417-98C1274557F6}" destId="{F33FE7C9-F310-4FE0-BAA1-980795CBD178}" srcOrd="6" destOrd="0" presId="urn:microsoft.com/office/officeart/2005/8/layout/vProcess5"/>
    <dgm:cxn modelId="{12CFA86C-8C4C-47C0-8948-2B59563F91A0}" type="presParOf" srcId="{15FAB698-F57E-4D8A-8417-98C1274557F6}" destId="{E2E8257B-4501-4B77-83B0-03604F204E95}" srcOrd="7" destOrd="0" presId="urn:microsoft.com/office/officeart/2005/8/layout/vProcess5"/>
    <dgm:cxn modelId="{5012EE24-D54C-409A-85E4-8366030C450B}" type="presParOf" srcId="{15FAB698-F57E-4D8A-8417-98C1274557F6}" destId="{6FDF35AD-BDA5-4A0B-BC36-FDEE3421D1F5}" srcOrd="8" destOrd="0" presId="urn:microsoft.com/office/officeart/2005/8/layout/vProcess5"/>
    <dgm:cxn modelId="{E42625CD-DC39-4392-B7EA-4637A3F3C00C}" type="presParOf" srcId="{15FAB698-F57E-4D8A-8417-98C1274557F6}" destId="{BF24F72E-51FC-4D26-B8A4-8B82AC4992A8}" srcOrd="9" destOrd="0" presId="urn:microsoft.com/office/officeart/2005/8/layout/vProcess5"/>
    <dgm:cxn modelId="{3786F45A-2BB6-4DCB-A547-4BB525062B51}" type="presParOf" srcId="{15FAB698-F57E-4D8A-8417-98C1274557F6}" destId="{54970EBA-9C33-47B6-A703-4B6EF5216A72}" srcOrd="10" destOrd="0" presId="urn:microsoft.com/office/officeart/2005/8/layout/vProcess5"/>
    <dgm:cxn modelId="{F3EF785D-13AB-4D69-A4F5-A475FC215408}" type="presParOf" srcId="{15FAB698-F57E-4D8A-8417-98C1274557F6}" destId="{4A47295E-32CD-4577-9601-CF45FD52D19C}" srcOrd="11" destOrd="0" presId="urn:microsoft.com/office/officeart/2005/8/layout/vProcess5"/>
    <dgm:cxn modelId="{5FAF8A42-37BF-4EA0-92AD-FE416CDCAA63}" type="presParOf" srcId="{15FAB698-F57E-4D8A-8417-98C1274557F6}" destId="{705DDBD5-F0B8-468E-BAEA-5B0393513E4F}" srcOrd="12" destOrd="0" presId="urn:microsoft.com/office/officeart/2005/8/layout/vProcess5"/>
    <dgm:cxn modelId="{2883CCA6-9819-4BEF-ACB6-F4C0E289172D}" type="presParOf" srcId="{15FAB698-F57E-4D8A-8417-98C1274557F6}" destId="{50AA39DA-A5F4-45DB-95DA-C55D50CB1D8D}" srcOrd="13" destOrd="0" presId="urn:microsoft.com/office/officeart/2005/8/layout/vProcess5"/>
    <dgm:cxn modelId="{72176152-2A11-4A3B-A579-DB6144F916D4}" type="presParOf" srcId="{15FAB698-F57E-4D8A-8417-98C1274557F6}" destId="{B8C9D004-A73F-4D40-B0C0-3C515401F2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39E112-2B1D-4697-B4A4-B13BE544568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F701CD0-89C6-451A-95FE-DDA2887FEFC7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dirty="0" smtClean="0"/>
            <a:t>Investimentos em bens materiais</a:t>
          </a:r>
          <a:endParaRPr lang="pt-BR" dirty="0"/>
        </a:p>
      </dgm:t>
    </dgm:pt>
    <dgm:pt modelId="{F4AD30F6-6F39-465B-8C28-943429BC3881}" type="parTrans" cxnId="{F5677BC7-DD37-4C3E-BEEE-60F3893A5840}">
      <dgm:prSet/>
      <dgm:spPr/>
      <dgm:t>
        <a:bodyPr/>
        <a:lstStyle/>
        <a:p>
          <a:endParaRPr lang="pt-BR"/>
        </a:p>
      </dgm:t>
    </dgm:pt>
    <dgm:pt modelId="{79A2FFCC-7E8E-43C6-8217-30A294DB7C68}" type="sibTrans" cxnId="{F5677BC7-DD37-4C3E-BEEE-60F3893A5840}">
      <dgm:prSet/>
      <dgm:spPr/>
      <dgm:t>
        <a:bodyPr/>
        <a:lstStyle/>
        <a:p>
          <a:endParaRPr lang="pt-BR"/>
        </a:p>
      </dgm:t>
    </dgm:pt>
    <dgm:pt modelId="{ACAC36CF-5C81-41F8-88F5-5DE78CD4A80C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dirty="0" smtClean="0"/>
            <a:t>melhoria das condições da educação básica </a:t>
          </a:r>
          <a:endParaRPr lang="pt-BR" dirty="0"/>
        </a:p>
      </dgm:t>
    </dgm:pt>
    <dgm:pt modelId="{C41E97C0-6F92-4DFC-BDCA-39A6A2B1D05A}" type="parTrans" cxnId="{FC536F9A-ECE3-460A-8D3D-870FF8F90496}">
      <dgm:prSet/>
      <dgm:spPr/>
      <dgm:t>
        <a:bodyPr/>
        <a:lstStyle/>
        <a:p>
          <a:endParaRPr lang="pt-BR"/>
        </a:p>
      </dgm:t>
    </dgm:pt>
    <dgm:pt modelId="{C675A592-30AA-4EC0-8A53-348043FD5795}" type="sibTrans" cxnId="{FC536F9A-ECE3-460A-8D3D-870FF8F90496}">
      <dgm:prSet/>
      <dgm:spPr/>
      <dgm:t>
        <a:bodyPr/>
        <a:lstStyle/>
        <a:p>
          <a:endParaRPr lang="pt-BR"/>
        </a:p>
      </dgm:t>
    </dgm:pt>
    <dgm:pt modelId="{B84DF084-4E5D-4893-9FDF-75CD8388B4F6}" type="pres">
      <dgm:prSet presAssocID="{DE39E112-2B1D-4697-B4A4-B13BE54456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AA641FD-806F-4D45-8936-5FCE045B6CB7}" type="pres">
      <dgm:prSet presAssocID="{3F701CD0-89C6-451A-95FE-DDA2887FEFC7}" presName="arrow" presStyleLbl="node1" presStyleIdx="0" presStyleCnt="2" custScaleY="861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7A4083-5089-4186-B3F0-74189B6A0662}" type="pres">
      <dgm:prSet presAssocID="{ACAC36CF-5C81-41F8-88F5-5DE78CD4A80C}" presName="arrow" presStyleLbl="node1" presStyleIdx="1" presStyleCnt="2" custScaleY="9004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5677BC7-DD37-4C3E-BEEE-60F3893A5840}" srcId="{DE39E112-2B1D-4697-B4A4-B13BE5445688}" destId="{3F701CD0-89C6-451A-95FE-DDA2887FEFC7}" srcOrd="0" destOrd="0" parTransId="{F4AD30F6-6F39-465B-8C28-943429BC3881}" sibTransId="{79A2FFCC-7E8E-43C6-8217-30A294DB7C68}"/>
    <dgm:cxn modelId="{81EC8445-D5A9-4C71-8BAF-97BBCCC9C0C7}" type="presOf" srcId="{DE39E112-2B1D-4697-B4A4-B13BE5445688}" destId="{B84DF084-4E5D-4893-9FDF-75CD8388B4F6}" srcOrd="0" destOrd="0" presId="urn:microsoft.com/office/officeart/2005/8/layout/arrow5"/>
    <dgm:cxn modelId="{FC536F9A-ECE3-460A-8D3D-870FF8F90496}" srcId="{DE39E112-2B1D-4697-B4A4-B13BE5445688}" destId="{ACAC36CF-5C81-41F8-88F5-5DE78CD4A80C}" srcOrd="1" destOrd="0" parTransId="{C41E97C0-6F92-4DFC-BDCA-39A6A2B1D05A}" sibTransId="{C675A592-30AA-4EC0-8A53-348043FD5795}"/>
    <dgm:cxn modelId="{67A00A6C-73C5-4C75-A34A-27206B52C326}" type="presOf" srcId="{ACAC36CF-5C81-41F8-88F5-5DE78CD4A80C}" destId="{C17A4083-5089-4186-B3F0-74189B6A0662}" srcOrd="0" destOrd="0" presId="urn:microsoft.com/office/officeart/2005/8/layout/arrow5"/>
    <dgm:cxn modelId="{39B305AC-40E0-40D0-924A-2C27EE4815A3}" type="presOf" srcId="{3F701CD0-89C6-451A-95FE-DDA2887FEFC7}" destId="{3AA641FD-806F-4D45-8936-5FCE045B6CB7}" srcOrd="0" destOrd="0" presId="urn:microsoft.com/office/officeart/2005/8/layout/arrow5"/>
    <dgm:cxn modelId="{9E0E1350-9527-466C-BAB0-BA6D96E71F8C}" type="presParOf" srcId="{B84DF084-4E5D-4893-9FDF-75CD8388B4F6}" destId="{3AA641FD-806F-4D45-8936-5FCE045B6CB7}" srcOrd="0" destOrd="0" presId="urn:microsoft.com/office/officeart/2005/8/layout/arrow5"/>
    <dgm:cxn modelId="{A098AA91-7602-48FB-8109-F266E943B29F}" type="presParOf" srcId="{B84DF084-4E5D-4893-9FDF-75CD8388B4F6}" destId="{C17A4083-5089-4186-B3F0-74189B6A066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D513B6-93B0-48F7-98A9-1671E98990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1A994A0-CAFF-42C3-A827-4B331D905DCA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Nas escolas</a:t>
          </a:r>
          <a:endParaRPr lang="pt-BR" b="1" dirty="0">
            <a:solidFill>
              <a:schemeClr val="bg1"/>
            </a:solidFill>
          </a:endParaRPr>
        </a:p>
      </dgm:t>
    </dgm:pt>
    <dgm:pt modelId="{AD99262A-0471-417E-B284-43477CD473B7}" type="parTrans" cxnId="{E11D40C7-9AEE-4DE4-AD59-8F741E5BE578}">
      <dgm:prSet/>
      <dgm:spPr/>
      <dgm:t>
        <a:bodyPr/>
        <a:lstStyle/>
        <a:p>
          <a:endParaRPr lang="pt-BR"/>
        </a:p>
      </dgm:t>
    </dgm:pt>
    <dgm:pt modelId="{46189750-A285-4300-8935-7876F88A51A5}" type="sibTrans" cxnId="{E11D40C7-9AEE-4DE4-AD59-8F741E5BE578}">
      <dgm:prSet/>
      <dgm:spPr/>
      <dgm:t>
        <a:bodyPr/>
        <a:lstStyle/>
        <a:p>
          <a:endParaRPr lang="pt-BR" dirty="0"/>
        </a:p>
      </dgm:t>
    </dgm:pt>
    <dgm:pt modelId="{031DAECF-92CF-4901-A56C-A5D905D36F79}">
      <dgm:prSet phldrT="[Texto]"/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Equipamentos sucateados</a:t>
          </a:r>
          <a:endParaRPr lang="pt-BR" b="1" dirty="0">
            <a:solidFill>
              <a:schemeClr val="bg1"/>
            </a:solidFill>
          </a:endParaRPr>
        </a:p>
      </dgm:t>
    </dgm:pt>
    <dgm:pt modelId="{9A9AB3D6-3B2A-4CBB-B4A0-2CE50A177258}" type="parTrans" cxnId="{9BC1F37C-C8DC-4908-9771-F46938E82C11}">
      <dgm:prSet/>
      <dgm:spPr/>
      <dgm:t>
        <a:bodyPr/>
        <a:lstStyle/>
        <a:p>
          <a:endParaRPr lang="pt-BR"/>
        </a:p>
      </dgm:t>
    </dgm:pt>
    <dgm:pt modelId="{60C0AEEF-B119-48DC-99B6-0E08E19C5CAB}" type="sibTrans" cxnId="{9BC1F37C-C8DC-4908-9771-F46938E82C11}">
      <dgm:prSet/>
      <dgm:spPr/>
      <dgm:t>
        <a:bodyPr/>
        <a:lstStyle/>
        <a:p>
          <a:endParaRPr lang="pt-BR"/>
        </a:p>
      </dgm:t>
    </dgm:pt>
    <dgm:pt modelId="{6457B545-2C80-459E-9DCD-7B93BEA32B75}">
      <dgm:prSet phldrT="[Texto]"/>
      <dgm:spPr/>
      <dgm:t>
        <a:bodyPr/>
        <a:lstStyle/>
        <a:p>
          <a:r>
            <a:rPr lang="pt-BR" b="1" dirty="0" smtClean="0">
              <a:solidFill>
                <a:schemeClr val="bg1"/>
              </a:solidFill>
            </a:rPr>
            <a:t>Pouco acesso</a:t>
          </a:r>
          <a:endParaRPr lang="pt-BR" b="1" dirty="0">
            <a:solidFill>
              <a:schemeClr val="bg1"/>
            </a:solidFill>
          </a:endParaRPr>
        </a:p>
      </dgm:t>
    </dgm:pt>
    <dgm:pt modelId="{B8306204-B83B-42D2-819C-3FD5EB08646D}" type="parTrans" cxnId="{EFA6CB60-51D4-4FDC-946A-CBC0595DBD06}">
      <dgm:prSet/>
      <dgm:spPr/>
      <dgm:t>
        <a:bodyPr/>
        <a:lstStyle/>
        <a:p>
          <a:endParaRPr lang="pt-BR"/>
        </a:p>
      </dgm:t>
    </dgm:pt>
    <dgm:pt modelId="{2F15D46C-97BD-489B-8004-CD3D131AB6EE}" type="sibTrans" cxnId="{EFA6CB60-51D4-4FDC-946A-CBC0595DBD06}">
      <dgm:prSet/>
      <dgm:spPr/>
      <dgm:t>
        <a:bodyPr/>
        <a:lstStyle/>
        <a:p>
          <a:endParaRPr lang="pt-BR"/>
        </a:p>
      </dgm:t>
    </dgm:pt>
    <dgm:pt modelId="{8374B18B-AF16-49F9-9C1C-EC7354EFA4BB}" type="pres">
      <dgm:prSet presAssocID="{FDD513B6-93B0-48F7-98A9-1671E9899067}" presName="linearFlow" presStyleCnt="0">
        <dgm:presLayoutVars>
          <dgm:resizeHandles val="exact"/>
        </dgm:presLayoutVars>
      </dgm:prSet>
      <dgm:spPr/>
    </dgm:pt>
    <dgm:pt modelId="{CC8230F4-C04D-48CC-82FB-DA45E54F7325}" type="pres">
      <dgm:prSet presAssocID="{71A994A0-CAFF-42C3-A827-4B331D905DCA}" presName="node" presStyleLbl="node1" presStyleIdx="0" presStyleCnt="3" custLinFactY="84813" custLinFactNeighborX="-33826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641CD9-F800-47D8-8103-7888E9CB00D1}" type="pres">
      <dgm:prSet presAssocID="{46189750-A285-4300-8935-7876F88A51A5}" presName="sibTrans" presStyleLbl="sibTrans2D1" presStyleIdx="0" presStyleCnt="2" custAng="20090594" custLinFactNeighborX="12966" custLinFactNeighborY="58671"/>
      <dgm:spPr/>
      <dgm:t>
        <a:bodyPr/>
        <a:lstStyle/>
        <a:p>
          <a:endParaRPr lang="pt-BR"/>
        </a:p>
      </dgm:t>
    </dgm:pt>
    <dgm:pt modelId="{B684C325-7530-4397-8002-72B5CDDA283F}" type="pres">
      <dgm:prSet presAssocID="{46189750-A285-4300-8935-7876F88A51A5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44B3A5BA-410B-40C5-8583-5C3B13378D96}" type="pres">
      <dgm:prSet presAssocID="{031DAECF-92CF-4901-A56C-A5D905D36F79}" presName="node" presStyleLbl="node1" presStyleIdx="1" presStyleCnt="3" custLinFactY="-100000" custLinFactNeighborX="95387" custLinFactNeighborY="-1885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D1C8D-D5D7-4895-9F4E-F0919A589EB2}" type="pres">
      <dgm:prSet presAssocID="{60C0AEEF-B119-48DC-99B6-0E08E19C5CAB}" presName="sibTrans" presStyleLbl="sibTrans2D1" presStyleIdx="1" presStyleCnt="2"/>
      <dgm:spPr/>
      <dgm:t>
        <a:bodyPr/>
        <a:lstStyle/>
        <a:p>
          <a:endParaRPr lang="pt-BR"/>
        </a:p>
      </dgm:t>
    </dgm:pt>
    <dgm:pt modelId="{187286C7-FB6B-4FCB-95A6-E0650A3AA681}" type="pres">
      <dgm:prSet presAssocID="{60C0AEEF-B119-48DC-99B6-0E08E19C5CAB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8E796BED-39C0-4F4B-88D3-535A6FF3D99D}" type="pres">
      <dgm:prSet presAssocID="{6457B545-2C80-459E-9DCD-7B93BEA32B75}" presName="node" presStyleLbl="node1" presStyleIdx="2" presStyleCnt="3" custLinFactNeighborX="97031" custLinFactNeighborY="-866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11D40C7-9AEE-4DE4-AD59-8F741E5BE578}" srcId="{FDD513B6-93B0-48F7-98A9-1671E9899067}" destId="{71A994A0-CAFF-42C3-A827-4B331D905DCA}" srcOrd="0" destOrd="0" parTransId="{AD99262A-0471-417E-B284-43477CD473B7}" sibTransId="{46189750-A285-4300-8935-7876F88A51A5}"/>
    <dgm:cxn modelId="{5C2C4DAD-4CDC-455E-BAD6-9EA388DA0885}" type="presOf" srcId="{6457B545-2C80-459E-9DCD-7B93BEA32B75}" destId="{8E796BED-39C0-4F4B-88D3-535A6FF3D99D}" srcOrd="0" destOrd="0" presId="urn:microsoft.com/office/officeart/2005/8/layout/process2"/>
    <dgm:cxn modelId="{016602E3-C45D-4AFB-B6B3-6175677A945B}" type="presOf" srcId="{031DAECF-92CF-4901-A56C-A5D905D36F79}" destId="{44B3A5BA-410B-40C5-8583-5C3B13378D96}" srcOrd="0" destOrd="0" presId="urn:microsoft.com/office/officeart/2005/8/layout/process2"/>
    <dgm:cxn modelId="{EFA6CB60-51D4-4FDC-946A-CBC0595DBD06}" srcId="{FDD513B6-93B0-48F7-98A9-1671E9899067}" destId="{6457B545-2C80-459E-9DCD-7B93BEA32B75}" srcOrd="2" destOrd="0" parTransId="{B8306204-B83B-42D2-819C-3FD5EB08646D}" sibTransId="{2F15D46C-97BD-489B-8004-CD3D131AB6EE}"/>
    <dgm:cxn modelId="{E38929C1-BD69-48A6-8FD7-1595990D444E}" type="presOf" srcId="{FDD513B6-93B0-48F7-98A9-1671E9899067}" destId="{8374B18B-AF16-49F9-9C1C-EC7354EFA4BB}" srcOrd="0" destOrd="0" presId="urn:microsoft.com/office/officeart/2005/8/layout/process2"/>
    <dgm:cxn modelId="{8B90DDD8-003B-4A0A-A57B-8EDCCE52D734}" type="presOf" srcId="{46189750-A285-4300-8935-7876F88A51A5}" destId="{B684C325-7530-4397-8002-72B5CDDA283F}" srcOrd="1" destOrd="0" presId="urn:microsoft.com/office/officeart/2005/8/layout/process2"/>
    <dgm:cxn modelId="{10BC2588-33A9-49E6-82BE-9301446FFAF2}" type="presOf" srcId="{60C0AEEF-B119-48DC-99B6-0E08E19C5CAB}" destId="{187286C7-FB6B-4FCB-95A6-E0650A3AA681}" srcOrd="1" destOrd="0" presId="urn:microsoft.com/office/officeart/2005/8/layout/process2"/>
    <dgm:cxn modelId="{ABC904AD-435B-44E8-B846-C1BE6C2E6F50}" type="presOf" srcId="{60C0AEEF-B119-48DC-99B6-0E08E19C5CAB}" destId="{037D1C8D-D5D7-4895-9F4E-F0919A589EB2}" srcOrd="0" destOrd="0" presId="urn:microsoft.com/office/officeart/2005/8/layout/process2"/>
    <dgm:cxn modelId="{E1C98EFA-A5AA-4492-91F7-1A4CD4CE4341}" type="presOf" srcId="{46189750-A285-4300-8935-7876F88A51A5}" destId="{3D641CD9-F800-47D8-8103-7888E9CB00D1}" srcOrd="0" destOrd="0" presId="urn:microsoft.com/office/officeart/2005/8/layout/process2"/>
    <dgm:cxn modelId="{E08C603A-E93A-4B82-A7F9-5C296EE163C6}" type="presOf" srcId="{71A994A0-CAFF-42C3-A827-4B331D905DCA}" destId="{CC8230F4-C04D-48CC-82FB-DA45E54F7325}" srcOrd="0" destOrd="0" presId="urn:microsoft.com/office/officeart/2005/8/layout/process2"/>
    <dgm:cxn modelId="{9BC1F37C-C8DC-4908-9771-F46938E82C11}" srcId="{FDD513B6-93B0-48F7-98A9-1671E9899067}" destId="{031DAECF-92CF-4901-A56C-A5D905D36F79}" srcOrd="1" destOrd="0" parTransId="{9A9AB3D6-3B2A-4CBB-B4A0-2CE50A177258}" sibTransId="{60C0AEEF-B119-48DC-99B6-0E08E19C5CAB}"/>
    <dgm:cxn modelId="{95C9E8A5-CD37-46B2-AD79-5479488CD8CA}" type="presParOf" srcId="{8374B18B-AF16-49F9-9C1C-EC7354EFA4BB}" destId="{CC8230F4-C04D-48CC-82FB-DA45E54F7325}" srcOrd="0" destOrd="0" presId="urn:microsoft.com/office/officeart/2005/8/layout/process2"/>
    <dgm:cxn modelId="{115FDBD4-A2D9-42F5-B27F-9699BCAEF55C}" type="presParOf" srcId="{8374B18B-AF16-49F9-9C1C-EC7354EFA4BB}" destId="{3D641CD9-F800-47D8-8103-7888E9CB00D1}" srcOrd="1" destOrd="0" presId="urn:microsoft.com/office/officeart/2005/8/layout/process2"/>
    <dgm:cxn modelId="{261E382C-C0D3-4772-B256-25BEC7698DB5}" type="presParOf" srcId="{3D641CD9-F800-47D8-8103-7888E9CB00D1}" destId="{B684C325-7530-4397-8002-72B5CDDA283F}" srcOrd="0" destOrd="0" presId="urn:microsoft.com/office/officeart/2005/8/layout/process2"/>
    <dgm:cxn modelId="{B7BA1B4D-ED3D-423C-823B-8F86D35F20E3}" type="presParOf" srcId="{8374B18B-AF16-49F9-9C1C-EC7354EFA4BB}" destId="{44B3A5BA-410B-40C5-8583-5C3B13378D96}" srcOrd="2" destOrd="0" presId="urn:microsoft.com/office/officeart/2005/8/layout/process2"/>
    <dgm:cxn modelId="{BEBA9417-9E2C-4688-B5F5-854AB7ECF3A6}" type="presParOf" srcId="{8374B18B-AF16-49F9-9C1C-EC7354EFA4BB}" destId="{037D1C8D-D5D7-4895-9F4E-F0919A589EB2}" srcOrd="3" destOrd="0" presId="urn:microsoft.com/office/officeart/2005/8/layout/process2"/>
    <dgm:cxn modelId="{8BF72667-1937-4E84-B0DD-6268CFD07911}" type="presParOf" srcId="{037D1C8D-D5D7-4895-9F4E-F0919A589EB2}" destId="{187286C7-FB6B-4FCB-95A6-E0650A3AA681}" srcOrd="0" destOrd="0" presId="urn:microsoft.com/office/officeart/2005/8/layout/process2"/>
    <dgm:cxn modelId="{0FD445C5-E9F8-403C-B1DE-17AE63D192DB}" type="presParOf" srcId="{8374B18B-AF16-49F9-9C1C-EC7354EFA4BB}" destId="{8E796BED-39C0-4F4B-88D3-535A6FF3D99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D513B6-93B0-48F7-98A9-1671E98990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1A994A0-CAFF-42C3-A827-4B331D905DCA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pt-BR" sz="2000" b="1" dirty="0" smtClean="0"/>
            <a:t>Mapa da Inclusão Digital</a:t>
          </a:r>
        </a:p>
        <a:p>
          <a:r>
            <a:rPr lang="pt-BR" sz="2000" b="1" dirty="0" smtClean="0"/>
            <a:t>(FGV, 2012)</a:t>
          </a:r>
          <a:endParaRPr lang="pt-BR" sz="2000" b="1" dirty="0"/>
        </a:p>
      </dgm:t>
    </dgm:pt>
    <dgm:pt modelId="{AD99262A-0471-417E-B284-43477CD473B7}" type="parTrans" cxnId="{E11D40C7-9AEE-4DE4-AD59-8F741E5BE578}">
      <dgm:prSet/>
      <dgm:spPr/>
      <dgm:t>
        <a:bodyPr/>
        <a:lstStyle/>
        <a:p>
          <a:endParaRPr lang="pt-BR"/>
        </a:p>
      </dgm:t>
    </dgm:pt>
    <dgm:pt modelId="{46189750-A285-4300-8935-7876F88A51A5}" type="sibTrans" cxnId="{E11D40C7-9AEE-4DE4-AD59-8F741E5BE578}">
      <dgm:prSet/>
      <dgm:spPr/>
      <dgm:t>
        <a:bodyPr/>
        <a:lstStyle/>
        <a:p>
          <a:endParaRPr lang="pt-BR" dirty="0"/>
        </a:p>
      </dgm:t>
    </dgm:pt>
    <dgm:pt modelId="{031DAECF-92CF-4901-A56C-A5D905D36F79}">
      <dgm:prSet phldrT="[Texto]"/>
      <dgm:spPr/>
      <dgm:t>
        <a:bodyPr/>
        <a:lstStyle/>
        <a:p>
          <a:r>
            <a:rPr lang="pt-BR" dirty="0" smtClean="0"/>
            <a:t>Aumento do acesso a computadores e internet</a:t>
          </a:r>
          <a:endParaRPr lang="pt-BR" dirty="0"/>
        </a:p>
      </dgm:t>
    </dgm:pt>
    <dgm:pt modelId="{9A9AB3D6-3B2A-4CBB-B4A0-2CE50A177258}" type="parTrans" cxnId="{9BC1F37C-C8DC-4908-9771-F46938E82C11}">
      <dgm:prSet/>
      <dgm:spPr/>
      <dgm:t>
        <a:bodyPr/>
        <a:lstStyle/>
        <a:p>
          <a:endParaRPr lang="pt-BR"/>
        </a:p>
      </dgm:t>
    </dgm:pt>
    <dgm:pt modelId="{60C0AEEF-B119-48DC-99B6-0E08E19C5CAB}" type="sibTrans" cxnId="{9BC1F37C-C8DC-4908-9771-F46938E82C11}">
      <dgm:prSet/>
      <dgm:spPr/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6457B545-2C80-459E-9DCD-7B93BEA32B7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dirty="0" smtClean="0"/>
            <a:t>Apartheid Digital</a:t>
          </a:r>
          <a:endParaRPr lang="pt-BR" dirty="0"/>
        </a:p>
      </dgm:t>
    </dgm:pt>
    <dgm:pt modelId="{B8306204-B83B-42D2-819C-3FD5EB08646D}" type="parTrans" cxnId="{EFA6CB60-51D4-4FDC-946A-CBC0595DBD06}">
      <dgm:prSet/>
      <dgm:spPr/>
      <dgm:t>
        <a:bodyPr/>
        <a:lstStyle/>
        <a:p>
          <a:endParaRPr lang="pt-BR"/>
        </a:p>
      </dgm:t>
    </dgm:pt>
    <dgm:pt modelId="{2F15D46C-97BD-489B-8004-CD3D131AB6EE}" type="sibTrans" cxnId="{EFA6CB60-51D4-4FDC-946A-CBC0595DBD06}">
      <dgm:prSet/>
      <dgm:spPr/>
      <dgm:t>
        <a:bodyPr/>
        <a:lstStyle/>
        <a:p>
          <a:endParaRPr lang="pt-BR" dirty="0"/>
        </a:p>
      </dgm:t>
    </dgm:pt>
    <dgm:pt modelId="{AF0F0F92-2B2A-4D66-898F-E842EB35F780}">
      <dgm:prSet phldrT="[Texto]"/>
      <dgm:spPr/>
      <dgm:t>
        <a:bodyPr/>
        <a:lstStyle/>
        <a:p>
          <a:r>
            <a:rPr lang="pt-BR" dirty="0" smtClean="0"/>
            <a:t>Investimento direto nos alunos</a:t>
          </a:r>
          <a:endParaRPr lang="pt-BR" dirty="0"/>
        </a:p>
      </dgm:t>
    </dgm:pt>
    <dgm:pt modelId="{400EA295-F334-4C4C-886E-88DE265F9BC5}" type="parTrans" cxnId="{E4B309D2-A3B7-47C8-844E-F2F7CAFB1ACC}">
      <dgm:prSet/>
      <dgm:spPr/>
      <dgm:t>
        <a:bodyPr/>
        <a:lstStyle/>
        <a:p>
          <a:endParaRPr lang="pt-BR"/>
        </a:p>
      </dgm:t>
    </dgm:pt>
    <dgm:pt modelId="{660829D0-7BEC-4556-B5D5-19832DF8077C}" type="sibTrans" cxnId="{E4B309D2-A3B7-47C8-844E-F2F7CAFB1ACC}">
      <dgm:prSet/>
      <dgm:spPr/>
      <dgm:t>
        <a:bodyPr/>
        <a:lstStyle/>
        <a:p>
          <a:endParaRPr lang="pt-BR"/>
        </a:p>
      </dgm:t>
    </dgm:pt>
    <dgm:pt modelId="{8374B18B-AF16-49F9-9C1C-EC7354EFA4BB}" type="pres">
      <dgm:prSet presAssocID="{FDD513B6-93B0-48F7-98A9-1671E9899067}" presName="linearFlow" presStyleCnt="0">
        <dgm:presLayoutVars>
          <dgm:resizeHandles val="exact"/>
        </dgm:presLayoutVars>
      </dgm:prSet>
      <dgm:spPr/>
    </dgm:pt>
    <dgm:pt modelId="{CC8230F4-C04D-48CC-82FB-DA45E54F7325}" type="pres">
      <dgm:prSet presAssocID="{71A994A0-CAFF-42C3-A827-4B331D905DCA}" presName="node" presStyleLbl="node1" presStyleIdx="0" presStyleCnt="4" custScaleX="155210" custLinFactNeighborX="596" custLinFactNeighborY="2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641CD9-F800-47D8-8103-7888E9CB00D1}" type="pres">
      <dgm:prSet presAssocID="{46189750-A285-4300-8935-7876F88A51A5}" presName="sibTrans" presStyleLbl="sibTrans2D1" presStyleIdx="0" presStyleCnt="3"/>
      <dgm:spPr/>
      <dgm:t>
        <a:bodyPr/>
        <a:lstStyle/>
        <a:p>
          <a:endParaRPr lang="pt-BR"/>
        </a:p>
      </dgm:t>
    </dgm:pt>
    <dgm:pt modelId="{B684C325-7530-4397-8002-72B5CDDA283F}" type="pres">
      <dgm:prSet presAssocID="{46189750-A285-4300-8935-7876F88A51A5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44B3A5BA-410B-40C5-8583-5C3B13378D96}" type="pres">
      <dgm:prSet presAssocID="{031DAECF-92CF-4901-A56C-A5D905D36F79}" presName="node" presStyleLbl="node1" presStyleIdx="1" presStyleCnt="4" custLinFactNeighborX="1836" custLinFactNeighborY="540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D1C8D-D5D7-4895-9F4E-F0919A589EB2}" type="pres">
      <dgm:prSet presAssocID="{60C0AEEF-B119-48DC-99B6-0E08E19C5CAB}" presName="sibTrans" presStyleLbl="sibTrans2D1" presStyleIdx="1" presStyleCnt="3" custScaleY="99112"/>
      <dgm:spPr/>
      <dgm:t>
        <a:bodyPr/>
        <a:lstStyle/>
        <a:p>
          <a:endParaRPr lang="pt-BR"/>
        </a:p>
      </dgm:t>
    </dgm:pt>
    <dgm:pt modelId="{187286C7-FB6B-4FCB-95A6-E0650A3AA681}" type="pres">
      <dgm:prSet presAssocID="{60C0AEEF-B119-48DC-99B6-0E08E19C5CAB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8E796BED-39C0-4F4B-88D3-535A6FF3D99D}" type="pres">
      <dgm:prSet presAssocID="{6457B545-2C80-459E-9DCD-7B93BEA32B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FE22B8-59F2-4E72-BA26-A0D61651D2B1}" type="pres">
      <dgm:prSet presAssocID="{2F15D46C-97BD-489B-8004-CD3D131AB6EE}" presName="sibTrans" presStyleLbl="sibTrans2D1" presStyleIdx="2" presStyleCnt="3"/>
      <dgm:spPr/>
      <dgm:t>
        <a:bodyPr/>
        <a:lstStyle/>
        <a:p>
          <a:endParaRPr lang="pt-BR"/>
        </a:p>
      </dgm:t>
    </dgm:pt>
    <dgm:pt modelId="{D2AB7F16-0EFA-4CFD-B954-1C2C81C96F0A}" type="pres">
      <dgm:prSet presAssocID="{2F15D46C-97BD-489B-8004-CD3D131AB6EE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E8F788E3-C43C-4181-B5BD-2D8612627B90}" type="pres">
      <dgm:prSet presAssocID="{AF0F0F92-2B2A-4D66-898F-E842EB35F7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5DD6149-4261-485F-A4DE-DD75A0D0D02B}" type="presOf" srcId="{6457B545-2C80-459E-9DCD-7B93BEA32B75}" destId="{8E796BED-39C0-4F4B-88D3-535A6FF3D99D}" srcOrd="0" destOrd="0" presId="urn:microsoft.com/office/officeart/2005/8/layout/process2"/>
    <dgm:cxn modelId="{751CF79F-13B4-4EC9-91CF-9FC8EC79FE9B}" type="presOf" srcId="{60C0AEEF-B119-48DC-99B6-0E08E19C5CAB}" destId="{037D1C8D-D5D7-4895-9F4E-F0919A589EB2}" srcOrd="0" destOrd="0" presId="urn:microsoft.com/office/officeart/2005/8/layout/process2"/>
    <dgm:cxn modelId="{C5C43D3B-9061-44B0-89B4-13964ACD6C1F}" type="presOf" srcId="{2F15D46C-97BD-489B-8004-CD3D131AB6EE}" destId="{D2AB7F16-0EFA-4CFD-B954-1C2C81C96F0A}" srcOrd="1" destOrd="0" presId="urn:microsoft.com/office/officeart/2005/8/layout/process2"/>
    <dgm:cxn modelId="{70C4F8E6-0400-4F6D-8CDE-A182574B8693}" type="presOf" srcId="{71A994A0-CAFF-42C3-A827-4B331D905DCA}" destId="{CC8230F4-C04D-48CC-82FB-DA45E54F7325}" srcOrd="0" destOrd="0" presId="urn:microsoft.com/office/officeart/2005/8/layout/process2"/>
    <dgm:cxn modelId="{3F02BFC9-99B4-4975-B9E8-81766DDA95E9}" type="presOf" srcId="{031DAECF-92CF-4901-A56C-A5D905D36F79}" destId="{44B3A5BA-410B-40C5-8583-5C3B13378D96}" srcOrd="0" destOrd="0" presId="urn:microsoft.com/office/officeart/2005/8/layout/process2"/>
    <dgm:cxn modelId="{07465E95-05FD-48AF-8F62-61828FA81E15}" type="presOf" srcId="{2F15D46C-97BD-489B-8004-CD3D131AB6EE}" destId="{6FFE22B8-59F2-4E72-BA26-A0D61651D2B1}" srcOrd="0" destOrd="0" presId="urn:microsoft.com/office/officeart/2005/8/layout/process2"/>
    <dgm:cxn modelId="{C51F219D-45ED-4B7E-9A5F-A324A1B603F3}" type="presOf" srcId="{46189750-A285-4300-8935-7876F88A51A5}" destId="{3D641CD9-F800-47D8-8103-7888E9CB00D1}" srcOrd="0" destOrd="0" presId="urn:microsoft.com/office/officeart/2005/8/layout/process2"/>
    <dgm:cxn modelId="{FDEC57C6-CE5B-471D-9D1D-14B4BDE24C3A}" type="presOf" srcId="{FDD513B6-93B0-48F7-98A9-1671E9899067}" destId="{8374B18B-AF16-49F9-9C1C-EC7354EFA4BB}" srcOrd="0" destOrd="0" presId="urn:microsoft.com/office/officeart/2005/8/layout/process2"/>
    <dgm:cxn modelId="{E11D40C7-9AEE-4DE4-AD59-8F741E5BE578}" srcId="{FDD513B6-93B0-48F7-98A9-1671E9899067}" destId="{71A994A0-CAFF-42C3-A827-4B331D905DCA}" srcOrd="0" destOrd="0" parTransId="{AD99262A-0471-417E-B284-43477CD473B7}" sibTransId="{46189750-A285-4300-8935-7876F88A51A5}"/>
    <dgm:cxn modelId="{8F18CEF2-6DCC-4CA2-824E-4780D0E77C9A}" type="presOf" srcId="{60C0AEEF-B119-48DC-99B6-0E08E19C5CAB}" destId="{187286C7-FB6B-4FCB-95A6-E0650A3AA681}" srcOrd="1" destOrd="0" presId="urn:microsoft.com/office/officeart/2005/8/layout/process2"/>
    <dgm:cxn modelId="{E4B309D2-A3B7-47C8-844E-F2F7CAFB1ACC}" srcId="{FDD513B6-93B0-48F7-98A9-1671E9899067}" destId="{AF0F0F92-2B2A-4D66-898F-E842EB35F780}" srcOrd="3" destOrd="0" parTransId="{400EA295-F334-4C4C-886E-88DE265F9BC5}" sibTransId="{660829D0-7BEC-4556-B5D5-19832DF8077C}"/>
    <dgm:cxn modelId="{9BC1F37C-C8DC-4908-9771-F46938E82C11}" srcId="{FDD513B6-93B0-48F7-98A9-1671E9899067}" destId="{031DAECF-92CF-4901-A56C-A5D905D36F79}" srcOrd="1" destOrd="0" parTransId="{9A9AB3D6-3B2A-4CBB-B4A0-2CE50A177258}" sibTransId="{60C0AEEF-B119-48DC-99B6-0E08E19C5CAB}"/>
    <dgm:cxn modelId="{EFA6CB60-51D4-4FDC-946A-CBC0595DBD06}" srcId="{FDD513B6-93B0-48F7-98A9-1671E9899067}" destId="{6457B545-2C80-459E-9DCD-7B93BEA32B75}" srcOrd="2" destOrd="0" parTransId="{B8306204-B83B-42D2-819C-3FD5EB08646D}" sibTransId="{2F15D46C-97BD-489B-8004-CD3D131AB6EE}"/>
    <dgm:cxn modelId="{B80B1E6B-BA92-49AD-8802-5F3A30B4EA79}" type="presOf" srcId="{AF0F0F92-2B2A-4D66-898F-E842EB35F780}" destId="{E8F788E3-C43C-4181-B5BD-2D8612627B90}" srcOrd="0" destOrd="0" presId="urn:microsoft.com/office/officeart/2005/8/layout/process2"/>
    <dgm:cxn modelId="{0B100FB2-7036-4644-8D6B-EAC43584149D}" type="presOf" srcId="{46189750-A285-4300-8935-7876F88A51A5}" destId="{B684C325-7530-4397-8002-72B5CDDA283F}" srcOrd="1" destOrd="0" presId="urn:microsoft.com/office/officeart/2005/8/layout/process2"/>
    <dgm:cxn modelId="{D9A2E313-832F-4F03-8D35-0669DF94DE4A}" type="presParOf" srcId="{8374B18B-AF16-49F9-9C1C-EC7354EFA4BB}" destId="{CC8230F4-C04D-48CC-82FB-DA45E54F7325}" srcOrd="0" destOrd="0" presId="urn:microsoft.com/office/officeart/2005/8/layout/process2"/>
    <dgm:cxn modelId="{8EBFFD6C-F2FC-4ADF-9F2A-93F9743E9C72}" type="presParOf" srcId="{8374B18B-AF16-49F9-9C1C-EC7354EFA4BB}" destId="{3D641CD9-F800-47D8-8103-7888E9CB00D1}" srcOrd="1" destOrd="0" presId="urn:microsoft.com/office/officeart/2005/8/layout/process2"/>
    <dgm:cxn modelId="{C97A58DE-189B-423F-BD9B-D9885D8A38EC}" type="presParOf" srcId="{3D641CD9-F800-47D8-8103-7888E9CB00D1}" destId="{B684C325-7530-4397-8002-72B5CDDA283F}" srcOrd="0" destOrd="0" presId="urn:microsoft.com/office/officeart/2005/8/layout/process2"/>
    <dgm:cxn modelId="{4D12B670-C27A-4DBB-8823-B8ADF592440D}" type="presParOf" srcId="{8374B18B-AF16-49F9-9C1C-EC7354EFA4BB}" destId="{44B3A5BA-410B-40C5-8583-5C3B13378D96}" srcOrd="2" destOrd="0" presId="urn:microsoft.com/office/officeart/2005/8/layout/process2"/>
    <dgm:cxn modelId="{43C2BB0A-5342-4A01-AB74-596F2FC6115D}" type="presParOf" srcId="{8374B18B-AF16-49F9-9C1C-EC7354EFA4BB}" destId="{037D1C8D-D5D7-4895-9F4E-F0919A589EB2}" srcOrd="3" destOrd="0" presId="urn:microsoft.com/office/officeart/2005/8/layout/process2"/>
    <dgm:cxn modelId="{63A0F44F-4960-45C6-BD3D-DD879E9CB5F7}" type="presParOf" srcId="{037D1C8D-D5D7-4895-9F4E-F0919A589EB2}" destId="{187286C7-FB6B-4FCB-95A6-E0650A3AA681}" srcOrd="0" destOrd="0" presId="urn:microsoft.com/office/officeart/2005/8/layout/process2"/>
    <dgm:cxn modelId="{B17129DE-2E13-420E-BA23-17ABDC5075F1}" type="presParOf" srcId="{8374B18B-AF16-49F9-9C1C-EC7354EFA4BB}" destId="{8E796BED-39C0-4F4B-88D3-535A6FF3D99D}" srcOrd="4" destOrd="0" presId="urn:microsoft.com/office/officeart/2005/8/layout/process2"/>
    <dgm:cxn modelId="{AC117983-E33E-4B81-93AD-8321AE6F1698}" type="presParOf" srcId="{8374B18B-AF16-49F9-9C1C-EC7354EFA4BB}" destId="{6FFE22B8-59F2-4E72-BA26-A0D61651D2B1}" srcOrd="5" destOrd="0" presId="urn:microsoft.com/office/officeart/2005/8/layout/process2"/>
    <dgm:cxn modelId="{5FE39D57-3360-47F0-B4A0-0444DFF1CB44}" type="presParOf" srcId="{6FFE22B8-59F2-4E72-BA26-A0D61651D2B1}" destId="{D2AB7F16-0EFA-4CFD-B954-1C2C81C96F0A}" srcOrd="0" destOrd="0" presId="urn:microsoft.com/office/officeart/2005/8/layout/process2"/>
    <dgm:cxn modelId="{724FAAD7-4334-4D17-A6F4-037A5C039F43}" type="presParOf" srcId="{8374B18B-AF16-49F9-9C1C-EC7354EFA4BB}" destId="{E8F788E3-C43C-4181-B5BD-2D8612627B9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9BB1B-A09F-441D-88D8-ED862BC36BC6}">
      <dsp:nvSpPr>
        <dsp:cNvPr id="0" name=""/>
        <dsp:cNvSpPr/>
      </dsp:nvSpPr>
      <dsp:spPr>
        <a:xfrm>
          <a:off x="0" y="287080"/>
          <a:ext cx="9297988" cy="320346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Pesquisa documental, descritiva, tomando como base os relatórios dos tutores, da coordenação do Curso (UFAL, 2013-2014) e da coordenação do </a:t>
          </a:r>
          <a:r>
            <a:rPr lang="pt-BR" sz="3700" kern="1200" dirty="0" err="1" smtClean="0"/>
            <a:t>Proinfo</a:t>
          </a:r>
          <a:r>
            <a:rPr lang="pt-BR" sz="3700" kern="1200" dirty="0" smtClean="0"/>
            <a:t>/AL (Alagoas, 2013).</a:t>
          </a:r>
          <a:endParaRPr lang="pt-BR" sz="3700" kern="1200" dirty="0"/>
        </a:p>
      </dsp:txBody>
      <dsp:txXfrm>
        <a:off x="156380" y="443460"/>
        <a:ext cx="8985228" cy="2890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5FBEE-FE9F-43F7-9A25-8F1BC9F90F4C}">
      <dsp:nvSpPr>
        <dsp:cNvPr id="0" name=""/>
        <dsp:cNvSpPr/>
      </dsp:nvSpPr>
      <dsp:spPr>
        <a:xfrm>
          <a:off x="0" y="373661"/>
          <a:ext cx="8915400" cy="30302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just" defTabSz="155575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Analisar os resultados da oferta do Curso Aluno Integrado nas escolas de Ensino Médio de Alagoas em 2013.</a:t>
          </a:r>
          <a:endParaRPr lang="pt-BR" sz="3500" kern="1200" dirty="0"/>
        </a:p>
      </dsp:txBody>
      <dsp:txXfrm>
        <a:off x="147927" y="521588"/>
        <a:ext cx="8619546" cy="2734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B3679-7073-4018-A2BE-1E73EBAC50C4}">
      <dsp:nvSpPr>
        <dsp:cNvPr id="0" name=""/>
        <dsp:cNvSpPr/>
      </dsp:nvSpPr>
      <dsp:spPr>
        <a:xfrm>
          <a:off x="4748451" y="1063016"/>
          <a:ext cx="340592" cy="650402"/>
        </a:xfrm>
        <a:custGeom>
          <a:avLst/>
          <a:gdLst/>
          <a:ahLst/>
          <a:cxnLst/>
          <a:rect l="0" t="0" r="0" b="0"/>
          <a:pathLst>
            <a:path>
              <a:moveTo>
                <a:pt x="340592" y="0"/>
              </a:moveTo>
              <a:lnTo>
                <a:pt x="340592" y="650402"/>
              </a:lnTo>
              <a:lnTo>
                <a:pt x="0" y="650402"/>
              </a:lnTo>
            </a:path>
          </a:pathLst>
        </a:custGeom>
        <a:noFill/>
        <a:ln w="15875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044D5-71A0-457A-892C-797D263165CB}">
      <dsp:nvSpPr>
        <dsp:cNvPr id="0" name=""/>
        <dsp:cNvSpPr/>
      </dsp:nvSpPr>
      <dsp:spPr>
        <a:xfrm>
          <a:off x="5089044" y="1063016"/>
          <a:ext cx="3601219" cy="165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515"/>
              </a:lnTo>
              <a:lnTo>
                <a:pt x="3601219" y="1340515"/>
              </a:lnTo>
              <a:lnTo>
                <a:pt x="3601219" y="1652958"/>
              </a:lnTo>
            </a:path>
          </a:pathLst>
        </a:custGeom>
        <a:noFill/>
        <a:ln w="15875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190AE-9EB7-48DF-BA9F-09F85640FE27}">
      <dsp:nvSpPr>
        <dsp:cNvPr id="0" name=""/>
        <dsp:cNvSpPr/>
      </dsp:nvSpPr>
      <dsp:spPr>
        <a:xfrm>
          <a:off x="5033653" y="1063016"/>
          <a:ext cx="91440" cy="1582524"/>
        </a:xfrm>
        <a:custGeom>
          <a:avLst/>
          <a:gdLst/>
          <a:ahLst/>
          <a:cxnLst/>
          <a:rect l="0" t="0" r="0" b="0"/>
          <a:pathLst>
            <a:path>
              <a:moveTo>
                <a:pt x="55390" y="0"/>
              </a:moveTo>
              <a:lnTo>
                <a:pt x="55390" y="1270081"/>
              </a:lnTo>
              <a:lnTo>
                <a:pt x="45720" y="1270081"/>
              </a:lnTo>
              <a:lnTo>
                <a:pt x="45720" y="1582524"/>
              </a:lnTo>
            </a:path>
          </a:pathLst>
        </a:custGeom>
        <a:noFill/>
        <a:ln w="15875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0EF47-7758-4318-A07F-A6505A04D4F1}">
      <dsp:nvSpPr>
        <dsp:cNvPr id="0" name=""/>
        <dsp:cNvSpPr/>
      </dsp:nvSpPr>
      <dsp:spPr>
        <a:xfrm>
          <a:off x="1487824" y="1063016"/>
          <a:ext cx="3601219" cy="1610704"/>
        </a:xfrm>
        <a:custGeom>
          <a:avLst/>
          <a:gdLst/>
          <a:ahLst/>
          <a:cxnLst/>
          <a:rect l="0" t="0" r="0" b="0"/>
          <a:pathLst>
            <a:path>
              <a:moveTo>
                <a:pt x="3601219" y="0"/>
              </a:moveTo>
              <a:lnTo>
                <a:pt x="3601219" y="1298261"/>
              </a:lnTo>
              <a:lnTo>
                <a:pt x="0" y="1298261"/>
              </a:lnTo>
              <a:lnTo>
                <a:pt x="0" y="1610704"/>
              </a:lnTo>
            </a:path>
          </a:pathLst>
        </a:custGeom>
        <a:noFill/>
        <a:ln w="15875" cap="rnd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0D9BC-A22D-4F86-B85E-851BE242FB44}">
      <dsp:nvSpPr>
        <dsp:cNvPr id="0" name=""/>
        <dsp:cNvSpPr/>
      </dsp:nvSpPr>
      <dsp:spPr>
        <a:xfrm>
          <a:off x="3601219" y="356522"/>
          <a:ext cx="2975649" cy="70649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Livro Verde </a:t>
          </a:r>
          <a:r>
            <a:rPr lang="pt-BR" sz="1600" kern="1200" dirty="0" smtClean="0"/>
            <a:t>(BRASIL, 2000)</a:t>
          </a:r>
          <a:endParaRPr lang="pt-BR" sz="1600" kern="1200" dirty="0"/>
        </a:p>
      </dsp:txBody>
      <dsp:txXfrm>
        <a:off x="3601219" y="356522"/>
        <a:ext cx="2975649" cy="706493"/>
      </dsp:txXfrm>
    </dsp:sp>
    <dsp:sp modelId="{1DC0C7F7-E5DD-490E-8B20-E220FDEB531C}">
      <dsp:nvSpPr>
        <dsp:cNvPr id="0" name=""/>
        <dsp:cNvSpPr/>
      </dsp:nvSpPr>
      <dsp:spPr>
        <a:xfrm>
          <a:off x="0" y="2673720"/>
          <a:ext cx="2975649" cy="706493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informatização</a:t>
          </a:r>
          <a:r>
            <a:rPr lang="pt-BR" sz="1600" kern="1200" dirty="0" smtClean="0"/>
            <a:t> </a:t>
          </a:r>
          <a:r>
            <a:rPr lang="pt-BR" sz="1600" b="1" kern="1200" dirty="0" smtClean="0"/>
            <a:t>de escolas</a:t>
          </a:r>
          <a:endParaRPr lang="pt-BR" sz="1600" b="1" kern="1200" dirty="0"/>
        </a:p>
      </dsp:txBody>
      <dsp:txXfrm>
        <a:off x="0" y="2673720"/>
        <a:ext cx="2975649" cy="706493"/>
      </dsp:txXfrm>
    </dsp:sp>
    <dsp:sp modelId="{24D7A211-A7E1-4FEF-BCEC-13A46E7411D1}">
      <dsp:nvSpPr>
        <dsp:cNvPr id="0" name=""/>
        <dsp:cNvSpPr/>
      </dsp:nvSpPr>
      <dsp:spPr>
        <a:xfrm>
          <a:off x="3591548" y="2645540"/>
          <a:ext cx="2975649" cy="706493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criação de </a:t>
          </a:r>
          <a:r>
            <a:rPr lang="pt-BR" sz="1600" b="1" kern="1200" dirty="0" err="1" smtClean="0"/>
            <a:t>telecentros</a:t>
          </a:r>
          <a:endParaRPr lang="pt-BR" sz="1600" b="1" kern="1200" dirty="0"/>
        </a:p>
      </dsp:txBody>
      <dsp:txXfrm>
        <a:off x="3591548" y="2645540"/>
        <a:ext cx="2975649" cy="706493"/>
      </dsp:txXfrm>
    </dsp:sp>
    <dsp:sp modelId="{4A507479-AC53-41A8-A332-98292132F115}">
      <dsp:nvSpPr>
        <dsp:cNvPr id="0" name=""/>
        <dsp:cNvSpPr/>
      </dsp:nvSpPr>
      <dsp:spPr>
        <a:xfrm>
          <a:off x="7202438" y="2715974"/>
          <a:ext cx="2975649" cy="1487824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 smtClean="0"/>
            <a:t>convênios com as operadoras de telefonia para viabilização da conexão à internet</a:t>
          </a:r>
          <a:endParaRPr lang="pt-BR" sz="1600" b="1" kern="1200" dirty="0"/>
        </a:p>
      </dsp:txBody>
      <dsp:txXfrm>
        <a:off x="7202438" y="2715974"/>
        <a:ext cx="2975649" cy="1487824"/>
      </dsp:txXfrm>
    </dsp:sp>
    <dsp:sp modelId="{9625F7D0-4D48-4942-AD20-46ECB9626FEF}">
      <dsp:nvSpPr>
        <dsp:cNvPr id="0" name=""/>
        <dsp:cNvSpPr/>
      </dsp:nvSpPr>
      <dsp:spPr>
        <a:xfrm>
          <a:off x="1772801" y="1372662"/>
          <a:ext cx="2975649" cy="681513"/>
        </a:xfrm>
        <a:prstGeom prst="rect">
          <a:avLst/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Políticas Públicas</a:t>
          </a:r>
          <a:endParaRPr lang="pt-BR" sz="2000" b="1" kern="1200" dirty="0"/>
        </a:p>
      </dsp:txBody>
      <dsp:txXfrm>
        <a:off x="1772801" y="1372662"/>
        <a:ext cx="2975649" cy="681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8AE30-6517-4378-9F48-363EEE6F80C3}">
      <dsp:nvSpPr>
        <dsp:cNvPr id="0" name=""/>
        <dsp:cNvSpPr/>
      </dsp:nvSpPr>
      <dsp:spPr>
        <a:xfrm>
          <a:off x="0" y="280602"/>
          <a:ext cx="9813700" cy="4919731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53152-8685-4310-B56C-166A2B9179B0}">
      <dsp:nvSpPr>
        <dsp:cNvPr id="0" name=""/>
        <dsp:cNvSpPr/>
      </dsp:nvSpPr>
      <dsp:spPr>
        <a:xfrm>
          <a:off x="791612" y="1432602"/>
          <a:ext cx="8040717" cy="245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1"/>
              </a:solidFill>
            </a:rPr>
            <a:t>Um processo contínuo e conflituoso, marcado pela tensão entre </a:t>
          </a:r>
          <a:r>
            <a:rPr lang="pt-BR" sz="1800" b="1" kern="1200" dirty="0" err="1" smtClean="0">
              <a:solidFill>
                <a:schemeClr val="bg1"/>
              </a:solidFill>
            </a:rPr>
            <a:t>homogeinização</a:t>
          </a:r>
          <a:r>
            <a:rPr lang="pt-BR" sz="1800" b="1" kern="1200" dirty="0" smtClean="0">
              <a:solidFill>
                <a:schemeClr val="bg1"/>
              </a:solidFill>
            </a:rPr>
            <a:t> e proliferação da diferença, tradição e modernidade, necessidade e liberdade, através do qual as TIC penetram contextos socioculturais (sempre heterogêneos) transformando-os ao mesmo tempo em que são transformadas pelas maneiras como os sujeitos as praticam nesses contextos (BUZATO, 2007).</a:t>
          </a:r>
          <a:endParaRPr lang="pt-BR" sz="1800" b="1" kern="1200" dirty="0">
            <a:solidFill>
              <a:schemeClr val="bg1"/>
            </a:solidFill>
          </a:endParaRPr>
        </a:p>
      </dsp:txBody>
      <dsp:txXfrm>
        <a:off x="791612" y="1432602"/>
        <a:ext cx="8040717" cy="24544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C7F45-701E-4A4A-998B-184AEE937A47}">
      <dsp:nvSpPr>
        <dsp:cNvPr id="0" name=""/>
        <dsp:cNvSpPr/>
      </dsp:nvSpPr>
      <dsp:spPr>
        <a:xfrm>
          <a:off x="7835" y="362829"/>
          <a:ext cx="2342033" cy="30519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bg1"/>
              </a:solidFill>
            </a:rPr>
            <a:t>Incluído digital</a:t>
          </a:r>
          <a:endParaRPr lang="pt-BR" sz="2800" b="1" kern="1200" dirty="0">
            <a:solidFill>
              <a:schemeClr val="bg1"/>
            </a:solidFill>
          </a:endParaRPr>
        </a:p>
      </dsp:txBody>
      <dsp:txXfrm>
        <a:off x="76431" y="431425"/>
        <a:ext cx="2204841" cy="2914770"/>
      </dsp:txXfrm>
    </dsp:sp>
    <dsp:sp modelId="{EF2D11C9-7ADF-4AFD-8C0C-CBBA81BF52AF}">
      <dsp:nvSpPr>
        <dsp:cNvPr id="0" name=""/>
        <dsp:cNvSpPr/>
      </dsp:nvSpPr>
      <dsp:spPr>
        <a:xfrm>
          <a:off x="2584072" y="1598398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584072" y="1714563"/>
        <a:ext cx="347558" cy="348494"/>
      </dsp:txXfrm>
    </dsp:sp>
    <dsp:sp modelId="{28D402AD-D2BF-465D-9596-3586EC1A009E}">
      <dsp:nvSpPr>
        <dsp:cNvPr id="0" name=""/>
        <dsp:cNvSpPr/>
      </dsp:nvSpPr>
      <dsp:spPr>
        <a:xfrm>
          <a:off x="3286683" y="362829"/>
          <a:ext cx="2342033" cy="30519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647"/>
            <a:lumOff val="291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>
              <a:solidFill>
                <a:schemeClr val="bg1"/>
              </a:solidFill>
            </a:rPr>
            <a:t>capacidade cognitiva que lhe permita não só acessar e consumir conteúdos disponibilizados na internet,</a:t>
          </a:r>
          <a:endParaRPr lang="pt-BR" sz="1700" b="1" kern="1200" dirty="0">
            <a:solidFill>
              <a:schemeClr val="bg1"/>
            </a:solidFill>
          </a:endParaRPr>
        </a:p>
      </dsp:txBody>
      <dsp:txXfrm>
        <a:off x="3355279" y="431425"/>
        <a:ext cx="2204841" cy="2914770"/>
      </dsp:txXfrm>
    </dsp:sp>
    <dsp:sp modelId="{6BC3E997-CCCB-4B30-956E-431D121998AC}">
      <dsp:nvSpPr>
        <dsp:cNvPr id="0" name=""/>
        <dsp:cNvSpPr/>
      </dsp:nvSpPr>
      <dsp:spPr>
        <a:xfrm>
          <a:off x="5862920" y="1598398"/>
          <a:ext cx="496511" cy="5808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4697"/>
            <a:lumOff val="333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5862920" y="1714563"/>
        <a:ext cx="347558" cy="348494"/>
      </dsp:txXfrm>
    </dsp:sp>
    <dsp:sp modelId="{4D496518-8360-4A9D-8023-ECA2B86F7270}">
      <dsp:nvSpPr>
        <dsp:cNvPr id="0" name=""/>
        <dsp:cNvSpPr/>
      </dsp:nvSpPr>
      <dsp:spPr>
        <a:xfrm>
          <a:off x="6565530" y="362829"/>
          <a:ext cx="2342033" cy="305196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647"/>
            <a:lumOff val="2912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kern="1200" dirty="0" smtClean="0">
              <a:solidFill>
                <a:schemeClr val="bg1"/>
              </a:solidFill>
            </a:rPr>
            <a:t>principalmente ser capaz de filtrar esses conteúdos, para que atendam às suas necessidades.</a:t>
          </a:r>
          <a:endParaRPr lang="pt-BR" sz="1700" b="1" kern="1200" dirty="0">
            <a:solidFill>
              <a:schemeClr val="bg1"/>
            </a:solidFill>
          </a:endParaRPr>
        </a:p>
      </dsp:txBody>
      <dsp:txXfrm>
        <a:off x="6634126" y="431425"/>
        <a:ext cx="2204841" cy="29147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37021-85F6-4B75-9524-B461303ABC2A}">
      <dsp:nvSpPr>
        <dsp:cNvPr id="0" name=""/>
        <dsp:cNvSpPr/>
      </dsp:nvSpPr>
      <dsp:spPr>
        <a:xfrm>
          <a:off x="0" y="5"/>
          <a:ext cx="7794121" cy="749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bg1"/>
              </a:solidFill>
            </a:rPr>
            <a:t>Acesso qualificado</a:t>
          </a:r>
          <a:endParaRPr lang="pt-BR" sz="2800" b="1" kern="1200" dirty="0">
            <a:solidFill>
              <a:schemeClr val="bg1"/>
            </a:solidFill>
          </a:endParaRPr>
        </a:p>
      </dsp:txBody>
      <dsp:txXfrm>
        <a:off x="21941" y="21946"/>
        <a:ext cx="6494676" cy="705250"/>
      </dsp:txXfrm>
    </dsp:sp>
    <dsp:sp modelId="{A4FC0853-7DEE-4DA2-B12D-9F0C04561E88}">
      <dsp:nvSpPr>
        <dsp:cNvPr id="0" name=""/>
        <dsp:cNvSpPr/>
      </dsp:nvSpPr>
      <dsp:spPr>
        <a:xfrm>
          <a:off x="294737" y="899087"/>
          <a:ext cx="7794121" cy="84101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Qualidade técnica</a:t>
          </a:r>
          <a:endParaRPr lang="pt-BR" sz="2500" kern="1200" dirty="0"/>
        </a:p>
      </dsp:txBody>
      <dsp:txXfrm>
        <a:off x="319369" y="923719"/>
        <a:ext cx="6445364" cy="791748"/>
      </dsp:txXfrm>
    </dsp:sp>
    <dsp:sp modelId="{47F7A2B5-D475-4E3C-BCBB-6DB3EC018C70}">
      <dsp:nvSpPr>
        <dsp:cNvPr id="0" name=""/>
        <dsp:cNvSpPr/>
      </dsp:nvSpPr>
      <dsp:spPr>
        <a:xfrm>
          <a:off x="608570" y="1884540"/>
          <a:ext cx="7794121" cy="59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Baixo custo</a:t>
          </a:r>
          <a:endParaRPr lang="pt-BR" sz="2500" kern="1200" dirty="0"/>
        </a:p>
      </dsp:txBody>
      <dsp:txXfrm>
        <a:off x="625881" y="1901851"/>
        <a:ext cx="6460006" cy="556425"/>
      </dsp:txXfrm>
    </dsp:sp>
    <dsp:sp modelId="{9307BEF6-A898-48F8-8C01-79A622C15EFA}">
      <dsp:nvSpPr>
        <dsp:cNvPr id="0" name=""/>
        <dsp:cNvSpPr/>
      </dsp:nvSpPr>
      <dsp:spPr>
        <a:xfrm>
          <a:off x="1116359" y="2658567"/>
          <a:ext cx="7558505" cy="680487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Compreensão do conteúdo acessado</a:t>
          </a:r>
          <a:endParaRPr lang="pt-BR" sz="2500" kern="1200" dirty="0"/>
        </a:p>
      </dsp:txBody>
      <dsp:txXfrm>
        <a:off x="1136290" y="2678498"/>
        <a:ext cx="6258433" cy="640625"/>
      </dsp:txXfrm>
    </dsp:sp>
    <dsp:sp modelId="{18FF0888-0330-4962-92B2-DF2B052047A5}">
      <dsp:nvSpPr>
        <dsp:cNvPr id="0" name=""/>
        <dsp:cNvSpPr/>
      </dsp:nvSpPr>
      <dsp:spPr>
        <a:xfrm>
          <a:off x="1491882" y="3447468"/>
          <a:ext cx="7794121" cy="758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Qualificação profissional</a:t>
          </a:r>
          <a:endParaRPr lang="pt-BR" sz="2500" kern="1200" dirty="0"/>
        </a:p>
      </dsp:txBody>
      <dsp:txXfrm>
        <a:off x="1514089" y="3469675"/>
        <a:ext cx="6450214" cy="713802"/>
      </dsp:txXfrm>
    </dsp:sp>
    <dsp:sp modelId="{F33FE7C9-F310-4FE0-BAA1-980795CBD178}">
      <dsp:nvSpPr>
        <dsp:cNvPr id="0" name=""/>
        <dsp:cNvSpPr/>
      </dsp:nvSpPr>
      <dsp:spPr>
        <a:xfrm>
          <a:off x="6754687" y="538860"/>
          <a:ext cx="717464" cy="717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>
        <a:off x="6916116" y="538860"/>
        <a:ext cx="394606" cy="539892"/>
      </dsp:txXfrm>
    </dsp:sp>
    <dsp:sp modelId="{E2E8257B-4501-4B77-83B0-03604F204E95}">
      <dsp:nvSpPr>
        <dsp:cNvPr id="0" name=""/>
        <dsp:cNvSpPr/>
      </dsp:nvSpPr>
      <dsp:spPr>
        <a:xfrm>
          <a:off x="7233687" y="1529160"/>
          <a:ext cx="717464" cy="717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>
        <a:off x="7395116" y="1529160"/>
        <a:ext cx="394606" cy="539892"/>
      </dsp:txXfrm>
    </dsp:sp>
    <dsp:sp modelId="{6FDF35AD-BDA5-4A0B-BC36-FDEE3421D1F5}">
      <dsp:nvSpPr>
        <dsp:cNvPr id="0" name=""/>
        <dsp:cNvSpPr/>
      </dsp:nvSpPr>
      <dsp:spPr>
        <a:xfrm>
          <a:off x="7584879" y="2351285"/>
          <a:ext cx="717464" cy="717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>
        <a:off x="7746308" y="2351285"/>
        <a:ext cx="394606" cy="539892"/>
      </dsp:txXfrm>
    </dsp:sp>
    <dsp:sp modelId="{BF24F72E-51FC-4D26-B8A4-8B82AC4992A8}">
      <dsp:nvSpPr>
        <dsp:cNvPr id="0" name=""/>
        <dsp:cNvSpPr/>
      </dsp:nvSpPr>
      <dsp:spPr>
        <a:xfrm>
          <a:off x="7844629" y="3196624"/>
          <a:ext cx="717464" cy="7174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/>
        </a:p>
      </dsp:txBody>
      <dsp:txXfrm>
        <a:off x="8006058" y="3196624"/>
        <a:ext cx="394606" cy="5398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41FD-806F-4D45-8936-5FCE045B6CB7}">
      <dsp:nvSpPr>
        <dsp:cNvPr id="0" name=""/>
        <dsp:cNvSpPr/>
      </dsp:nvSpPr>
      <dsp:spPr>
        <a:xfrm rot="16200000">
          <a:off x="2017" y="262893"/>
          <a:ext cx="3774123" cy="3252463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Investimentos em bens materiais</a:t>
          </a:r>
          <a:endParaRPr lang="pt-BR" sz="2600" kern="1200" dirty="0"/>
        </a:p>
      </dsp:txBody>
      <dsp:txXfrm rot="5400000">
        <a:off x="262848" y="945593"/>
        <a:ext cx="2683282" cy="1887061"/>
      </dsp:txXfrm>
    </dsp:sp>
    <dsp:sp modelId="{C17A4083-5089-4186-B3F0-74189B6A0662}">
      <dsp:nvSpPr>
        <dsp:cNvPr id="0" name=""/>
        <dsp:cNvSpPr/>
      </dsp:nvSpPr>
      <dsp:spPr>
        <a:xfrm rot="5400000">
          <a:off x="6223088" y="189882"/>
          <a:ext cx="3774123" cy="3398484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melhoria das condições da educação básica </a:t>
          </a:r>
          <a:endParaRPr lang="pt-BR" sz="2600" kern="1200" dirty="0"/>
        </a:p>
      </dsp:txBody>
      <dsp:txXfrm rot="-5400000">
        <a:off x="7005643" y="945594"/>
        <a:ext cx="2803749" cy="18870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230F4-C04D-48CC-82FB-DA45E54F7325}">
      <dsp:nvSpPr>
        <dsp:cNvPr id="0" name=""/>
        <dsp:cNvSpPr/>
      </dsp:nvSpPr>
      <dsp:spPr>
        <a:xfrm>
          <a:off x="2923608" y="1273393"/>
          <a:ext cx="1830089" cy="94456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1"/>
              </a:solidFill>
            </a:rPr>
            <a:t>Nas escolas</a:t>
          </a:r>
          <a:endParaRPr lang="pt-BR" sz="1800" b="1" kern="1200" dirty="0">
            <a:solidFill>
              <a:schemeClr val="bg1"/>
            </a:solidFill>
          </a:endParaRPr>
        </a:p>
      </dsp:txBody>
      <dsp:txXfrm>
        <a:off x="2951273" y="1301058"/>
        <a:ext cx="1774759" cy="889232"/>
      </dsp:txXfrm>
    </dsp:sp>
    <dsp:sp modelId="{3D641CD9-F800-47D8-8103-7888E9CB00D1}">
      <dsp:nvSpPr>
        <dsp:cNvPr id="0" name=""/>
        <dsp:cNvSpPr/>
      </dsp:nvSpPr>
      <dsp:spPr>
        <a:xfrm rot="18392452">
          <a:off x="4828372" y="1145834"/>
          <a:ext cx="520164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/>
        </a:p>
      </dsp:txBody>
      <dsp:txXfrm>
        <a:off x="4854169" y="1282070"/>
        <a:ext cx="392648" cy="255031"/>
      </dsp:txXfrm>
    </dsp:sp>
    <dsp:sp modelId="{44B3A5BA-410B-40C5-8583-5C3B13378D96}">
      <dsp:nvSpPr>
        <dsp:cNvPr id="0" name=""/>
        <dsp:cNvSpPr/>
      </dsp:nvSpPr>
      <dsp:spPr>
        <a:xfrm>
          <a:off x="5288322" y="0"/>
          <a:ext cx="1830089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1"/>
              </a:solidFill>
            </a:rPr>
            <a:t>Equipamentos sucateados</a:t>
          </a:r>
          <a:endParaRPr lang="pt-BR" sz="1800" b="1" kern="1200" dirty="0">
            <a:solidFill>
              <a:schemeClr val="bg1"/>
            </a:solidFill>
          </a:endParaRPr>
        </a:p>
      </dsp:txBody>
      <dsp:txXfrm>
        <a:off x="5315987" y="27665"/>
        <a:ext cx="1774759" cy="889232"/>
      </dsp:txXfrm>
    </dsp:sp>
    <dsp:sp modelId="{037D1C8D-D5D7-4895-9F4E-F0919A589EB2}">
      <dsp:nvSpPr>
        <dsp:cNvPr id="0" name=""/>
        <dsp:cNvSpPr/>
      </dsp:nvSpPr>
      <dsp:spPr>
        <a:xfrm rot="5357342">
          <a:off x="5663374" y="1472027"/>
          <a:ext cx="1110072" cy="4250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 rot="-5400000">
        <a:off x="6090103" y="1129523"/>
        <a:ext cx="255031" cy="982556"/>
      </dsp:txXfrm>
    </dsp:sp>
    <dsp:sp modelId="{8E796BED-39C0-4F4B-88D3-535A6FF3D99D}">
      <dsp:nvSpPr>
        <dsp:cNvPr id="0" name=""/>
        <dsp:cNvSpPr/>
      </dsp:nvSpPr>
      <dsp:spPr>
        <a:xfrm>
          <a:off x="5318409" y="2424545"/>
          <a:ext cx="1830089" cy="944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bg1"/>
              </a:solidFill>
            </a:rPr>
            <a:t>Pouco acesso</a:t>
          </a:r>
          <a:endParaRPr lang="pt-BR" sz="1800" b="1" kern="1200" dirty="0">
            <a:solidFill>
              <a:schemeClr val="bg1"/>
            </a:solidFill>
          </a:endParaRPr>
        </a:p>
      </dsp:txBody>
      <dsp:txXfrm>
        <a:off x="5346074" y="2452210"/>
        <a:ext cx="1774759" cy="8892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230F4-C04D-48CC-82FB-DA45E54F7325}">
      <dsp:nvSpPr>
        <dsp:cNvPr id="0" name=""/>
        <dsp:cNvSpPr/>
      </dsp:nvSpPr>
      <dsp:spPr>
        <a:xfrm>
          <a:off x="1864212" y="3790"/>
          <a:ext cx="5227118" cy="101668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Mapa da Inclusão Digital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(FGV, 2012)</a:t>
          </a:r>
          <a:endParaRPr lang="pt-BR" sz="2000" b="1" kern="1200" dirty="0"/>
        </a:p>
      </dsp:txBody>
      <dsp:txXfrm>
        <a:off x="1893990" y="33568"/>
        <a:ext cx="5167562" cy="957129"/>
      </dsp:txXfrm>
    </dsp:sp>
    <dsp:sp modelId="{3D641CD9-F800-47D8-8103-7888E9CB00D1}">
      <dsp:nvSpPr>
        <dsp:cNvPr id="0" name=""/>
        <dsp:cNvSpPr/>
      </dsp:nvSpPr>
      <dsp:spPr>
        <a:xfrm rot="5307502">
          <a:off x="4297957" y="1059218"/>
          <a:ext cx="401389" cy="457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-5400000">
        <a:off x="4359780" y="1087299"/>
        <a:ext cx="274504" cy="280972"/>
      </dsp:txXfrm>
    </dsp:sp>
    <dsp:sp modelId="{44B3A5BA-410B-40C5-8583-5C3B13378D96}">
      <dsp:nvSpPr>
        <dsp:cNvPr id="0" name=""/>
        <dsp:cNvSpPr/>
      </dsp:nvSpPr>
      <dsp:spPr>
        <a:xfrm>
          <a:off x="2835646" y="1555468"/>
          <a:ext cx="3367771" cy="1016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Aumento do acesso a computadores e internet</a:t>
          </a:r>
          <a:endParaRPr lang="pt-BR" sz="2000" kern="1200" dirty="0"/>
        </a:p>
      </dsp:txBody>
      <dsp:txXfrm>
        <a:off x="2865424" y="1585246"/>
        <a:ext cx="3308215" cy="957129"/>
      </dsp:txXfrm>
    </dsp:sp>
    <dsp:sp modelId="{037D1C8D-D5D7-4895-9F4E-F0919A589EB2}">
      <dsp:nvSpPr>
        <dsp:cNvPr id="0" name=""/>
        <dsp:cNvSpPr/>
      </dsp:nvSpPr>
      <dsp:spPr>
        <a:xfrm rot="5541882">
          <a:off x="4308223" y="2585749"/>
          <a:ext cx="360784" cy="4534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>
            <a:solidFill>
              <a:schemeClr val="bg1"/>
            </a:solidFill>
          </a:endParaRPr>
        </a:p>
      </dsp:txBody>
      <dsp:txXfrm rot="-5400000">
        <a:off x="4354814" y="2632126"/>
        <a:ext cx="272067" cy="252549"/>
      </dsp:txXfrm>
    </dsp:sp>
    <dsp:sp modelId="{8E796BED-39C0-4F4B-88D3-535A6FF3D99D}">
      <dsp:nvSpPr>
        <dsp:cNvPr id="0" name=""/>
        <dsp:cNvSpPr/>
      </dsp:nvSpPr>
      <dsp:spPr>
        <a:xfrm>
          <a:off x="2773814" y="3052790"/>
          <a:ext cx="3367771" cy="101668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Apartheid Digital</a:t>
          </a:r>
          <a:endParaRPr lang="pt-BR" sz="2000" kern="1200" dirty="0"/>
        </a:p>
      </dsp:txBody>
      <dsp:txXfrm>
        <a:off x="2803592" y="3082568"/>
        <a:ext cx="3308215" cy="957129"/>
      </dsp:txXfrm>
    </dsp:sp>
    <dsp:sp modelId="{6FFE22B8-59F2-4E72-BA26-A0D61651D2B1}">
      <dsp:nvSpPr>
        <dsp:cNvPr id="0" name=""/>
        <dsp:cNvSpPr/>
      </dsp:nvSpPr>
      <dsp:spPr>
        <a:xfrm rot="5400000">
          <a:off x="4267071" y="4094893"/>
          <a:ext cx="381257" cy="4575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 rot="-5400000">
        <a:off x="4320448" y="4133019"/>
        <a:ext cx="274504" cy="266880"/>
      </dsp:txXfrm>
    </dsp:sp>
    <dsp:sp modelId="{E8F788E3-C43C-4181-B5BD-2D8612627B90}">
      <dsp:nvSpPr>
        <dsp:cNvPr id="0" name=""/>
        <dsp:cNvSpPr/>
      </dsp:nvSpPr>
      <dsp:spPr>
        <a:xfrm>
          <a:off x="2773814" y="4577819"/>
          <a:ext cx="3367771" cy="1016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Investimento direto nos alunos</a:t>
          </a:r>
          <a:endParaRPr lang="pt-BR" sz="2000" kern="1200" dirty="0"/>
        </a:p>
      </dsp:txBody>
      <dsp:txXfrm>
        <a:off x="2803592" y="4607597"/>
        <a:ext cx="3308215" cy="95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memidias2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ide@ic.ufal.br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2.tmp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ict.br/capacitacao-e-ensino/pesquisa-em-ciencia-da-informacao%20/projetos-de-pesquisa/o-papel-das-tics-nas-estrategias-dos-grupos-de-midia-no-seculo-xxi/Mapeamento%20da%20inclusao%20digital%20no%20Brasil%20%20_%20Cabral%20-%20Brasil%20_%20Revista%20Eptic%20Online.pdf" TargetMode="External"/><Relationship Id="rId2" Type="http://schemas.openxmlformats.org/officeDocument/2006/relationships/hyperlink" Target="http://www.bibliotecadigital.unicamp.br/document/?Code=%20vtls000415042&amp;fd=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lo.br/pdf/pci/v13n1/v13n1a06.pdf" TargetMode="External"/><Relationship Id="rId4" Type="http://schemas.openxmlformats.org/officeDocument/2006/relationships/hyperlink" Target="http://www.cps.fgv.br/cps/bd/mid2012/MID_sumario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tmp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tmp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tmp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tmp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tmp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72732"/>
            <a:ext cx="8915399" cy="484245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Inclusão digital na Escola Pública: o Curso                           em </a:t>
            </a:r>
            <a:r>
              <a:rPr lang="pt-BR" b="1" dirty="0" smtClean="0"/>
              <a:t>Alagoas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Picture 3" descr="slide_0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3" t="5677" r="48916" b="12709"/>
          <a:stretch/>
        </p:blipFill>
        <p:spPr bwMode="auto">
          <a:xfrm>
            <a:off x="7840202" y="1811591"/>
            <a:ext cx="2800336" cy="276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777285" y="4777379"/>
            <a:ext cx="9727327" cy="1126283"/>
          </a:xfrm>
        </p:spPr>
        <p:txBody>
          <a:bodyPr/>
          <a:lstStyle/>
          <a:p>
            <a:r>
              <a:rPr lang="pt-BR" dirty="0"/>
              <a:t>Carmen Lúcia de Araújo Paiva Oliveira – CIED/UFAL – </a:t>
            </a:r>
            <a:r>
              <a:rPr lang="pt-BR" u="sng" dirty="0">
                <a:hlinkClick r:id="rId3"/>
              </a:rPr>
              <a:t>carmemidias2@gmail.com</a:t>
            </a:r>
            <a:endParaRPr lang="pt-BR" dirty="0"/>
          </a:p>
          <a:p>
            <a:r>
              <a:rPr lang="pt-BR" dirty="0" err="1"/>
              <a:t>Leide</a:t>
            </a:r>
            <a:r>
              <a:rPr lang="pt-BR" dirty="0"/>
              <a:t> Jane de Sá Araújo – IC/UFAL – </a:t>
            </a:r>
            <a:r>
              <a:rPr lang="pt-BR" dirty="0">
                <a:hlinkClick r:id="rId4"/>
              </a:rPr>
              <a:t>leide@ic.ufal.br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7760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492692"/>
              </p:ext>
            </p:extLst>
          </p:nvPr>
        </p:nvGraphicFramePr>
        <p:xfrm>
          <a:off x="4778231" y="2965693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877489"/>
              </p:ext>
            </p:extLst>
          </p:nvPr>
        </p:nvGraphicFramePr>
        <p:xfrm>
          <a:off x="-860569" y="886689"/>
          <a:ext cx="8915400" cy="559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Seta para a direita 6"/>
          <p:cNvSpPr/>
          <p:nvPr/>
        </p:nvSpPr>
        <p:spPr>
          <a:xfrm rot="19779672">
            <a:off x="5583378" y="4918361"/>
            <a:ext cx="1842655" cy="1302328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Entretanto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5971310" y="1966283"/>
            <a:ext cx="3934690" cy="1350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Desigualdade no acesso nas unidades da federação</a:t>
            </a:r>
            <a:endParaRPr lang="pt-BR" b="1" dirty="0"/>
          </a:p>
        </p:txBody>
      </p:sp>
      <p:sp>
        <p:nvSpPr>
          <p:cNvPr id="9" name="Seta para a direita 8"/>
          <p:cNvSpPr/>
          <p:nvPr/>
        </p:nvSpPr>
        <p:spPr>
          <a:xfrm rot="1973340">
            <a:off x="6334988" y="1390247"/>
            <a:ext cx="921328" cy="429491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20º Ciaed - Abed - Windows Internet Explorer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514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5289" y="184470"/>
            <a:ext cx="8911687" cy="872181"/>
          </a:xfrm>
        </p:spPr>
        <p:txBody>
          <a:bodyPr/>
          <a:lstStyle/>
          <a:p>
            <a:r>
              <a:rPr lang="pt-BR" b="1" dirty="0"/>
              <a:t>O Curso Aluno Integrado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4194" y="1403670"/>
            <a:ext cx="8915400" cy="5458691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3200" dirty="0" smtClean="0"/>
              <a:t>Parte </a:t>
            </a:r>
            <a:r>
              <a:rPr lang="pt-BR" sz="3200" dirty="0"/>
              <a:t>do </a:t>
            </a:r>
            <a:r>
              <a:rPr lang="pt-BR" sz="3200" dirty="0" err="1"/>
              <a:t>Proinfo</a:t>
            </a:r>
            <a:r>
              <a:rPr lang="pt-BR" sz="3200" dirty="0"/>
              <a:t> </a:t>
            </a:r>
            <a:r>
              <a:rPr lang="pt-BR" sz="3200" dirty="0" smtClean="0"/>
              <a:t>Integrado (programa de formação do </a:t>
            </a:r>
            <a:r>
              <a:rPr lang="pt-BR" sz="3200" dirty="0" err="1" smtClean="0"/>
              <a:t>Proinfo</a:t>
            </a:r>
            <a:r>
              <a:rPr lang="pt-BR" sz="3200" dirty="0" smtClean="0"/>
              <a:t>/MEC);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3200" dirty="0"/>
              <a:t>C</a:t>
            </a:r>
            <a:r>
              <a:rPr lang="pt-BR" sz="3200" dirty="0" smtClean="0"/>
              <a:t>urso </a:t>
            </a:r>
            <a:r>
              <a:rPr lang="pt-BR" sz="3200" dirty="0"/>
              <a:t>técnico básico em </a:t>
            </a:r>
            <a:r>
              <a:rPr lang="pt-BR" sz="3200" dirty="0" smtClean="0"/>
              <a:t>informática para alunos do Ensino Médio;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3200" dirty="0" smtClean="0"/>
              <a:t>Tentativa de </a:t>
            </a:r>
            <a:r>
              <a:rPr lang="pt-BR" sz="3200" dirty="0"/>
              <a:t>incluir digitalmente os alunos do Ensino Médio (1º e 2º anos</a:t>
            </a:r>
            <a:r>
              <a:rPr lang="pt-BR" sz="3200" dirty="0" smtClean="0"/>
              <a:t>);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3200" dirty="0"/>
              <a:t>Q</a:t>
            </a:r>
            <a:r>
              <a:rPr lang="pt-BR" sz="3200" dirty="0" smtClean="0"/>
              <a:t>ualificação profissional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91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01546"/>
            <a:ext cx="8911687" cy="1280890"/>
          </a:xfrm>
        </p:spPr>
        <p:txBody>
          <a:bodyPr/>
          <a:lstStyle/>
          <a:p>
            <a:r>
              <a:rPr lang="pt-BR" b="1" dirty="0"/>
              <a:t>O Curso Aluno Integrado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8612" y="1482436"/>
            <a:ext cx="9906000" cy="509847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400" dirty="0" smtClean="0">
                <a:solidFill>
                  <a:schemeClr val="bg1"/>
                </a:solidFill>
              </a:rPr>
              <a:t>Propicia </a:t>
            </a:r>
            <a:r>
              <a:rPr lang="pt-BR" sz="2400" dirty="0">
                <a:solidFill>
                  <a:schemeClr val="bg1"/>
                </a:solidFill>
              </a:rPr>
              <a:t>aos participantes, o </a:t>
            </a:r>
            <a:r>
              <a:rPr lang="pt-BR" sz="2400" b="1" dirty="0">
                <a:solidFill>
                  <a:schemeClr val="bg1"/>
                </a:solidFill>
              </a:rPr>
              <a:t>desenvolvimento de habilidades </a:t>
            </a:r>
            <a:r>
              <a:rPr lang="pt-BR" sz="2400" dirty="0">
                <a:solidFill>
                  <a:schemeClr val="bg1"/>
                </a:solidFill>
              </a:rPr>
              <a:t>relacionadas ao </a:t>
            </a:r>
            <a:r>
              <a:rPr lang="pt-BR" sz="2400" b="1" dirty="0">
                <a:solidFill>
                  <a:schemeClr val="bg1"/>
                </a:solidFill>
              </a:rPr>
              <a:t>uso qualitativo da internet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b="1" dirty="0">
                <a:solidFill>
                  <a:schemeClr val="bg1"/>
                </a:solidFill>
              </a:rPr>
              <a:t>processadores de texto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b="1" dirty="0">
                <a:solidFill>
                  <a:schemeClr val="bg1"/>
                </a:solidFill>
              </a:rPr>
              <a:t>planilha de cálculos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b="1" dirty="0">
                <a:solidFill>
                  <a:schemeClr val="bg1"/>
                </a:solidFill>
              </a:rPr>
              <a:t>banco de dados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b="1" dirty="0">
                <a:solidFill>
                  <a:schemeClr val="bg1"/>
                </a:solidFill>
              </a:rPr>
              <a:t>software de apresentação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b="1" dirty="0">
                <a:solidFill>
                  <a:schemeClr val="bg1"/>
                </a:solidFill>
              </a:rPr>
              <a:t>sistemas operacionais </a:t>
            </a:r>
            <a:r>
              <a:rPr lang="pt-BR" sz="2400" dirty="0">
                <a:solidFill>
                  <a:schemeClr val="bg1"/>
                </a:solidFill>
              </a:rPr>
              <a:t>e </a:t>
            </a:r>
            <a:r>
              <a:rPr lang="pt-BR" sz="2400" b="1" dirty="0">
                <a:solidFill>
                  <a:schemeClr val="bg1"/>
                </a:solidFill>
              </a:rPr>
              <a:t>manutenção de hardware</a:t>
            </a:r>
            <a:r>
              <a:rPr lang="pt-BR" sz="2400" dirty="0">
                <a:solidFill>
                  <a:schemeClr val="bg1"/>
                </a:solidFill>
              </a:rPr>
              <a:t>, promovendo uma </a:t>
            </a:r>
            <a:r>
              <a:rPr lang="pt-BR" sz="2400" b="1" dirty="0">
                <a:solidFill>
                  <a:schemeClr val="bg1"/>
                </a:solidFill>
              </a:rPr>
              <a:t>formação técnica </a:t>
            </a:r>
            <a:r>
              <a:rPr lang="pt-BR" sz="2400" dirty="0">
                <a:solidFill>
                  <a:schemeClr val="bg1"/>
                </a:solidFill>
              </a:rPr>
              <a:t>para o </a:t>
            </a:r>
            <a:r>
              <a:rPr lang="pt-BR" sz="2400" b="1" dirty="0">
                <a:solidFill>
                  <a:schemeClr val="bg1"/>
                </a:solidFill>
              </a:rPr>
              <a:t>gerenciamento do laboratório de informática</a:t>
            </a:r>
            <a:r>
              <a:rPr lang="pt-BR" sz="2400" dirty="0">
                <a:solidFill>
                  <a:schemeClr val="bg1"/>
                </a:solidFill>
              </a:rPr>
              <a:t>, além de contribuir para a </a:t>
            </a:r>
            <a:r>
              <a:rPr lang="pt-BR" sz="2400" b="1" dirty="0">
                <a:solidFill>
                  <a:schemeClr val="bg1"/>
                </a:solidFill>
              </a:rPr>
              <a:t>qualificação </a:t>
            </a:r>
            <a:r>
              <a:rPr lang="pt-BR" sz="2400" dirty="0">
                <a:solidFill>
                  <a:schemeClr val="bg1"/>
                </a:solidFill>
              </a:rPr>
              <a:t>dos alunos para o </a:t>
            </a:r>
            <a:r>
              <a:rPr lang="pt-BR" sz="2400" b="1" dirty="0">
                <a:solidFill>
                  <a:schemeClr val="bg1"/>
                </a:solidFill>
              </a:rPr>
              <a:t>mundo do trabalho</a:t>
            </a:r>
            <a:r>
              <a:rPr lang="pt-BR" sz="2400" dirty="0">
                <a:solidFill>
                  <a:schemeClr val="bg1"/>
                </a:solidFill>
              </a:rPr>
              <a:t>, visando a </a:t>
            </a:r>
            <a:r>
              <a:rPr lang="pt-BR" sz="2400" b="1" dirty="0">
                <a:solidFill>
                  <a:schemeClr val="bg1"/>
                </a:solidFill>
              </a:rPr>
              <a:t>socialização</a:t>
            </a:r>
            <a:r>
              <a:rPr lang="pt-BR" sz="2400" dirty="0">
                <a:solidFill>
                  <a:schemeClr val="bg1"/>
                </a:solidFill>
              </a:rPr>
              <a:t> e a </a:t>
            </a:r>
            <a:r>
              <a:rPr lang="pt-BR" sz="2400" b="1" dirty="0">
                <a:solidFill>
                  <a:schemeClr val="bg1"/>
                </a:solidFill>
              </a:rPr>
              <a:t>inclusão digital</a:t>
            </a:r>
            <a:r>
              <a:rPr lang="pt-BR" sz="2400" dirty="0">
                <a:solidFill>
                  <a:schemeClr val="bg1"/>
                </a:solidFill>
              </a:rPr>
              <a:t> (UFAL, 2013</a:t>
            </a:r>
            <a:r>
              <a:rPr lang="pt-BR" sz="2400" dirty="0" smtClean="0">
                <a:solidFill>
                  <a:schemeClr val="bg1"/>
                </a:solidFill>
              </a:rPr>
              <a:t>).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6665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Alagoas...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99855" y="2133600"/>
            <a:ext cx="9518071" cy="3777622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800" b="1" dirty="0" smtClean="0"/>
              <a:t>UFAL</a:t>
            </a:r>
            <a:r>
              <a:rPr lang="pt-BR" sz="2800" dirty="0" smtClean="0"/>
              <a:t> - gestão </a:t>
            </a:r>
            <a:r>
              <a:rPr lang="pt-BR" sz="2800" dirty="0"/>
              <a:t>administrativa e pedagógica do </a:t>
            </a:r>
            <a:r>
              <a:rPr lang="pt-BR" sz="2800" dirty="0" smtClean="0"/>
              <a:t>curso.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800" b="1" dirty="0" smtClean="0"/>
              <a:t>Coordenação do PROINFO/AL </a:t>
            </a:r>
            <a:r>
              <a:rPr lang="pt-BR" sz="2800" dirty="0" smtClean="0"/>
              <a:t>– diagnóstico e seleção de escolas; divulgação; inscrição dos alunos; logística de transporte para o acompanhamento presencial.</a:t>
            </a:r>
            <a:endParaRPr lang="pt-BR" sz="2800" dirty="0"/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402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Ofertas do Curso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171585"/>
              </p:ext>
            </p:extLst>
          </p:nvPr>
        </p:nvGraphicFramePr>
        <p:xfrm>
          <a:off x="2202872" y="1648693"/>
          <a:ext cx="9033164" cy="3879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0019"/>
                <a:gridCol w="1772747"/>
                <a:gridCol w="1810398"/>
              </a:tblGrid>
              <a:tr h="427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Ofertas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1ª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2ª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Nº de Municípios atendidos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Nº total de Escolas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Nº de laboratórios desativados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04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Nº de Escolas sem conexão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04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Nº de Escolas com conexão lenta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02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5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Escolas com apenas 1 computador conectado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02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01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bg1"/>
                          </a:solidFill>
                          <a:effectLst/>
                        </a:rPr>
                        <a:t>Escolas com boa conexão</a:t>
                      </a:r>
                      <a:endParaRPr lang="pt-BR" sz="2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chemeClr val="bg1"/>
                          </a:solidFill>
                          <a:effectLst/>
                        </a:rPr>
                        <a:t>03</a:t>
                      </a:r>
                      <a:endParaRPr lang="pt-BR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chemeClr val="bg1"/>
                          </a:solidFill>
                          <a:effectLst/>
                        </a:rPr>
                        <a:t>04</a:t>
                      </a:r>
                      <a:endParaRPr lang="pt-BR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327564" y="5613507"/>
            <a:ext cx="8894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Fonte: Relatório diagnóstico das escolas do Curso Aluno Integrado,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</a:rPr>
              <a:t>Proinfo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/AL, 2013</a:t>
            </a:r>
            <a:endParaRPr lang="pt-BR" dirty="0"/>
          </a:p>
        </p:txBody>
      </p:sp>
      <p:pic>
        <p:nvPicPr>
          <p:cNvPr id="6" name="Imagem 5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704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Ofertas do Curso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155969"/>
              </p:ext>
            </p:extLst>
          </p:nvPr>
        </p:nvGraphicFramePr>
        <p:xfrm>
          <a:off x="914400" y="2286000"/>
          <a:ext cx="11000509" cy="3017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0697"/>
                <a:gridCol w="2319232"/>
                <a:gridCol w="1595416"/>
                <a:gridCol w="2135955"/>
                <a:gridCol w="2016437"/>
                <a:gridCol w="1832772"/>
              </a:tblGrid>
              <a:tr h="1662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Oferta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Nº de alunos matriculados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Escolas atendidas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Tutores Presenciais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Tutores a Distância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Nº de alunos aprovados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7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1ª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166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12</a:t>
                      </a:r>
                      <a:endParaRPr lang="pt-B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3</a:t>
                      </a:r>
                      <a:endParaRPr lang="pt-BR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4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7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2ª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327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24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5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7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11</a:t>
                      </a:r>
                      <a:endParaRPr lang="pt-B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064326" y="5474963"/>
            <a:ext cx="7813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Fonte: Relatórios da Coordenação do Curso Aluno Integrado – 2013-2014</a:t>
            </a:r>
            <a:endParaRPr lang="pt-BR" dirty="0"/>
          </a:p>
        </p:txBody>
      </p:sp>
      <p:pic>
        <p:nvPicPr>
          <p:cNvPr id="6" name="Imagem 5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500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3316" y="1198015"/>
            <a:ext cx="8911687" cy="1280890"/>
          </a:xfrm>
        </p:spPr>
        <p:txBody>
          <a:bodyPr>
            <a:normAutofit/>
          </a:bodyPr>
          <a:lstStyle/>
          <a:p>
            <a:r>
              <a:rPr lang="pt-BR" sz="3200" dirty="0"/>
              <a:t>Relação entre matrícula e evasão no Curso Aluno Integrado em Alagoas </a:t>
            </a:r>
          </a:p>
        </p:txBody>
      </p:sp>
      <p:pic>
        <p:nvPicPr>
          <p:cNvPr id="3075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377" y="2478905"/>
            <a:ext cx="7287489" cy="417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 descr="20º Ciaed - Abed - Windows Internet Explor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08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943" y="284674"/>
            <a:ext cx="8911687" cy="1280890"/>
          </a:xfrm>
        </p:spPr>
        <p:txBody>
          <a:bodyPr/>
          <a:lstStyle/>
          <a:p>
            <a:r>
              <a:rPr lang="pt-BR" dirty="0" smtClean="0"/>
              <a:t>Principais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9184" y="1451592"/>
            <a:ext cx="10196945" cy="508775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Falta de conexão à internet nas escolas ou conexão </a:t>
            </a:r>
            <a:r>
              <a:rPr lang="pt-BR" sz="2800" b="1" dirty="0" smtClean="0">
                <a:solidFill>
                  <a:schemeClr val="bg1"/>
                </a:solidFill>
              </a:rPr>
              <a:t>lenta</a:t>
            </a:r>
          </a:p>
          <a:p>
            <a:pPr marL="144000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baixa velocidade da internet impossibilitou o acesso à plataforma e até aos e-mails, prejudicando e frustrando os alunos (Tutor J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pPr marL="144000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342000" algn="just"/>
            <a:r>
              <a:rPr lang="pt-BR" sz="2800" b="1" dirty="0">
                <a:solidFill>
                  <a:schemeClr val="bg1"/>
                </a:solidFill>
              </a:rPr>
              <a:t>Dificuldade de acesso dos alunos ao laboratório de informática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 marL="144000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Na Escola OC, tinham perdido a chave do laboratório, por isso não foi possível rever as dificuldades de acesso de alguns alunos.  (Tutora M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pPr marL="144000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Houve mudança de gestores da escola. Os novos gestores não quiseram apoiar o curso e não permitiram aos alunos o acesso o laboratório, nem com a minha presença. Com isso os alunos se desestimularam... (Tutor J).</a:t>
            </a:r>
            <a:endParaRPr lang="pt-BR" dirty="0" smtClean="0">
              <a:solidFill>
                <a:schemeClr val="bg1"/>
              </a:solidFill>
            </a:endParaRPr>
          </a:p>
          <a:p>
            <a:pPr marL="144000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1440000" indent="0" algn="just">
              <a:buNone/>
            </a:pPr>
            <a:endParaRPr lang="pt-BR" sz="1900" dirty="0">
              <a:solidFill>
                <a:schemeClr val="bg1"/>
              </a:solidFill>
            </a:endParaRP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55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problemas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21175" y="1662547"/>
            <a:ext cx="9796752" cy="473825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342000" algn="just"/>
            <a:r>
              <a:rPr lang="pt-BR" sz="3000" b="1" dirty="0">
                <a:solidFill>
                  <a:schemeClr val="bg1"/>
                </a:solidFill>
              </a:rPr>
              <a:t>Gestão deficiente dos recursos tecnológicos</a:t>
            </a:r>
          </a:p>
          <a:p>
            <a:pPr marL="1440000" indent="0" algn="just">
              <a:buNone/>
            </a:pPr>
            <a:r>
              <a:rPr lang="pt-BR" sz="1900" dirty="0">
                <a:solidFill>
                  <a:schemeClr val="bg1"/>
                </a:solidFill>
              </a:rPr>
              <a:t>Constatamos panes constantes na rede e vários computadores inativos, fazendo com que a turma solicitasse um outro local, para os encontros presenciais. O diretor afirmou que já fez várias solicitações à Secretaria de Educação, sem obter o atendimento necessário (Tutor J</a:t>
            </a:r>
            <a:r>
              <a:rPr lang="pt-BR" sz="1900" dirty="0" smtClean="0">
                <a:solidFill>
                  <a:schemeClr val="bg1"/>
                </a:solidFill>
              </a:rPr>
              <a:t>).</a:t>
            </a:r>
          </a:p>
          <a:p>
            <a:pPr marL="1440000" indent="0" algn="just">
              <a:buNone/>
            </a:pP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sz="3000" b="1" dirty="0" smtClean="0">
                <a:solidFill>
                  <a:schemeClr val="bg1"/>
                </a:solidFill>
              </a:rPr>
              <a:t>Dificuldade </a:t>
            </a:r>
            <a:r>
              <a:rPr lang="pt-BR" sz="3000" b="1" dirty="0">
                <a:solidFill>
                  <a:schemeClr val="bg1"/>
                </a:solidFill>
              </a:rPr>
              <a:t>de comunicação dos tutores com os </a:t>
            </a:r>
            <a:r>
              <a:rPr lang="pt-BR" sz="3000" b="1" dirty="0" smtClean="0">
                <a:solidFill>
                  <a:schemeClr val="bg1"/>
                </a:solidFill>
              </a:rPr>
              <a:t>alunos </a:t>
            </a:r>
          </a:p>
          <a:p>
            <a:pPr marL="1440000" indent="0" algn="just">
              <a:buNone/>
            </a:pPr>
            <a:r>
              <a:rPr lang="pt-BR" sz="1900" dirty="0">
                <a:solidFill>
                  <a:schemeClr val="bg1"/>
                </a:solidFill>
              </a:rPr>
              <a:t>Nas três escolas que visitei o houve o mesmo problema: falta de comunicação entre diretores, coordenadores e alunos. [...] Cheguei no horário combinado com a direção, esperei meia hora e quando me atendeu informou que não sabia do encontro, pois tinha sido marcado com a vice-diretora. A coordenação por sua vez informou que não sabia nem do curso, nem quem eram os alunos... (Tutora M)</a:t>
            </a:r>
          </a:p>
          <a:p>
            <a:pPr marL="342000" indent="-285750" algn="just"/>
            <a:endParaRPr lang="pt-BR" sz="1900" dirty="0">
              <a:solidFill>
                <a:schemeClr val="bg1"/>
              </a:solidFill>
            </a:endParaRP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63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0" y="347019"/>
            <a:ext cx="8911687" cy="1280890"/>
          </a:xfrm>
        </p:spPr>
        <p:txBody>
          <a:bodyPr/>
          <a:lstStyle/>
          <a:p>
            <a:r>
              <a:rPr lang="pt-BR" dirty="0" smtClean="0"/>
              <a:t>Medidas adotadas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0982" y="1142997"/>
            <a:ext cx="10363199" cy="55034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chemeClr val="bg1"/>
                </a:solidFill>
              </a:rPr>
              <a:t>Visitas </a:t>
            </a:r>
            <a:r>
              <a:rPr lang="pt-BR" sz="2800" b="1" dirty="0">
                <a:solidFill>
                  <a:schemeClr val="bg1"/>
                </a:solidFill>
              </a:rPr>
              <a:t>às escolas</a:t>
            </a:r>
            <a:r>
              <a:rPr lang="pt-BR" sz="2800" b="1" dirty="0" smtClean="0">
                <a:solidFill>
                  <a:schemeClr val="bg1"/>
                </a:solidFill>
              </a:rPr>
              <a:t>;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</a:rPr>
              <a:t>encaminhamento dos alunos a espaços alternativos para acesso à internet;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chemeClr val="bg1"/>
                </a:solidFill>
              </a:rPr>
              <a:t>manutenção </a:t>
            </a:r>
            <a:r>
              <a:rPr lang="pt-BR" sz="2800" b="1" dirty="0">
                <a:solidFill>
                  <a:schemeClr val="bg1"/>
                </a:solidFill>
              </a:rPr>
              <a:t>dos tutores presenciais, além do prazo estabelecido; 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chemeClr val="bg1"/>
                </a:solidFill>
              </a:rPr>
              <a:t>ampliação </a:t>
            </a:r>
            <a:r>
              <a:rPr lang="pt-BR" sz="2800" b="1" dirty="0">
                <a:solidFill>
                  <a:schemeClr val="bg1"/>
                </a:solidFill>
              </a:rPr>
              <a:t>do período do </a:t>
            </a:r>
            <a:r>
              <a:rPr lang="pt-BR" sz="2800" b="1" dirty="0" smtClean="0">
                <a:solidFill>
                  <a:schemeClr val="bg1"/>
                </a:solidFill>
              </a:rPr>
              <a:t>curso</a:t>
            </a:r>
            <a:r>
              <a:rPr lang="pt-BR" sz="2800" b="1" dirty="0">
                <a:solidFill>
                  <a:schemeClr val="bg1"/>
                </a:solidFill>
              </a:rPr>
              <a:t>.</a:t>
            </a:r>
            <a:endParaRPr lang="pt-BR" sz="28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2800" b="1" dirty="0" smtClean="0">
                <a:solidFill>
                  <a:schemeClr val="bg1"/>
                </a:solidFill>
              </a:rPr>
              <a:t>criação </a:t>
            </a:r>
            <a:r>
              <a:rPr lang="pt-BR" sz="2800" b="1" dirty="0">
                <a:solidFill>
                  <a:schemeClr val="bg1"/>
                </a:solidFill>
              </a:rPr>
              <a:t>de grupo no </a:t>
            </a:r>
            <a:r>
              <a:rPr lang="pt-BR" sz="2800" b="1" dirty="0" err="1">
                <a:solidFill>
                  <a:schemeClr val="bg1"/>
                </a:solidFill>
              </a:rPr>
              <a:t>Facebook</a:t>
            </a:r>
            <a:r>
              <a:rPr lang="pt-BR" sz="2800" b="1" dirty="0">
                <a:solidFill>
                  <a:schemeClr val="bg1"/>
                </a:solidFill>
              </a:rPr>
              <a:t> pelos tutores a distância</a:t>
            </a: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138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8" y="683457"/>
            <a:ext cx="8911687" cy="1280890"/>
          </a:xfrm>
        </p:spPr>
        <p:txBody>
          <a:bodyPr/>
          <a:lstStyle/>
          <a:p>
            <a:r>
              <a:rPr lang="pt-BR" dirty="0" smtClean="0"/>
              <a:t>Caracterização da Pesquisa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986905"/>
              </p:ext>
            </p:extLst>
          </p:nvPr>
        </p:nvGraphicFramePr>
        <p:xfrm>
          <a:off x="1996784" y="2185116"/>
          <a:ext cx="9297988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67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</a:rPr>
              <a:t>Apesar das pesquisas mostrarem o aumento do número de pessoas com acesso a computadores e internet em todo o Brasil, no caso do Aluno Integrado em Alagoas observou-se que a maioria absoluta dos alunos necessitava da escola para esse acesso e foi justamente a falta dele que contribuiu em grande parte para a evasão </a:t>
            </a:r>
            <a:r>
              <a:rPr lang="pt-BR" sz="2800" dirty="0" smtClean="0">
                <a:solidFill>
                  <a:schemeClr val="bg1"/>
                </a:solidFill>
              </a:rPr>
              <a:t>detectada.</a:t>
            </a:r>
            <a:endParaRPr lang="pt-BR" sz="2800" dirty="0">
              <a:solidFill>
                <a:schemeClr val="bg1"/>
              </a:solidFill>
            </a:endParaRP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023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7481" y="1487606"/>
            <a:ext cx="10672549" cy="537039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Necessidade de critérios </a:t>
            </a:r>
            <a:r>
              <a:rPr lang="pt-BR" sz="2400" b="1" dirty="0">
                <a:solidFill>
                  <a:schemeClr val="bg1"/>
                </a:solidFill>
              </a:rPr>
              <a:t>de seleção para os participantes do curso, buscando um nivelamento no conhecimento das </a:t>
            </a:r>
            <a:r>
              <a:rPr lang="pt-BR" sz="2400" b="1" dirty="0" smtClean="0">
                <a:solidFill>
                  <a:schemeClr val="bg1"/>
                </a:solidFill>
              </a:rPr>
              <a:t>TIC.</a:t>
            </a:r>
            <a:endParaRPr lang="pt-BR" sz="24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Cuidado </a:t>
            </a:r>
            <a:r>
              <a:rPr lang="pt-BR" sz="2400" b="1" dirty="0">
                <a:solidFill>
                  <a:schemeClr val="bg1"/>
                </a:solidFill>
              </a:rPr>
              <a:t>para que as escolas tenham seus laboratórios a serviço da aprendizagem dos alunos e professores</a:t>
            </a:r>
            <a:r>
              <a:rPr lang="pt-BR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Gestão responsável dos recursos tecnológicos, </a:t>
            </a:r>
            <a:r>
              <a:rPr lang="pt-BR" sz="2400" b="1" dirty="0">
                <a:solidFill>
                  <a:schemeClr val="bg1"/>
                </a:solidFill>
              </a:rPr>
              <a:t>tanto na </a:t>
            </a:r>
            <a:r>
              <a:rPr lang="pt-BR" sz="2400" b="1" dirty="0" smtClean="0">
                <a:solidFill>
                  <a:schemeClr val="bg1"/>
                </a:solidFill>
              </a:rPr>
              <a:t>escola </a:t>
            </a:r>
            <a:r>
              <a:rPr lang="pt-BR" sz="2400" b="1" dirty="0">
                <a:solidFill>
                  <a:schemeClr val="bg1"/>
                </a:solidFill>
              </a:rPr>
              <a:t>quanto na Secretaria Estadual de </a:t>
            </a:r>
            <a:r>
              <a:rPr lang="pt-BR" sz="2400" b="1" dirty="0" smtClean="0">
                <a:solidFill>
                  <a:schemeClr val="bg1"/>
                </a:solidFill>
              </a:rPr>
              <a:t>Educação.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Alinhamento das políticas do governo federal com as do governo estadual.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117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Somente assim,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chemeClr val="bg1"/>
                </a:solidFill>
              </a:rPr>
              <a:t>a inclusão digital </a:t>
            </a:r>
            <a:r>
              <a:rPr lang="pt-BR" sz="2400" b="1" dirty="0" smtClean="0">
                <a:solidFill>
                  <a:schemeClr val="bg1"/>
                </a:solidFill>
              </a:rPr>
              <a:t> poderá se tornar uma realidade nas escolas.</a:t>
            </a:r>
          </a:p>
          <a:p>
            <a:pPr>
              <a:lnSpc>
                <a:spcPct val="150000"/>
              </a:lnSpc>
            </a:pPr>
            <a:r>
              <a:rPr lang="pt-BR" sz="2400" b="1" dirty="0" smtClean="0">
                <a:solidFill>
                  <a:schemeClr val="bg1"/>
                </a:solidFill>
              </a:rPr>
              <a:t>A oferta do curso em melhores condições </a:t>
            </a:r>
            <a:r>
              <a:rPr lang="pt-BR" sz="2400" b="1" dirty="0">
                <a:solidFill>
                  <a:schemeClr val="bg1"/>
                </a:solidFill>
              </a:rPr>
              <a:t>contribuirá para a vivência de uma cultura digital na </a:t>
            </a:r>
            <a:r>
              <a:rPr lang="pt-BR" sz="2400" b="1" dirty="0" smtClean="0">
                <a:solidFill>
                  <a:schemeClr val="bg1"/>
                </a:solidFill>
              </a:rPr>
              <a:t>escola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73958"/>
            <a:ext cx="8915400" cy="5172502"/>
          </a:xfrm>
          <a:solidFill>
            <a:schemeClr val="accent2">
              <a:lumMod val="5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ALAGOAS.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Relatório diagnóstico das escolas do Aluno Integrado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Proinfo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/AL. 2013.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BRASIL. PRESIDÊNCIA DA REPÚBLICA.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Decreto n° 6.300, de 12 de Dezembro de 2007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Dispõe sobre o Programa Nacional de Tecnologia Educacional –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ProInfo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Decreto on-line. Disponível em : &lt;http://www. planalto.gov.br/ccivil_03/_ Ato2007-2010/2007/Decreto/ D6300.htm&gt;. Acesso em: 10 mar 2014. 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BRASIL.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Sociedade da Informação no Brasil. Livro Verde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Brasília: Ministério da Ciência e Tecnologia, 2000. Disponível em: http://www.mct.gov.br/index.php/content/view/18878.html . Acesso em: 20 mar 2014.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BUZATO, Marcelo.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Entre a fronteira e a periferia: 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linguagem e letramento na inclusão digital.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Tese (Doutorado em Linguística Aplicada)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- 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Instituto de Estudos da Linguagem, Universidade Estadual de Campinas, Campinas, 2007. Disponível em: </a:t>
            </a:r>
            <a:r>
              <a:rPr lang="pt-BR" u="sng" dirty="0">
                <a:solidFill>
                  <a:schemeClr val="tx1">
                    <a:lumMod val="95000"/>
                  </a:schemeClr>
                </a:solidFill>
                <a:hlinkClick r:id="rId2"/>
              </a:rPr>
              <a:t>http://www.bibliotecadigital.unicamp.br/document/?Code= vtls000415042&amp;fd=y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Acesso em: 10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abr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2014.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CABRAL, Adilson; CABRAL,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Eula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Mapeamento da inclusão digital no Brasil.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Revista </a:t>
            </a:r>
            <a:r>
              <a:rPr lang="pt-BR" b="1" dirty="0" err="1">
                <a:solidFill>
                  <a:schemeClr val="tx1">
                    <a:lumMod val="95000"/>
                  </a:schemeClr>
                </a:solidFill>
              </a:rPr>
              <a:t>Eptic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 Online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Vol.15 n.1 p.4-19 , 2013. 2013 Disponível em</a:t>
            </a:r>
            <a:r>
              <a:rPr lang="pt-BR" b="1" i="1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pt-BR" u="sng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http://www.ibict.br/capacitacao-e-ensino/pesquisa-em-ciencia-da-informacao /projetos-de-pesquisa/o-papel-das-tics-nas-estrategias-dos-grupos-de-midia-no-seculo-xxi/Mapeamento%20da%20inclusao%20digital%20no%20Brasil %20_%20Cabral%20-%20Brasil%20_%20Revista%20Eptic%20Online.pdf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Acesso em 2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abr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2014.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FUNDAÇÃO GETÚLIO VARGAS.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Mapa da Inclusão Digital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Rio de Janeiro: FGV, CPS, 2012. Disponível em: </a:t>
            </a:r>
            <a:r>
              <a:rPr lang="pt-BR" u="sng" dirty="0">
                <a:solidFill>
                  <a:schemeClr val="tx1">
                    <a:lumMod val="95000"/>
                  </a:schemeClr>
                </a:solidFill>
                <a:hlinkClick r:id="rId4"/>
              </a:rPr>
              <a:t>http://www.cps.fgv.br/cps/bd/mid2012/MID_sumario.pdf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. Acesso em 10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abr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2014.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MATOS, Fernando A. M.; CHAGAS,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Gleison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J. N. Desafios para a Inclusão Digital no Brasil.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Perspectivas em Ciência da Informação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</a:t>
            </a:r>
            <a:r>
              <a:rPr lang="pt-BR" dirty="0" err="1">
                <a:solidFill>
                  <a:schemeClr val="tx1">
                    <a:lumMod val="95000"/>
                  </a:schemeClr>
                </a:solidFill>
              </a:rPr>
              <a:t>Vol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 13, nº 1, p.67-94, 2008. Disponível em: </a:t>
            </a:r>
            <a:r>
              <a:rPr lang="pt-BR" u="sng" dirty="0">
                <a:solidFill>
                  <a:schemeClr val="tx1">
                    <a:lumMod val="95000"/>
                  </a:schemeClr>
                </a:solidFill>
                <a:hlinkClick r:id="rId5"/>
              </a:rPr>
              <a:t>http://www.scielo.br/pdf/pci/v13n1/v13n1a06.pdf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. Acesso em: 30 mar 2014.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UNIVERSIDADE FEDERAL DE ALAGOAS (UFAL).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Relatórios do Curso Aluno Integrado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, 2013-2014. </a:t>
            </a:r>
          </a:p>
          <a:p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_____________ </a:t>
            </a:r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Plano de Trabalho Pedagógico</a:t>
            </a:r>
            <a:r>
              <a:rPr lang="pt-BR" dirty="0">
                <a:solidFill>
                  <a:schemeClr val="tx1">
                    <a:lumMod val="95000"/>
                  </a:schemeClr>
                </a:solidFill>
              </a:rPr>
              <a:t>, 2013.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3105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da Pesquisa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682000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4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122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1" y="251695"/>
            <a:ext cx="8911687" cy="1280890"/>
          </a:xfrm>
        </p:spPr>
        <p:txBody>
          <a:bodyPr/>
          <a:lstStyle/>
          <a:p>
            <a:r>
              <a:rPr lang="pt-BR" dirty="0" smtClean="0"/>
              <a:t>Inclusão Digital no Brasil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014038"/>
              </p:ext>
            </p:extLst>
          </p:nvPr>
        </p:nvGraphicFramePr>
        <p:xfrm>
          <a:off x="1725769" y="1032735"/>
          <a:ext cx="10178088" cy="5644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8500057" y="1777284"/>
            <a:ext cx="117197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9813701" y="1149170"/>
            <a:ext cx="2167429" cy="1256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Diretrizes para a inclusão digital</a:t>
            </a:r>
            <a:endParaRPr lang="pt-BR" b="1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3168201" y="4456090"/>
            <a:ext cx="12878" cy="811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1918950" y="5357611"/>
            <a:ext cx="2498501" cy="8822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PROINFO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6" name="Conector de seta reta 15"/>
          <p:cNvCxnSpPr/>
          <p:nvPr/>
        </p:nvCxnSpPr>
        <p:spPr>
          <a:xfrm flipV="1">
            <a:off x="4417451" y="5357611"/>
            <a:ext cx="1403800" cy="441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4417451" y="5874913"/>
            <a:ext cx="1403800" cy="86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de cantos arredondados 22"/>
          <p:cNvSpPr/>
          <p:nvPr/>
        </p:nvSpPr>
        <p:spPr>
          <a:xfrm>
            <a:off x="5859887" y="4861774"/>
            <a:ext cx="2459865" cy="69358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Equipamentos</a:t>
            </a:r>
            <a:endParaRPr lang="pt-BR" dirty="0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859887" y="5798712"/>
            <a:ext cx="2459865" cy="69358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Formação</a:t>
            </a:r>
            <a:endParaRPr lang="pt-BR" dirty="0"/>
          </a:p>
        </p:txBody>
      </p:sp>
      <p:pic>
        <p:nvPicPr>
          <p:cNvPr id="25" name="Imagem 24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637948" y="-10148"/>
            <a:ext cx="1554051" cy="100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7340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Inclusão Digital</a:t>
            </a:r>
            <a:endParaRPr lang="pt-BR" dirty="0"/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313504"/>
              </p:ext>
            </p:extLst>
          </p:nvPr>
        </p:nvGraphicFramePr>
        <p:xfrm>
          <a:off x="1918953" y="1377064"/>
          <a:ext cx="9813700" cy="5480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26915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Inclusão Digital</a:t>
            </a:r>
            <a:endParaRPr lang="pt-BR" dirty="0"/>
          </a:p>
        </p:txBody>
      </p:sp>
      <p:pic>
        <p:nvPicPr>
          <p:cNvPr id="4" name="Imagem 3" descr="20º Ciaed - Abed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2589212" y="2011323"/>
            <a:ext cx="8915400" cy="465993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Cabral e Cabral (2013, p. 4)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066874" y="3169041"/>
            <a:ext cx="3249037" cy="6439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Sentidos Possíveis</a:t>
            </a:r>
            <a:endParaRPr lang="pt-BR" sz="2800" b="1" dirty="0"/>
          </a:p>
        </p:txBody>
      </p:sp>
      <p:sp>
        <p:nvSpPr>
          <p:cNvPr id="11" name="Elipse 10"/>
          <p:cNvSpPr/>
          <p:nvPr/>
        </p:nvSpPr>
        <p:spPr>
          <a:xfrm>
            <a:off x="6152798" y="2191975"/>
            <a:ext cx="3210143" cy="12090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</a:rPr>
              <a:t>Perspectiva de transferência de conhecimento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799904" y="3725717"/>
            <a:ext cx="3419773" cy="10603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</a:rPr>
              <a:t>Perspectiva tecnológica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5365459" y="2797811"/>
            <a:ext cx="674036" cy="7007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5335719" y="3516745"/>
            <a:ext cx="615113" cy="477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2589212" y="4970702"/>
            <a:ext cx="2892411" cy="139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apreender o discurso da tecnologia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6322440" y="5226700"/>
            <a:ext cx="2318198" cy="9916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bg1"/>
                </a:solidFill>
              </a:rPr>
              <a:t>alfabetização </a:t>
            </a:r>
            <a:r>
              <a:rPr lang="pt-BR" b="1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9539446" y="5045836"/>
            <a:ext cx="1889490" cy="1172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c</a:t>
            </a:r>
            <a:r>
              <a:rPr lang="pt-BR" b="1" dirty="0" smtClean="0">
                <a:solidFill>
                  <a:schemeClr val="bg1"/>
                </a:solidFill>
              </a:rPr>
              <a:t>onstrução da cidadania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31" name="Conector angulado 30"/>
          <p:cNvCxnSpPr>
            <a:stCxn id="12" idx="3"/>
            <a:endCxn id="19" idx="0"/>
          </p:cNvCxnSpPr>
          <p:nvPr/>
        </p:nvCxnSpPr>
        <p:spPr>
          <a:xfrm rot="5400000">
            <a:off x="4998113" y="3668097"/>
            <a:ext cx="339910" cy="226530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>
            <a:stCxn id="12" idx="5"/>
            <a:endCxn id="21" idx="0"/>
          </p:cNvCxnSpPr>
          <p:nvPr/>
        </p:nvCxnSpPr>
        <p:spPr>
          <a:xfrm rot="16200000" flipH="1">
            <a:off x="9394005" y="3955650"/>
            <a:ext cx="415044" cy="176532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endCxn id="20" idx="0"/>
          </p:cNvCxnSpPr>
          <p:nvPr/>
        </p:nvCxnSpPr>
        <p:spPr>
          <a:xfrm>
            <a:off x="7481539" y="4738168"/>
            <a:ext cx="0" cy="4885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2706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Inclusão Digital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97653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m 5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6440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046" y="112077"/>
            <a:ext cx="8911687" cy="1280890"/>
          </a:xfrm>
        </p:spPr>
        <p:txBody>
          <a:bodyPr/>
          <a:lstStyle/>
          <a:p>
            <a:r>
              <a:rPr lang="pt-BR" dirty="0" smtClean="0"/>
              <a:t>Inclusão Digital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68315"/>
              </p:ext>
            </p:extLst>
          </p:nvPr>
        </p:nvGraphicFramePr>
        <p:xfrm>
          <a:off x="1623296" y="891068"/>
          <a:ext cx="10122236" cy="613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3697612" y="5275447"/>
            <a:ext cx="7794121" cy="697605"/>
            <a:chOff x="2328114" y="3784242"/>
            <a:chExt cx="7794121" cy="830687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328114" y="3784242"/>
              <a:ext cx="7794121" cy="830687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pt-BR" sz="2400" dirty="0" smtClean="0"/>
                <a:t>Melhoria no padrão de vida</a:t>
              </a:r>
              <a:endParaRPr lang="pt-BR" sz="2400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2352444" y="3808572"/>
              <a:ext cx="6623486" cy="782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700" kern="1200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9991211" y="4906998"/>
            <a:ext cx="708433" cy="757330"/>
            <a:chOff x="9000260" y="3440430"/>
            <a:chExt cx="539946" cy="539946"/>
          </a:xfrm>
        </p:grpSpPr>
        <p:sp>
          <p:nvSpPr>
            <p:cNvPr id="9" name="Seta para baixo 8"/>
            <p:cNvSpPr/>
            <p:nvPr/>
          </p:nvSpPr>
          <p:spPr>
            <a:xfrm>
              <a:off x="9000260" y="3440430"/>
              <a:ext cx="539946" cy="539946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ta para baixo 4"/>
            <p:cNvSpPr/>
            <p:nvPr/>
          </p:nvSpPr>
          <p:spPr>
            <a:xfrm>
              <a:off x="9121748" y="3440430"/>
              <a:ext cx="296970" cy="4063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400" kern="1200"/>
            </a:p>
          </p:txBody>
        </p:sp>
      </p:grpSp>
      <p:sp>
        <p:nvSpPr>
          <p:cNvPr id="11" name="Retângulo de cantos arredondados 10"/>
          <p:cNvSpPr/>
          <p:nvPr/>
        </p:nvSpPr>
        <p:spPr>
          <a:xfrm>
            <a:off x="4072785" y="6186045"/>
            <a:ext cx="7607377" cy="67195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pt-BR" sz="2400" dirty="0" smtClean="0"/>
              <a:t>Maior acesso à cultura e à cidadania</a:t>
            </a:r>
            <a:endParaRPr lang="pt-BR" sz="2400" dirty="0"/>
          </a:p>
        </p:txBody>
      </p:sp>
      <p:sp>
        <p:nvSpPr>
          <p:cNvPr id="12" name="Seta para baixo 11"/>
          <p:cNvSpPr/>
          <p:nvPr/>
        </p:nvSpPr>
        <p:spPr>
          <a:xfrm>
            <a:off x="10564364" y="5807380"/>
            <a:ext cx="708433" cy="757330"/>
          </a:xfrm>
          <a:prstGeom prst="downArrow">
            <a:avLst>
              <a:gd name="adj1" fmla="val 55000"/>
              <a:gd name="adj2" fmla="val 45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Imagem 12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723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Formulação de Políticas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000388"/>
              </p:ext>
            </p:extLst>
          </p:nvPr>
        </p:nvGraphicFramePr>
        <p:xfrm>
          <a:off x="2068079" y="2119745"/>
          <a:ext cx="9999229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ipse 4"/>
          <p:cNvSpPr/>
          <p:nvPr/>
        </p:nvSpPr>
        <p:spPr>
          <a:xfrm>
            <a:off x="5652655" y="3006435"/>
            <a:ext cx="2784763" cy="21474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Compreensão e processamento de informações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6" name="Imagem 5" descr="20º Ciaed - Abed - Windows Internet Explorer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t="22544" r="68631" b="50077"/>
          <a:stretch/>
        </p:blipFill>
        <p:spPr>
          <a:xfrm>
            <a:off x="10041228" y="-10149"/>
            <a:ext cx="2150772" cy="138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825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</TotalTime>
  <Words>1381</Words>
  <Application>Microsoft Office PowerPoint</Application>
  <PresentationFormat>Widescreen</PresentationFormat>
  <Paragraphs>149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 3</vt:lpstr>
      <vt:lpstr>Cacho</vt:lpstr>
      <vt:lpstr>Inclusão digital na Escola Pública: o Curso                           em Alagoas   </vt:lpstr>
      <vt:lpstr>Caracterização da Pesquisa</vt:lpstr>
      <vt:lpstr>Objetivo da Pesquisa</vt:lpstr>
      <vt:lpstr>Inclusão Digital no Brasil</vt:lpstr>
      <vt:lpstr>Inclusão Digital</vt:lpstr>
      <vt:lpstr>Inclusão Digital</vt:lpstr>
      <vt:lpstr>Inclusão Digital</vt:lpstr>
      <vt:lpstr>Inclusão Digital</vt:lpstr>
      <vt:lpstr>Formulação de Políticas</vt:lpstr>
      <vt:lpstr>Apresentação do PowerPoint</vt:lpstr>
      <vt:lpstr>O Curso Aluno Integrado </vt:lpstr>
      <vt:lpstr>O Curso Aluno Integrado  </vt:lpstr>
      <vt:lpstr>Em Alagoas...</vt:lpstr>
      <vt:lpstr>Ofertas do Curso</vt:lpstr>
      <vt:lpstr>Ofertas do Curso</vt:lpstr>
      <vt:lpstr>Relação entre matrícula e evasão no Curso Aluno Integrado em Alagoas </vt:lpstr>
      <vt:lpstr>Principais problemas</vt:lpstr>
      <vt:lpstr>Principais problemas</vt:lpstr>
      <vt:lpstr>Medidas adotadas</vt:lpstr>
      <vt:lpstr>Considerações Finais</vt:lpstr>
      <vt:lpstr>Considerações finais</vt:lpstr>
      <vt:lpstr>Somente assim,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Inclusão digital na Escola Pública: o Curso                           em Alagoas</dc:title>
  <dc:creator>Carmen</dc:creator>
  <cp:lastModifiedBy>Carmen</cp:lastModifiedBy>
  <cp:revision>31</cp:revision>
  <dcterms:created xsi:type="dcterms:W3CDTF">2014-09-25T23:11:01Z</dcterms:created>
  <dcterms:modified xsi:type="dcterms:W3CDTF">2014-10-02T18:48:23Z</dcterms:modified>
</cp:coreProperties>
</file>