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75B033-9CD7-42D1-9181-69E6E7072487}" type="datetimeFigureOut">
              <a:rPr lang="pt-BR" smtClean="0"/>
              <a:t>07/10/2014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9F2DFF1-F365-4624-A58E-BE9D38D28F2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_Ato2004-2006/2005/decreto/D5622.htm" TargetMode="External"/><Relationship Id="rId4" Type="http://schemas.openxmlformats.org/officeDocument/2006/relationships/hyperlink" Target="http://portal.mec.gov.br/seed/index.php?option=content&amp;task=view&amp;id=62&amp;Itemi%20d=19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6864" cy="1204306"/>
          </a:xfrm>
        </p:spPr>
        <p:txBody>
          <a:bodyPr/>
          <a:lstStyle/>
          <a:p>
            <a:pPr algn="just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PROCESSO DE AMBIENTAÇÃO E FORMAÇÃO PARA TUTORES PRESENCIAIS: CONSIDERAÇÕES A PARTIR DE UM PROJETO</a:t>
            </a:r>
            <a:endParaRPr lang="pt-BR" dirty="0"/>
          </a:p>
        </p:txBody>
      </p:sp>
      <p:pic>
        <p:nvPicPr>
          <p:cNvPr id="1026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9746" y="4149080"/>
            <a:ext cx="87369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Isabela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Quaglia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Camilla Barreto Rodrigues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Cochia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Caetano </a:t>
            </a:r>
          </a:p>
          <a:p>
            <a:pPr algn="ctr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Kátia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Solange Coelho </a:t>
            </a:r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Juliana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de Cássia Bento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Márcia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Maria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Previatto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Sousa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2403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Nos Polos de Apoio Presencial em que os Tutores Presenciais aderiram ao Projeto de Formação, pode-se perceber que 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índices de reclamações quanto ao atendimento por parte dos tutores foi significativamente reduzido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assim como foram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reduzidas as mensagens enviadas à instituição por outros canais de comunicação, inclusive mensagens individuais aos Tutores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e Tutores Mediadores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que atuam na Sede e realizam o atendimento pedagógico. 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5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Podemos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concluir que a tendência é positiva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e que os esforços para que todos os Tutores Presenciais colaboradores da instituição participem devem aumentar na medida em que 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Coordenadores de Polos reconhecerem a diferença da qualidade no atendimento e no processo de comunicação entre a Sede os Polos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o que torna a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proposta viável e de excelência. 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4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12856" y="1340768"/>
            <a:ext cx="833560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Educação.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Referenciais de Qualidade para Cursos a Distância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2007. Disponível em: </a:t>
            </a:r>
            <a: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http://portal.mec.gov.br/seed/index.php?option=content&amp;task=view&amp;id=62&amp;Itemi d=191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Acesso em: 25 abr.2014.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Decreto nº 5.622, de 19 de dezembro de 2005.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Disponível em: </a:t>
            </a:r>
            <a: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http://www.planalto.gov.br/ccivil_03/_Ato2004-2006/2005/decreto/D5622.htm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Acesso em: 30 abr. 2014.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CABEDA, M. et al. Uma nova forma de polo de apoio presencial para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EaD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o polo dos sonhos In: CONGRESSO INTERNACIONAL DE EDUCAÇÃO A DISTÂNCIA, 16°, 2010, Foz do Iguaçu, PR.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Anais eletrônicos...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Foz do Iguaçu, PR, ABED, 2010. Disponível em: http://www.abed.org.br/congresso2010/cd/2842010101650.pdf.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MILL, D. et al.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 desafio de uma interação na educação a distância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o tutor e sua importância nesse processo. Texto impresso, 2007. 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SILVA, R.S. da S.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Gestão de </a:t>
            </a:r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EaD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educação a distância na Era Digital. São Paulo, SP: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Novatec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2013. 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49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755576" y="1628800"/>
            <a:ext cx="7992888" cy="357984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EaD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e a qualidade dos processos pedagógicos.</a:t>
            </a:r>
          </a:p>
          <a:p>
            <a:pPr marL="0" indent="0">
              <a:lnSpc>
                <a:spcPct val="150000"/>
              </a:lnSpc>
            </a:pP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Decreto 5.622/2005, em seu Artigo 12, especifica que “Polo de Apoio Presencial é uma unidade operacional (...) centralizado de atividades pedagógicas e administrativas relativas aos cursos e programas ofertados a distância” (BRASIL, 2005). </a:t>
            </a:r>
          </a:p>
        </p:txBody>
      </p:sp>
    </p:spTree>
    <p:extLst>
      <p:ext uri="{BB962C8B-B14F-4D97-AF65-F5344CB8AC3E}">
        <p14:creationId xmlns:p14="http://schemas.microsoft.com/office/powerpoint/2010/main" val="30443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388561" y="1628800"/>
            <a:ext cx="8359903" cy="482453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Cabeda </a:t>
            </a:r>
            <a:r>
              <a:rPr lang="pt-BR" sz="3100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b="0" dirty="0">
                <a:latin typeface="Arial" panose="020B0604020202020204" pitchFamily="34" charset="0"/>
                <a:cs typeface="Arial" panose="020B0604020202020204" pitchFamily="34" charset="0"/>
              </a:rPr>
              <a:t>(2010, p.2) ponderam que essa instalação de suporte aos alunos, pode “propiciar uma presença física, o encontro social e também uma expansão do projeto político pedagógico do curso a distância, através da comunidade de aprendizagem”. </a:t>
            </a:r>
            <a:endParaRPr lang="pt-BR" sz="31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3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b="0" dirty="0">
                <a:latin typeface="Arial" panose="020B0604020202020204" pitchFamily="34" charset="0"/>
                <a:cs typeface="Arial" panose="020B0604020202020204" pitchFamily="34" charset="0"/>
              </a:rPr>
              <a:t>Conforme os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Referenciais de Qualidade para Educação Superior a Distância</a:t>
            </a:r>
            <a:r>
              <a:rPr lang="pt-BR" sz="3100" b="0" dirty="0">
                <a:latin typeface="Arial" panose="020B0604020202020204" pitchFamily="34" charset="0"/>
                <a:cs typeface="Arial" panose="020B0604020202020204" pitchFamily="34" charset="0"/>
              </a:rPr>
              <a:t> (2007, p. 21), esse profissional “desempenha papel de fundamental importância no processo educacional e compõe um quadro diferenciado, no interior das instituições</a:t>
            </a:r>
            <a:r>
              <a:rPr lang="pt-BR" sz="3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5720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O documento Referenciais de Qualidade destaca também que “é indispensável que as instituições desenvolvam planos de capacitação para o seu corpo de tutores”, que deverá no mínimo prever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três dimensões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70000"/>
              </a:lnSpc>
            </a:pP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“(i) capacitação específica no domínio do conteúdo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70000"/>
              </a:lnSpc>
            </a:pP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) capacitação em mídias de comunicação 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e;</a:t>
            </a:r>
          </a:p>
          <a:p>
            <a:pPr marL="0" indent="0" algn="ctr">
              <a:lnSpc>
                <a:spcPct val="170000"/>
              </a:lnSpc>
            </a:pP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) capacitação em fundamentos em 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EaD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e no modelo de tutoria” (BRASIL, 2007, p. 22). </a:t>
            </a: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ste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estudo se propôs a analisar o </a:t>
            </a:r>
            <a:r>
              <a:rPr lang="pt-BR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de Formação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‘Processo de Ambientação e Formação para Tutores Presenciais’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desenvolvido pelo Núcleo de Educação a Distância (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NEaD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) da 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Unicesumar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– Centro Universitário </a:t>
            </a:r>
            <a:r>
              <a:rPr lang="pt-B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Cesumar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caracterizando-se pela abordagem descritiva.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objetivo do Projeto é possibilitar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formação por meio do Ambiente Virtual de Aprendizagem (AVA),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assim como em conformidade aos Referenciais de Qualidade para a Educação Superior a Distância, abordar assuntos relativos à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ao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modelo pedagógico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e à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prática pedagógica da tutoria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como também,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aspectos relacionados ao comportamento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e 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relacionamento interpessoal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Os temas discutidos por vídeos abordam discussões pertinentes aos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Projetos Político-Pedagógicos (PPP) </a:t>
            </a: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dos cursos e ao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Projeto de Desenvolvimento Institucional (PDI)</a:t>
            </a: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, a fim de qualificar e potencializar os Tutores Presenciais com aplicação de conhecimentos sobre: </a:t>
            </a:r>
            <a:endParaRPr lang="pt-BR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1) Metodologia utilizada na modalidade a distância da instituição</a:t>
            </a:r>
            <a:r>
              <a:rPr lang="pt-B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(2) Noções de comportamento organizacional e ética no trabalho</a:t>
            </a:r>
            <a:r>
              <a:rPr lang="pt-B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(3) Informações gerais referentes à Comissão Própria de Avaliação (CPA), </a:t>
            </a:r>
            <a:endParaRPr lang="pt-BR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(4) Núcleo </a:t>
            </a: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Docente Estruturante (NDE) e </a:t>
            </a:r>
            <a:endParaRPr lang="pt-BR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(5) Colegiado </a:t>
            </a:r>
            <a:r>
              <a:rPr lang="pt-BR" sz="1800" b="0" dirty="0"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BR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Cursos.</a:t>
            </a:r>
          </a:p>
        </p:txBody>
      </p:sp>
    </p:spTree>
    <p:extLst>
      <p:ext uri="{BB962C8B-B14F-4D97-AF65-F5344CB8AC3E}">
        <p14:creationId xmlns:p14="http://schemas.microsoft.com/office/powerpoint/2010/main" val="32529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No que diz respeito à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a formação se constitui em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5 (cinco) vídeos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mini tutoriais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ministrados por profissionais titulados da instituição.  De forma clara e concisa os assuntos são expostos em forma de vídeos, de com duração 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30 minutos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estrategicamente organizados no ambiente com intuito de facilitar o entendimento e o acesso do Tutor 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Presencial.</a:t>
            </a:r>
          </a:p>
        </p:txBody>
      </p:sp>
    </p:spTree>
    <p:extLst>
      <p:ext uri="{BB962C8B-B14F-4D97-AF65-F5344CB8AC3E}">
        <p14:creationId xmlns:p14="http://schemas.microsoft.com/office/powerpoint/2010/main" val="38800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bed.org.br/hotsite/20-ciaed/images/logot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8889"/>
            <a:ext cx="4272409" cy="83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Unicesumar - Cursos a Distância de Graduação, Pós-graduação e MB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61" y="260648"/>
            <a:ext cx="3096344" cy="8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4464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Nos Polos de Apoio Presencial em que os Tutores Presenciais aderiram ao Projeto de Formação, pode-se perceber que 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índices de reclamações quanto ao atendimento por parte dos tutores foi significativamente reduzido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assim como foram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reduzidas as mensagens enviadas à instituição por outros canais de comunicação, inclusive mensagens individuais aos Tutores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e Tutores Mediadores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, que atuam na Sede e realizam o atendimento pedagógico. 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</TotalTime>
  <Words>725</Words>
  <Application>Microsoft Office PowerPoint</Application>
  <PresentationFormat>Apresentação na tela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Ângulos</vt:lpstr>
      <vt:lpstr> PROCESSO DE AMBIENTAÇÃO E FORMAÇÃO PARA TUTORES PRESENCIAIS: CONSIDERAÇÕES A PARTIR DE UM PROJETO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DE AMBIENTAÇÃO E FORMAÇÃO PARA TUTORES PRESENCIAIS: CONSIDERAÇÕES A PARTIR DE UM PROJETO</dc:title>
  <dc:creator>ISABELA</dc:creator>
  <cp:lastModifiedBy>ISABELA</cp:lastModifiedBy>
  <cp:revision>7</cp:revision>
  <dcterms:created xsi:type="dcterms:W3CDTF">2014-10-07T01:51:35Z</dcterms:created>
  <dcterms:modified xsi:type="dcterms:W3CDTF">2014-10-07T03:15:57Z</dcterms:modified>
</cp:coreProperties>
</file>