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4"/>
  </p:notesMasterIdLst>
  <p:sldIdLst>
    <p:sldId id="256" r:id="rId2"/>
    <p:sldId id="257" r:id="rId3"/>
    <p:sldId id="261" r:id="rId4"/>
    <p:sldId id="262" r:id="rId5"/>
    <p:sldId id="258" r:id="rId6"/>
    <p:sldId id="260" r:id="rId7"/>
    <p:sldId id="264" r:id="rId8"/>
    <p:sldId id="263" r:id="rId9"/>
    <p:sldId id="265" r:id="rId10"/>
    <p:sldId id="266" r:id="rId11"/>
    <p:sldId id="267" r:id="rId12"/>
    <p:sldId id="269" r:id="rId13"/>
    <p:sldId id="259" r:id="rId14"/>
    <p:sldId id="268" r:id="rId15"/>
    <p:sldId id="270" r:id="rId16"/>
    <p:sldId id="271" r:id="rId17"/>
    <p:sldId id="288" r:id="rId18"/>
    <p:sldId id="272" r:id="rId19"/>
    <p:sldId id="273" r:id="rId20"/>
    <p:sldId id="274" r:id="rId21"/>
    <p:sldId id="283" r:id="rId22"/>
    <p:sldId id="275" r:id="rId23"/>
    <p:sldId id="276" r:id="rId24"/>
    <p:sldId id="277" r:id="rId25"/>
    <p:sldId id="284" r:id="rId26"/>
    <p:sldId id="279" r:id="rId27"/>
    <p:sldId id="280" r:id="rId28"/>
    <p:sldId id="285" r:id="rId29"/>
    <p:sldId id="281" r:id="rId30"/>
    <p:sldId id="286" r:id="rId31"/>
    <p:sldId id="287" r:id="rId32"/>
    <p:sldId id="28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Qual rede social você participava antes do início das disciplinas?  53 participantes</a:t>
            </a:r>
          </a:p>
        </c:rich>
      </c:tx>
      <c:layout>
        <c:manualLayout>
          <c:xMode val="edge"/>
          <c:yMode val="edge"/>
          <c:x val="0.10321942727788808"/>
          <c:y val="1.6929770019833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4892273761284401E-2"/>
          <c:y val="0.27935154531548068"/>
          <c:w val="0.89146310567829412"/>
          <c:h val="0.59489649391630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50 alunos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Facebookianos</c:v>
                </c:pt>
                <c:pt idx="1">
                  <c:v>Bloogueiros</c:v>
                </c:pt>
                <c:pt idx="2">
                  <c:v>Twitteires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6 alunos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Facebookianos</c:v>
                </c:pt>
                <c:pt idx="1">
                  <c:v>Bloogueiros</c:v>
                </c:pt>
                <c:pt idx="2">
                  <c:v>Twitteires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1">
                  <c:v>0.11799999999999999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11 alunos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Facebookianos</c:v>
                </c:pt>
                <c:pt idx="1">
                  <c:v>Bloogueiros</c:v>
                </c:pt>
                <c:pt idx="2">
                  <c:v>Twitteires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.00%">
                  <c:v>0.216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535232"/>
        <c:axId val="237535792"/>
      </c:barChart>
      <c:catAx>
        <c:axId val="2375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535792"/>
        <c:crosses val="autoZero"/>
        <c:auto val="1"/>
        <c:lblAlgn val="ctr"/>
        <c:lblOffset val="100"/>
        <c:noMultiLvlLbl val="0"/>
      </c:catAx>
      <c:valAx>
        <c:axId val="2375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3753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3-Qual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social você participava antes do início das disciplinas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53 participantes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175050718826139"/>
          <c:y val="2.214764492058587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34585827677926"/>
          <c:y val="0.26236364730182282"/>
          <c:w val="0.84693288604734396"/>
          <c:h val="0.35221304670423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50 alunos 98%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Facebookianos</c:v>
                </c:pt>
                <c:pt idx="1">
                  <c:v>Blogueiros</c:v>
                </c:pt>
                <c:pt idx="2">
                  <c:v>Twitteiros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6 alunos 11,8%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Facebookianos</c:v>
                </c:pt>
                <c:pt idx="1">
                  <c:v>Blogueiros</c:v>
                </c:pt>
                <c:pt idx="2">
                  <c:v>Twitteiros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1">
                  <c:v>0.11799999999999999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11 alunos 21,6%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Facebookianos</c:v>
                </c:pt>
                <c:pt idx="1">
                  <c:v>Blogueiros</c:v>
                </c:pt>
                <c:pt idx="2">
                  <c:v>Twitteiros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.00%">
                  <c:v>0.216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539152"/>
        <c:axId val="237903872"/>
      </c:barChart>
      <c:catAx>
        <c:axId val="23753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7903872"/>
        <c:crosses val="autoZero"/>
        <c:auto val="1"/>
        <c:lblAlgn val="ctr"/>
        <c:lblOffset val="100"/>
        <c:noMultiLvlLbl val="0"/>
      </c:catAx>
      <c:valAx>
        <c:axId val="23790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753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</a:rPr>
              <a:t>4-Com qual rede social você mais se identificou?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49 alunos - 94,2%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</c:v>
                </c:pt>
                <c:pt idx="1">
                  <c:v>Bloog</c:v>
                </c:pt>
                <c:pt idx="2">
                  <c:v>Twwitter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.00%">
                  <c:v>0.94199999999999995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8 alunos 15,4%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</c:v>
                </c:pt>
                <c:pt idx="1">
                  <c:v>Bloog</c:v>
                </c:pt>
                <c:pt idx="2">
                  <c:v>Twwitter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1">
                  <c:v>0.154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4 alunos 7,7%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Facebook</c:v>
                </c:pt>
                <c:pt idx="1">
                  <c:v>Bloog</c:v>
                </c:pt>
                <c:pt idx="2">
                  <c:v>Twwitter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.00%">
                  <c:v>7.6999999999999999E-2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907232"/>
        <c:axId val="237907792"/>
      </c:barChart>
      <c:catAx>
        <c:axId val="2379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7907792"/>
        <c:crosses val="autoZero"/>
        <c:auto val="1"/>
        <c:lblAlgn val="ctr"/>
        <c:lblOffset val="100"/>
        <c:noMultiLvlLbl val="0"/>
      </c:catAx>
      <c:valAx>
        <c:axId val="23790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79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5-As </a:t>
            </a:r>
            <a:r>
              <a:rPr lang="pt-BR" sz="28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redes sociais facilitaram seu aprendizado?</a:t>
            </a:r>
            <a:r>
              <a:rPr lang="pt-BR" sz="2800" b="0" i="0" u="none" strike="noStrike" baseline="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34 alunos - 64,2%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.00%">
                  <c:v>0.64200000000000002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3 alunos - 5,7%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1">
                  <c:v>5.7000000000000002E-2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16 alunos - 30,2%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.00%">
                  <c:v>0.30199999999999999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911152"/>
        <c:axId val="238939648"/>
      </c:barChart>
      <c:catAx>
        <c:axId val="23791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8939648"/>
        <c:crosses val="autoZero"/>
        <c:auto val="1"/>
        <c:lblAlgn val="ctr"/>
        <c:lblOffset val="100"/>
        <c:noMultiLvlLbl val="0"/>
      </c:catAx>
      <c:valAx>
        <c:axId val="2389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791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776780024617449E-2"/>
          <c:y val="0.87550985202181419"/>
          <c:w val="0.80070454854183848"/>
          <c:h val="0.124490147978185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200" b="1" dirty="0" smtClean="0">
                <a:solidFill>
                  <a:srgbClr val="00B0F0"/>
                </a:solidFill>
              </a:rPr>
              <a:t>7-Utilizar </a:t>
            </a:r>
            <a:r>
              <a:rPr lang="pt-BR" sz="2200" b="1" dirty="0">
                <a:solidFill>
                  <a:srgbClr val="00B0F0"/>
                </a:solidFill>
              </a:rPr>
              <a:t>as redes sociais no curso de graduação como apoio pedagógico lhe causou constrangimento ou </a:t>
            </a:r>
            <a:r>
              <a:rPr lang="pt-BR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</a:t>
            </a:r>
            <a:r>
              <a:rPr lang="pt-BR" sz="2200" b="1" dirty="0">
                <a:solidFill>
                  <a:srgbClr val="00B0F0"/>
                </a:solidFill>
              </a:rPr>
              <a:t> indisposição? </a:t>
            </a:r>
            <a:r>
              <a:rPr lang="pt-BR" sz="2200" b="1" dirty="0" smtClean="0">
                <a:solidFill>
                  <a:srgbClr val="00B0F0"/>
                </a:solidFill>
              </a:rPr>
              <a:t>                    </a:t>
            </a:r>
            <a:endParaRPr lang="pt-BR" sz="2200" b="1" dirty="0">
              <a:solidFill>
                <a:srgbClr val="00B0F0"/>
              </a:solidFill>
            </a:endParaRPr>
          </a:p>
        </c:rich>
      </c:tx>
      <c:layout>
        <c:manualLayout>
          <c:xMode val="edge"/>
          <c:yMode val="edge"/>
          <c:x val="0.17257060077261219"/>
          <c:y val="9.12761392039752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 alunos 3,8%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.00%">
                  <c:v>3.7999999999999999E-2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49 alunos 92,5%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1">
                  <c:v>0.92500000000000004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 alunos 3,8%2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.00%">
                  <c:v>3.7999999999999999E-2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943008"/>
        <c:axId val="238943568"/>
      </c:barChart>
      <c:catAx>
        <c:axId val="23894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8943568"/>
        <c:crosses val="autoZero"/>
        <c:auto val="1"/>
        <c:lblAlgn val="ctr"/>
        <c:lblOffset val="100"/>
        <c:noMultiLvlLbl val="0"/>
      </c:catAx>
      <c:valAx>
        <c:axId val="23894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894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006516140491093E-2"/>
          <c:y val="0.86436239906366519"/>
          <c:w val="0.8236512588250966"/>
          <c:h val="0.12255513399867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 smtClean="0">
                <a:solidFill>
                  <a:srgbClr val="00B0F0"/>
                </a:solidFill>
              </a:rPr>
              <a:t>8-Você </a:t>
            </a:r>
            <a:r>
              <a:rPr lang="pt-BR" b="1" dirty="0">
                <a:solidFill>
                  <a:srgbClr val="00B0F0"/>
                </a:solidFill>
              </a:rPr>
              <a:t>aprendeu o necessário para participar como aluno (a) das redes sociais?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44 alunos 84,6%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.00%">
                  <c:v>0.84599999999999997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4 alunos 7,7%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1">
                  <c:v>7.6999999999999999E-2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6 alunos 11,5%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.00%">
                  <c:v>0.115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8946928"/>
        <c:axId val="239524896"/>
      </c:barChart>
      <c:catAx>
        <c:axId val="23894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9524896"/>
        <c:crosses val="autoZero"/>
        <c:auto val="1"/>
        <c:lblAlgn val="ctr"/>
        <c:lblOffset val="100"/>
        <c:noMultiLvlLbl val="0"/>
      </c:catAx>
      <c:valAx>
        <c:axId val="23952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894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10-Você </a:t>
            </a:r>
            <a:r>
              <a:rPr lang="pt-BR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participaria novamente, sem ser obrigatório, de outra disciplina utilizando as redes sociais? </a:t>
            </a:r>
          </a:p>
        </c:rich>
      </c:tx>
      <c:layout>
        <c:manualLayout>
          <c:xMode val="edge"/>
          <c:yMode val="edge"/>
          <c:x val="0.165280141636671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44 alunos 83%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 formatCode="0%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4 alunos 7,5%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Plan1!$C$2:$C$5</c:f>
              <c:numCache>
                <c:formatCode>0.00%</c:formatCode>
                <c:ptCount val="4"/>
                <c:pt idx="1">
                  <c:v>7.4999999999999997E-2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5 alunos 9,4%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Parcialmente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2" formatCode="0.00%">
                  <c:v>9.4E-2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528256"/>
        <c:axId val="239528816"/>
      </c:barChart>
      <c:catAx>
        <c:axId val="23952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9528816"/>
        <c:crosses val="autoZero"/>
        <c:auto val="1"/>
        <c:lblAlgn val="ctr"/>
        <c:lblOffset val="100"/>
        <c:noMultiLvlLbl val="0"/>
      </c:catAx>
      <c:valAx>
        <c:axId val="23952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3952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631E88-3C43-47BB-9629-8666FAA3539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CCEB2E-5DFB-4924-9FB7-136995DC59BE}">
      <dgm:prSet phldrT="[Texto]" custT="1"/>
      <dgm:spPr/>
      <dgm:t>
        <a:bodyPr/>
        <a:lstStyle/>
        <a:p>
          <a:r>
            <a:rPr lang="pt-BR" sz="2400" dirty="0" smtClean="0"/>
            <a:t>Áreas de conhecimento</a:t>
          </a:r>
          <a:endParaRPr lang="pt-BR" sz="2400" dirty="0"/>
        </a:p>
      </dgm:t>
    </dgm:pt>
    <dgm:pt modelId="{DD248086-DB93-4D18-8E2A-573695CF184F}" type="parTrans" cxnId="{245FAB51-7F4C-40B5-AF1B-41A02456A258}">
      <dgm:prSet/>
      <dgm:spPr/>
      <dgm:t>
        <a:bodyPr/>
        <a:lstStyle/>
        <a:p>
          <a:endParaRPr lang="pt-BR"/>
        </a:p>
      </dgm:t>
    </dgm:pt>
    <dgm:pt modelId="{E3DFC194-55F4-4976-93A4-B2DC1F0F7855}" type="sibTrans" cxnId="{245FAB51-7F4C-40B5-AF1B-41A02456A258}">
      <dgm:prSet/>
      <dgm:spPr/>
      <dgm:t>
        <a:bodyPr/>
        <a:lstStyle/>
        <a:p>
          <a:endParaRPr lang="pt-BR"/>
        </a:p>
      </dgm:t>
    </dgm:pt>
    <dgm:pt modelId="{4F5EF452-FF3D-4A14-9D10-DDA025A9ED78}">
      <dgm:prSet phldrT="[Texto]" custT="1"/>
      <dgm:spPr/>
      <dgm:t>
        <a:bodyPr/>
        <a:lstStyle/>
        <a:p>
          <a:r>
            <a:rPr lang="pt-BR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Ciências da Saúde </a:t>
          </a:r>
          <a:endParaRPr lang="pt-BR" sz="1600" dirty="0"/>
        </a:p>
      </dgm:t>
    </dgm:pt>
    <dgm:pt modelId="{926A819C-F39D-4AC9-A695-F47E6D7ED27F}" type="parTrans" cxnId="{588615D0-84D0-4145-B49A-1CE9FBD83F32}">
      <dgm:prSet/>
      <dgm:spPr/>
      <dgm:t>
        <a:bodyPr/>
        <a:lstStyle/>
        <a:p>
          <a:endParaRPr lang="pt-BR"/>
        </a:p>
      </dgm:t>
    </dgm:pt>
    <dgm:pt modelId="{DA356884-725C-4F83-BC08-B80DF2B5AACA}" type="sibTrans" cxnId="{588615D0-84D0-4145-B49A-1CE9FBD83F32}">
      <dgm:prSet/>
      <dgm:spPr/>
      <dgm:t>
        <a:bodyPr/>
        <a:lstStyle/>
        <a:p>
          <a:endParaRPr lang="pt-BR"/>
        </a:p>
      </dgm:t>
    </dgm:pt>
    <dgm:pt modelId="{CED79F49-D65C-4483-9FE4-49682E8F4F47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Licencia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600" b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turas</a:t>
          </a:r>
          <a:endParaRPr lang="pt-BR" sz="1600" dirty="0"/>
        </a:p>
      </dgm:t>
    </dgm:pt>
    <dgm:pt modelId="{85018AA5-2880-435B-BA5E-DF2375AC828C}" type="parTrans" cxnId="{9F9825D6-52BE-481C-BF5F-55FA322CAEAE}">
      <dgm:prSet/>
      <dgm:spPr/>
      <dgm:t>
        <a:bodyPr/>
        <a:lstStyle/>
        <a:p>
          <a:endParaRPr lang="pt-BR"/>
        </a:p>
      </dgm:t>
    </dgm:pt>
    <dgm:pt modelId="{F727F7EC-E649-4B63-A1A5-B4EA502C3AB1}" type="sibTrans" cxnId="{9F9825D6-52BE-481C-BF5F-55FA322CAEAE}">
      <dgm:prSet/>
      <dgm:spPr/>
      <dgm:t>
        <a:bodyPr/>
        <a:lstStyle/>
        <a:p>
          <a:endParaRPr lang="pt-BR"/>
        </a:p>
      </dgm:t>
    </dgm:pt>
    <dgm:pt modelId="{3178E395-401A-4ABB-8CCD-619C33131AD5}">
      <dgm:prSet phldrT="[Texto]" custT="1"/>
      <dgm:spPr/>
      <dgm:t>
        <a:bodyPr/>
        <a:lstStyle/>
        <a:p>
          <a:r>
            <a:rPr lang="pt-BR" sz="15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Ciências Sociais Aplicadas </a:t>
          </a:r>
          <a:endParaRPr lang="pt-BR" sz="1500" dirty="0"/>
        </a:p>
      </dgm:t>
    </dgm:pt>
    <dgm:pt modelId="{260707E6-D2C4-4E66-96C2-305F3F98D19D}" type="parTrans" cxnId="{549C9464-B90B-4544-9A5E-1C4E1A4D7946}">
      <dgm:prSet/>
      <dgm:spPr/>
      <dgm:t>
        <a:bodyPr/>
        <a:lstStyle/>
        <a:p>
          <a:endParaRPr lang="pt-BR"/>
        </a:p>
      </dgm:t>
    </dgm:pt>
    <dgm:pt modelId="{26853856-A949-4D49-BAD7-953C3AB92ADD}" type="sibTrans" cxnId="{549C9464-B90B-4544-9A5E-1C4E1A4D7946}">
      <dgm:prSet/>
      <dgm:spPr/>
      <dgm:t>
        <a:bodyPr/>
        <a:lstStyle/>
        <a:p>
          <a:endParaRPr lang="pt-BR"/>
        </a:p>
      </dgm:t>
    </dgm:pt>
    <dgm:pt modelId="{2B293053-DDFE-4828-832C-5B6A945C8C2A}">
      <dgm:prSet custT="1"/>
      <dgm:spPr/>
      <dgm:t>
        <a:bodyPr/>
        <a:lstStyle/>
        <a:p>
          <a:r>
            <a:rPr lang="pt-BR" sz="1600" b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Ciências Jurídicas </a:t>
          </a:r>
          <a:endParaRPr lang="pt-BR" sz="1600"/>
        </a:p>
      </dgm:t>
    </dgm:pt>
    <dgm:pt modelId="{B128BF06-2F48-434C-A34E-F5CC11927BFE}" type="parTrans" cxnId="{253973A2-D9DB-493F-926E-2E7083282293}">
      <dgm:prSet/>
      <dgm:spPr/>
      <dgm:t>
        <a:bodyPr/>
        <a:lstStyle/>
        <a:p>
          <a:endParaRPr lang="pt-BR"/>
        </a:p>
      </dgm:t>
    </dgm:pt>
    <dgm:pt modelId="{17795CD2-8280-4FAE-96FD-D3808E898BF1}" type="sibTrans" cxnId="{253973A2-D9DB-493F-926E-2E7083282293}">
      <dgm:prSet/>
      <dgm:spPr/>
      <dgm:t>
        <a:bodyPr/>
        <a:lstStyle/>
        <a:p>
          <a:endParaRPr lang="pt-BR"/>
        </a:p>
      </dgm:t>
    </dgm:pt>
    <dgm:pt modelId="{1F790374-FE68-4310-93A5-7D6B35868837}" type="pres">
      <dgm:prSet presAssocID="{A5631E88-3C43-47BB-9629-8666FAA353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E232CB-7C0E-43DC-8411-6D133217096C}" type="pres">
      <dgm:prSet presAssocID="{95CCEB2E-5DFB-4924-9FB7-136995DC59BE}" presName="centerShape" presStyleLbl="node0" presStyleIdx="0" presStyleCnt="1"/>
      <dgm:spPr/>
      <dgm:t>
        <a:bodyPr/>
        <a:lstStyle/>
        <a:p>
          <a:endParaRPr lang="pt-BR"/>
        </a:p>
      </dgm:t>
    </dgm:pt>
    <dgm:pt modelId="{16F14398-8CF1-4A96-94FD-07358103FD85}" type="pres">
      <dgm:prSet presAssocID="{2B293053-DDFE-4828-832C-5B6A945C8C2A}" presName="node" presStyleLbl="node1" presStyleIdx="0" presStyleCnt="4" custScaleX="117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04A26AB-60A7-4FA4-A1C5-55FECA38A9E4}" type="pres">
      <dgm:prSet presAssocID="{2B293053-DDFE-4828-832C-5B6A945C8C2A}" presName="dummy" presStyleCnt="0"/>
      <dgm:spPr/>
    </dgm:pt>
    <dgm:pt modelId="{9CE56F88-5BD1-4BBC-8715-E5840D3D92B9}" type="pres">
      <dgm:prSet presAssocID="{17795CD2-8280-4FAE-96FD-D3808E898BF1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C82A920-78E4-4296-B64C-6B323135477B}" type="pres">
      <dgm:prSet presAssocID="{4F5EF452-FF3D-4A14-9D10-DDA025A9ED78}" presName="node" presStyleLbl="node1" presStyleIdx="1" presStyleCnt="4" custScaleX="122139" custScaleY="966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AD0D0C-8115-4401-93FB-322BE573D9D3}" type="pres">
      <dgm:prSet presAssocID="{4F5EF452-FF3D-4A14-9D10-DDA025A9ED78}" presName="dummy" presStyleCnt="0"/>
      <dgm:spPr/>
    </dgm:pt>
    <dgm:pt modelId="{0A9F80E5-C780-4D67-936D-CBAE12425011}" type="pres">
      <dgm:prSet presAssocID="{DA356884-725C-4F83-BC08-B80DF2B5AACA}" presName="sibTrans" presStyleLbl="sibTrans2D1" presStyleIdx="1" presStyleCnt="4"/>
      <dgm:spPr/>
      <dgm:t>
        <a:bodyPr/>
        <a:lstStyle/>
        <a:p>
          <a:endParaRPr lang="pt-BR"/>
        </a:p>
      </dgm:t>
    </dgm:pt>
    <dgm:pt modelId="{345017BD-80C3-4AD0-922E-FC6D6972FE18}" type="pres">
      <dgm:prSet presAssocID="{CED79F49-D65C-4483-9FE4-49682E8F4F47}" presName="node" presStyleLbl="node1" presStyleIdx="2" presStyleCnt="4" custScaleX="140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EA4EA8-B732-47FE-B1B7-41CCF9827DDA}" type="pres">
      <dgm:prSet presAssocID="{CED79F49-D65C-4483-9FE4-49682E8F4F47}" presName="dummy" presStyleCnt="0"/>
      <dgm:spPr/>
    </dgm:pt>
    <dgm:pt modelId="{7099ECBB-A2A4-45D1-A2D5-ECFEFF81B2A3}" type="pres">
      <dgm:prSet presAssocID="{F727F7EC-E649-4B63-A1A5-B4EA502C3AB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032CDFEA-C35B-4BD7-A9BC-4F694F90795F}" type="pres">
      <dgm:prSet presAssocID="{3178E395-401A-4ABB-8CCD-619C33131AD5}" presName="node" presStyleLbl="node1" presStyleIdx="3" presStyleCnt="4" custScaleX="125639" custScaleY="966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761990-6AB9-4C7B-85AB-A5A7CF846650}" type="pres">
      <dgm:prSet presAssocID="{3178E395-401A-4ABB-8CCD-619C33131AD5}" presName="dummy" presStyleCnt="0"/>
      <dgm:spPr/>
    </dgm:pt>
    <dgm:pt modelId="{E59F787D-EC6A-4B5A-91D5-10BFC9E12300}" type="pres">
      <dgm:prSet presAssocID="{26853856-A949-4D49-BAD7-953C3AB92ADD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9F9825D6-52BE-481C-BF5F-55FA322CAEAE}" srcId="{95CCEB2E-5DFB-4924-9FB7-136995DC59BE}" destId="{CED79F49-D65C-4483-9FE4-49682E8F4F47}" srcOrd="2" destOrd="0" parTransId="{85018AA5-2880-435B-BA5E-DF2375AC828C}" sibTransId="{F727F7EC-E649-4B63-A1A5-B4EA502C3AB1}"/>
    <dgm:cxn modelId="{C5346584-CEEF-4B4C-B8FA-2777820BA74B}" type="presOf" srcId="{2B293053-DDFE-4828-832C-5B6A945C8C2A}" destId="{16F14398-8CF1-4A96-94FD-07358103FD85}" srcOrd="0" destOrd="0" presId="urn:microsoft.com/office/officeart/2005/8/layout/radial6"/>
    <dgm:cxn modelId="{629658C9-32B5-4B6E-92F4-B0C00F334A3F}" type="presOf" srcId="{17795CD2-8280-4FAE-96FD-D3808E898BF1}" destId="{9CE56F88-5BD1-4BBC-8715-E5840D3D92B9}" srcOrd="0" destOrd="0" presId="urn:microsoft.com/office/officeart/2005/8/layout/radial6"/>
    <dgm:cxn modelId="{1E40D222-C29D-4FE5-A850-9BD9D25FF481}" type="presOf" srcId="{F727F7EC-E649-4B63-A1A5-B4EA502C3AB1}" destId="{7099ECBB-A2A4-45D1-A2D5-ECFEFF81B2A3}" srcOrd="0" destOrd="0" presId="urn:microsoft.com/office/officeart/2005/8/layout/radial6"/>
    <dgm:cxn modelId="{D7F9C3DE-D6E3-4A97-8F2C-C643DEE0E6BE}" type="presOf" srcId="{26853856-A949-4D49-BAD7-953C3AB92ADD}" destId="{E59F787D-EC6A-4B5A-91D5-10BFC9E12300}" srcOrd="0" destOrd="0" presId="urn:microsoft.com/office/officeart/2005/8/layout/radial6"/>
    <dgm:cxn modelId="{245FAB51-7F4C-40B5-AF1B-41A02456A258}" srcId="{A5631E88-3C43-47BB-9629-8666FAA35397}" destId="{95CCEB2E-5DFB-4924-9FB7-136995DC59BE}" srcOrd="0" destOrd="0" parTransId="{DD248086-DB93-4D18-8E2A-573695CF184F}" sibTransId="{E3DFC194-55F4-4976-93A4-B2DC1F0F7855}"/>
    <dgm:cxn modelId="{AC121903-F264-4B3D-A15B-1A581077D79A}" type="presOf" srcId="{DA356884-725C-4F83-BC08-B80DF2B5AACA}" destId="{0A9F80E5-C780-4D67-936D-CBAE12425011}" srcOrd="0" destOrd="0" presId="urn:microsoft.com/office/officeart/2005/8/layout/radial6"/>
    <dgm:cxn modelId="{A06C601F-A168-4C44-B5E3-DA628CA997F1}" type="presOf" srcId="{3178E395-401A-4ABB-8CCD-619C33131AD5}" destId="{032CDFEA-C35B-4BD7-A9BC-4F694F90795F}" srcOrd="0" destOrd="0" presId="urn:microsoft.com/office/officeart/2005/8/layout/radial6"/>
    <dgm:cxn modelId="{EF93520E-46C3-49C5-BE77-79C6D38272B3}" type="presOf" srcId="{95CCEB2E-5DFB-4924-9FB7-136995DC59BE}" destId="{B1E232CB-7C0E-43DC-8411-6D133217096C}" srcOrd="0" destOrd="0" presId="urn:microsoft.com/office/officeart/2005/8/layout/radial6"/>
    <dgm:cxn modelId="{7F37D734-E8D6-4CE1-A7AA-46A7A011FC71}" type="presOf" srcId="{CED79F49-D65C-4483-9FE4-49682E8F4F47}" destId="{345017BD-80C3-4AD0-922E-FC6D6972FE18}" srcOrd="0" destOrd="0" presId="urn:microsoft.com/office/officeart/2005/8/layout/radial6"/>
    <dgm:cxn modelId="{253973A2-D9DB-493F-926E-2E7083282293}" srcId="{95CCEB2E-5DFB-4924-9FB7-136995DC59BE}" destId="{2B293053-DDFE-4828-832C-5B6A945C8C2A}" srcOrd="0" destOrd="0" parTransId="{B128BF06-2F48-434C-A34E-F5CC11927BFE}" sibTransId="{17795CD2-8280-4FAE-96FD-D3808E898BF1}"/>
    <dgm:cxn modelId="{588615D0-84D0-4145-B49A-1CE9FBD83F32}" srcId="{95CCEB2E-5DFB-4924-9FB7-136995DC59BE}" destId="{4F5EF452-FF3D-4A14-9D10-DDA025A9ED78}" srcOrd="1" destOrd="0" parTransId="{926A819C-F39D-4AC9-A695-F47E6D7ED27F}" sibTransId="{DA356884-725C-4F83-BC08-B80DF2B5AACA}"/>
    <dgm:cxn modelId="{549C9464-B90B-4544-9A5E-1C4E1A4D7946}" srcId="{95CCEB2E-5DFB-4924-9FB7-136995DC59BE}" destId="{3178E395-401A-4ABB-8CCD-619C33131AD5}" srcOrd="3" destOrd="0" parTransId="{260707E6-D2C4-4E66-96C2-305F3F98D19D}" sibTransId="{26853856-A949-4D49-BAD7-953C3AB92ADD}"/>
    <dgm:cxn modelId="{A75C05A6-C435-4B0C-A91E-00F4A5A835BE}" type="presOf" srcId="{4F5EF452-FF3D-4A14-9D10-DDA025A9ED78}" destId="{EC82A920-78E4-4296-B64C-6B323135477B}" srcOrd="0" destOrd="0" presId="urn:microsoft.com/office/officeart/2005/8/layout/radial6"/>
    <dgm:cxn modelId="{A9F86134-7B62-400F-A27D-4B648657113F}" type="presOf" srcId="{A5631E88-3C43-47BB-9629-8666FAA35397}" destId="{1F790374-FE68-4310-93A5-7D6B35868837}" srcOrd="0" destOrd="0" presId="urn:microsoft.com/office/officeart/2005/8/layout/radial6"/>
    <dgm:cxn modelId="{FFB03A7D-4293-4433-8018-E1953A0436FB}" type="presParOf" srcId="{1F790374-FE68-4310-93A5-7D6B35868837}" destId="{B1E232CB-7C0E-43DC-8411-6D133217096C}" srcOrd="0" destOrd="0" presId="urn:microsoft.com/office/officeart/2005/8/layout/radial6"/>
    <dgm:cxn modelId="{2144614B-EF4F-4768-A6D5-85DD65E05C68}" type="presParOf" srcId="{1F790374-FE68-4310-93A5-7D6B35868837}" destId="{16F14398-8CF1-4A96-94FD-07358103FD85}" srcOrd="1" destOrd="0" presId="urn:microsoft.com/office/officeart/2005/8/layout/radial6"/>
    <dgm:cxn modelId="{90D98EBD-F03A-4AF4-9A72-53F23B612ABB}" type="presParOf" srcId="{1F790374-FE68-4310-93A5-7D6B35868837}" destId="{504A26AB-60A7-4FA4-A1C5-55FECA38A9E4}" srcOrd="2" destOrd="0" presId="urn:microsoft.com/office/officeart/2005/8/layout/radial6"/>
    <dgm:cxn modelId="{95BED6D2-54A4-46BA-97DB-E38F0FC195EC}" type="presParOf" srcId="{1F790374-FE68-4310-93A5-7D6B35868837}" destId="{9CE56F88-5BD1-4BBC-8715-E5840D3D92B9}" srcOrd="3" destOrd="0" presId="urn:microsoft.com/office/officeart/2005/8/layout/radial6"/>
    <dgm:cxn modelId="{5F92B684-7C0D-458E-8CDC-09B9D4DCCF9D}" type="presParOf" srcId="{1F790374-FE68-4310-93A5-7D6B35868837}" destId="{EC82A920-78E4-4296-B64C-6B323135477B}" srcOrd="4" destOrd="0" presId="urn:microsoft.com/office/officeart/2005/8/layout/radial6"/>
    <dgm:cxn modelId="{82B154A3-525B-474D-A577-96561BC3C325}" type="presParOf" srcId="{1F790374-FE68-4310-93A5-7D6B35868837}" destId="{60AD0D0C-8115-4401-93FB-322BE573D9D3}" srcOrd="5" destOrd="0" presId="urn:microsoft.com/office/officeart/2005/8/layout/radial6"/>
    <dgm:cxn modelId="{B1DC8A31-1B69-4747-B75E-C738D42BD58A}" type="presParOf" srcId="{1F790374-FE68-4310-93A5-7D6B35868837}" destId="{0A9F80E5-C780-4D67-936D-CBAE12425011}" srcOrd="6" destOrd="0" presId="urn:microsoft.com/office/officeart/2005/8/layout/radial6"/>
    <dgm:cxn modelId="{B94D88BF-8FF4-4FEF-AEA2-46013BCD3C66}" type="presParOf" srcId="{1F790374-FE68-4310-93A5-7D6B35868837}" destId="{345017BD-80C3-4AD0-922E-FC6D6972FE18}" srcOrd="7" destOrd="0" presId="urn:microsoft.com/office/officeart/2005/8/layout/radial6"/>
    <dgm:cxn modelId="{CC998057-E01B-4486-8E9E-EB268F2216C1}" type="presParOf" srcId="{1F790374-FE68-4310-93A5-7D6B35868837}" destId="{58EA4EA8-B732-47FE-B1B7-41CCF9827DDA}" srcOrd="8" destOrd="0" presId="urn:microsoft.com/office/officeart/2005/8/layout/radial6"/>
    <dgm:cxn modelId="{21C8CE06-8874-4F1E-AA03-F30CEF461881}" type="presParOf" srcId="{1F790374-FE68-4310-93A5-7D6B35868837}" destId="{7099ECBB-A2A4-45D1-A2D5-ECFEFF81B2A3}" srcOrd="9" destOrd="0" presId="urn:microsoft.com/office/officeart/2005/8/layout/radial6"/>
    <dgm:cxn modelId="{931B7E32-E3E4-47AD-9945-D33EF847A2F1}" type="presParOf" srcId="{1F790374-FE68-4310-93A5-7D6B35868837}" destId="{032CDFEA-C35B-4BD7-A9BC-4F694F90795F}" srcOrd="10" destOrd="0" presId="urn:microsoft.com/office/officeart/2005/8/layout/radial6"/>
    <dgm:cxn modelId="{BEE499D4-DCE5-43A0-9EB1-43CB48B94957}" type="presParOf" srcId="{1F790374-FE68-4310-93A5-7D6B35868837}" destId="{AA761990-6AB9-4C7B-85AB-A5A7CF846650}" srcOrd="11" destOrd="0" presId="urn:microsoft.com/office/officeart/2005/8/layout/radial6"/>
    <dgm:cxn modelId="{5A560D3A-A99E-47A6-AEAC-6190746DF0CA}" type="presParOf" srcId="{1F790374-FE68-4310-93A5-7D6B35868837}" destId="{E59F787D-EC6A-4B5A-91D5-10BFC9E1230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7738A1-CD25-422D-8756-B30EBE9E36E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09D2C93-BE6E-4169-A9A5-A9C8D22E8E69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Questionário estruturado - 10 (dez) perguntas </a:t>
          </a:r>
          <a:endParaRPr lang="pt-BR" dirty="0"/>
        </a:p>
      </dgm:t>
    </dgm:pt>
    <dgm:pt modelId="{7A143D45-E728-47A3-822E-1A8C087B9D7E}" type="parTrans" cxnId="{CA1AD15B-38FB-49FD-914F-0A364E715377}">
      <dgm:prSet/>
      <dgm:spPr/>
      <dgm:t>
        <a:bodyPr/>
        <a:lstStyle/>
        <a:p>
          <a:endParaRPr lang="pt-BR"/>
        </a:p>
      </dgm:t>
    </dgm:pt>
    <dgm:pt modelId="{39104D34-A512-45D9-A2DC-31D67D5127D9}" type="sibTrans" cxnId="{CA1AD15B-38FB-49FD-914F-0A364E715377}">
      <dgm:prSet/>
      <dgm:spPr/>
      <dgm:t>
        <a:bodyPr/>
        <a:lstStyle/>
        <a:p>
          <a:endParaRPr lang="pt-BR"/>
        </a:p>
      </dgm:t>
    </dgm:pt>
    <dgm:pt modelId="{D5B41114-0997-40BF-B9F6-D08CF4F17BAE}">
      <dgm:prSet phldrT="[Texto]"/>
      <dgm:spPr/>
      <dgm:t>
        <a:bodyPr/>
        <a:lstStyle/>
        <a:p>
          <a:r>
            <a:rPr lang="pt-BR" dirty="0" smtClean="0"/>
            <a:t>Análise dos dados - abordagem quanti e qualitativa</a:t>
          </a:r>
          <a:endParaRPr lang="pt-BR" dirty="0"/>
        </a:p>
      </dgm:t>
    </dgm:pt>
    <dgm:pt modelId="{78BF82C0-02BE-487A-B9FD-C331BF4CFD5A}" type="parTrans" cxnId="{AE1815CE-B707-4285-AB97-89D27721E150}">
      <dgm:prSet/>
      <dgm:spPr/>
      <dgm:t>
        <a:bodyPr/>
        <a:lstStyle/>
        <a:p>
          <a:endParaRPr lang="pt-BR"/>
        </a:p>
      </dgm:t>
    </dgm:pt>
    <dgm:pt modelId="{2675770E-3B78-432C-9D3C-C89E720696AD}" type="sibTrans" cxnId="{AE1815CE-B707-4285-AB97-89D27721E150}">
      <dgm:prSet/>
      <dgm:spPr/>
      <dgm:t>
        <a:bodyPr/>
        <a:lstStyle/>
        <a:p>
          <a:endParaRPr lang="pt-BR"/>
        </a:p>
      </dgm:t>
    </dgm:pt>
    <dgm:pt modelId="{19307BCF-1353-429C-9A89-D89B2900634A}">
      <dgm:prSet/>
      <dgm:spPr/>
      <dgm:t>
        <a:bodyPr/>
        <a:lstStyle/>
        <a:p>
          <a:r>
            <a: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Ferramenta de coleta - </a:t>
          </a:r>
          <a:r>
            <a:rPr lang="pt-BR" i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Survey</a:t>
          </a:r>
          <a:r>
            <a:rPr lang="pt-BR" i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pt-BR" i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Monkey</a:t>
          </a:r>
          <a:endParaRPr lang="pt-BR" i="1" dirty="0" smtClean="0">
            <a:solidFill>
              <a:srgbClr val="000000"/>
            </a:solidFill>
            <a:effectLst/>
            <a:latin typeface="Arial" panose="020B0604020202020204" pitchFamily="34" charset="0"/>
            <a:ea typeface="Times New Roman" panose="02020603050405020304" pitchFamily="18" charset="0"/>
          </a:endParaRPr>
        </a:p>
      </dgm:t>
    </dgm:pt>
    <dgm:pt modelId="{F11C89BA-19D2-4EFF-8C19-478566D6558A}" type="parTrans" cxnId="{615226D5-27DA-4E88-BDAB-91B36F05756E}">
      <dgm:prSet/>
      <dgm:spPr/>
      <dgm:t>
        <a:bodyPr/>
        <a:lstStyle/>
        <a:p>
          <a:endParaRPr lang="pt-BR"/>
        </a:p>
      </dgm:t>
    </dgm:pt>
    <dgm:pt modelId="{E96F9FA6-B983-43EF-A32E-9DD676DD7935}" type="sibTrans" cxnId="{615226D5-27DA-4E88-BDAB-91B36F05756E}">
      <dgm:prSet/>
      <dgm:spPr/>
      <dgm:t>
        <a:bodyPr/>
        <a:lstStyle/>
        <a:p>
          <a:endParaRPr lang="pt-BR"/>
        </a:p>
      </dgm:t>
    </dgm:pt>
    <dgm:pt modelId="{C65E98BA-1EA8-40CD-8795-15A3590BFCB3}" type="pres">
      <dgm:prSet presAssocID="{667738A1-CD25-422D-8756-B30EBE9E36EA}" presName="compositeShape" presStyleCnt="0">
        <dgm:presLayoutVars>
          <dgm:dir/>
          <dgm:resizeHandles/>
        </dgm:presLayoutVars>
      </dgm:prSet>
      <dgm:spPr/>
    </dgm:pt>
    <dgm:pt modelId="{E1F81D26-2B52-40CC-9276-0A8AB3A43260}" type="pres">
      <dgm:prSet presAssocID="{667738A1-CD25-422D-8756-B30EBE9E36EA}" presName="pyramid" presStyleLbl="node1" presStyleIdx="0" presStyleCnt="1"/>
      <dgm:spPr/>
    </dgm:pt>
    <dgm:pt modelId="{0D64007A-FAD3-4B1C-A3E8-761044F57F50}" type="pres">
      <dgm:prSet presAssocID="{667738A1-CD25-422D-8756-B30EBE9E36EA}" presName="theList" presStyleCnt="0"/>
      <dgm:spPr/>
    </dgm:pt>
    <dgm:pt modelId="{1C26C218-3519-4DA9-961B-DA32D48F766A}" type="pres">
      <dgm:prSet presAssocID="{709D2C93-BE6E-4169-A9A5-A9C8D22E8E69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F60EFE-00D8-4A17-AD66-C043C7578457}" type="pres">
      <dgm:prSet presAssocID="{709D2C93-BE6E-4169-A9A5-A9C8D22E8E69}" presName="aSpace" presStyleCnt="0"/>
      <dgm:spPr/>
    </dgm:pt>
    <dgm:pt modelId="{F7DE6475-C456-4347-BD25-05EA2A537D15}" type="pres">
      <dgm:prSet presAssocID="{19307BCF-1353-429C-9A89-D89B2900634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7BC711-76DC-470B-A4FD-B546A7B8866E}" type="pres">
      <dgm:prSet presAssocID="{19307BCF-1353-429C-9A89-D89B2900634A}" presName="aSpace" presStyleCnt="0"/>
      <dgm:spPr/>
    </dgm:pt>
    <dgm:pt modelId="{F46658C9-6D88-4C32-9623-4D294CC95AE0}" type="pres">
      <dgm:prSet presAssocID="{D5B41114-0997-40BF-B9F6-D08CF4F17BA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7EC7ED-D21B-4CBD-AB8A-8E962FBA0456}" type="pres">
      <dgm:prSet presAssocID="{D5B41114-0997-40BF-B9F6-D08CF4F17BAE}" presName="aSpace" presStyleCnt="0"/>
      <dgm:spPr/>
    </dgm:pt>
  </dgm:ptLst>
  <dgm:cxnLst>
    <dgm:cxn modelId="{6E2F265E-CB89-4092-9D66-5A5337828318}" type="presOf" srcId="{19307BCF-1353-429C-9A89-D89B2900634A}" destId="{F7DE6475-C456-4347-BD25-05EA2A537D15}" srcOrd="0" destOrd="0" presId="urn:microsoft.com/office/officeart/2005/8/layout/pyramid2"/>
    <dgm:cxn modelId="{AE1815CE-B707-4285-AB97-89D27721E150}" srcId="{667738A1-CD25-422D-8756-B30EBE9E36EA}" destId="{D5B41114-0997-40BF-B9F6-D08CF4F17BAE}" srcOrd="2" destOrd="0" parTransId="{78BF82C0-02BE-487A-B9FD-C331BF4CFD5A}" sibTransId="{2675770E-3B78-432C-9D3C-C89E720696AD}"/>
    <dgm:cxn modelId="{615226D5-27DA-4E88-BDAB-91B36F05756E}" srcId="{667738A1-CD25-422D-8756-B30EBE9E36EA}" destId="{19307BCF-1353-429C-9A89-D89B2900634A}" srcOrd="1" destOrd="0" parTransId="{F11C89BA-19D2-4EFF-8C19-478566D6558A}" sibTransId="{E96F9FA6-B983-43EF-A32E-9DD676DD7935}"/>
    <dgm:cxn modelId="{E98BDF44-FAAB-466E-9815-D770C6DF845E}" type="presOf" srcId="{667738A1-CD25-422D-8756-B30EBE9E36EA}" destId="{C65E98BA-1EA8-40CD-8795-15A3590BFCB3}" srcOrd="0" destOrd="0" presId="urn:microsoft.com/office/officeart/2005/8/layout/pyramid2"/>
    <dgm:cxn modelId="{ED801E18-20F6-465C-9C84-DD7717338FFD}" type="presOf" srcId="{709D2C93-BE6E-4169-A9A5-A9C8D22E8E69}" destId="{1C26C218-3519-4DA9-961B-DA32D48F766A}" srcOrd="0" destOrd="0" presId="urn:microsoft.com/office/officeart/2005/8/layout/pyramid2"/>
    <dgm:cxn modelId="{CA1AD15B-38FB-49FD-914F-0A364E715377}" srcId="{667738A1-CD25-422D-8756-B30EBE9E36EA}" destId="{709D2C93-BE6E-4169-A9A5-A9C8D22E8E69}" srcOrd="0" destOrd="0" parTransId="{7A143D45-E728-47A3-822E-1A8C087B9D7E}" sibTransId="{39104D34-A512-45D9-A2DC-31D67D5127D9}"/>
    <dgm:cxn modelId="{85DF38DC-94BA-4B5A-ACBD-B263965D2C15}" type="presOf" srcId="{D5B41114-0997-40BF-B9F6-D08CF4F17BAE}" destId="{F46658C9-6D88-4C32-9623-4D294CC95AE0}" srcOrd="0" destOrd="0" presId="urn:microsoft.com/office/officeart/2005/8/layout/pyramid2"/>
    <dgm:cxn modelId="{BC079627-F933-4068-B0C7-C8F8FF7F4C50}" type="presParOf" srcId="{C65E98BA-1EA8-40CD-8795-15A3590BFCB3}" destId="{E1F81D26-2B52-40CC-9276-0A8AB3A43260}" srcOrd="0" destOrd="0" presId="urn:microsoft.com/office/officeart/2005/8/layout/pyramid2"/>
    <dgm:cxn modelId="{99ED16D7-CAAA-4B90-B858-C9989E56A1A0}" type="presParOf" srcId="{C65E98BA-1EA8-40CD-8795-15A3590BFCB3}" destId="{0D64007A-FAD3-4B1C-A3E8-761044F57F50}" srcOrd="1" destOrd="0" presId="urn:microsoft.com/office/officeart/2005/8/layout/pyramid2"/>
    <dgm:cxn modelId="{64F0B225-9E03-4ED0-AB32-B8A6CF31EF38}" type="presParOf" srcId="{0D64007A-FAD3-4B1C-A3E8-761044F57F50}" destId="{1C26C218-3519-4DA9-961B-DA32D48F766A}" srcOrd="0" destOrd="0" presId="urn:microsoft.com/office/officeart/2005/8/layout/pyramid2"/>
    <dgm:cxn modelId="{6B9047BA-481C-43B7-A977-4A059DF5C1DA}" type="presParOf" srcId="{0D64007A-FAD3-4B1C-A3E8-761044F57F50}" destId="{DAF60EFE-00D8-4A17-AD66-C043C7578457}" srcOrd="1" destOrd="0" presId="urn:microsoft.com/office/officeart/2005/8/layout/pyramid2"/>
    <dgm:cxn modelId="{2C05E21D-F78A-4C2D-8049-96C145D5D732}" type="presParOf" srcId="{0D64007A-FAD3-4B1C-A3E8-761044F57F50}" destId="{F7DE6475-C456-4347-BD25-05EA2A537D15}" srcOrd="2" destOrd="0" presId="urn:microsoft.com/office/officeart/2005/8/layout/pyramid2"/>
    <dgm:cxn modelId="{4CD113A0-E48C-420C-BA5A-713B58754AC8}" type="presParOf" srcId="{0D64007A-FAD3-4B1C-A3E8-761044F57F50}" destId="{587BC711-76DC-470B-A4FD-B546A7B8866E}" srcOrd="3" destOrd="0" presId="urn:microsoft.com/office/officeart/2005/8/layout/pyramid2"/>
    <dgm:cxn modelId="{86622783-DC27-43ED-961D-49C97408D7EB}" type="presParOf" srcId="{0D64007A-FAD3-4B1C-A3E8-761044F57F50}" destId="{F46658C9-6D88-4C32-9623-4D294CC95AE0}" srcOrd="4" destOrd="0" presId="urn:microsoft.com/office/officeart/2005/8/layout/pyramid2"/>
    <dgm:cxn modelId="{D7BF951A-E395-4E6B-BF02-A7CEF4DC7671}" type="presParOf" srcId="{0D64007A-FAD3-4B1C-A3E8-761044F57F50}" destId="{177EC7ED-D21B-4CBD-AB8A-8E962FBA045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B5E94D-0054-493D-BD4B-01384874526D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>
        <a:scene3d>
          <a:camera prst="perspectiveHeroicExtremeLeftFacing"/>
          <a:lightRig rig="threePt" dir="t"/>
        </a:scene3d>
      </dgm:spPr>
      <dgm:t>
        <a:bodyPr/>
        <a:lstStyle/>
        <a:p>
          <a:endParaRPr lang="pt-BR"/>
        </a:p>
      </dgm:t>
    </dgm:pt>
    <dgm:pt modelId="{C16CD8B2-4ABC-45B3-8A29-83BEE3A4B24A}">
      <dgm:prSet phldrT="[Texto]" custT="1"/>
      <dgm:spPr/>
      <dgm:t>
        <a:bodyPr/>
        <a:lstStyle/>
        <a:p>
          <a:r>
            <a:rPr lang="pt-BR" sz="2400" b="1" i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Facebook</a:t>
          </a: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- 54 milhões de usuários </a:t>
          </a:r>
          <a:r>
            <a:rPr lang="pt-BR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(SOCIALLIZE, 2012)</a:t>
          </a:r>
          <a:endParaRPr lang="pt-BR" sz="2400" dirty="0"/>
        </a:p>
      </dgm:t>
    </dgm:pt>
    <dgm:pt modelId="{1F649937-B36C-45D7-BC43-D25545985497}" type="parTrans" cxnId="{DCDAC53C-36E4-460D-AABC-B2F8F0AF7CC0}">
      <dgm:prSet/>
      <dgm:spPr/>
      <dgm:t>
        <a:bodyPr/>
        <a:lstStyle/>
        <a:p>
          <a:endParaRPr lang="pt-BR" sz="2400"/>
        </a:p>
      </dgm:t>
    </dgm:pt>
    <dgm:pt modelId="{0A3BC7F9-CD9C-48A8-9BD6-7B5E063204B5}" type="sibTrans" cxnId="{DCDAC53C-36E4-460D-AABC-B2F8F0AF7CC0}">
      <dgm:prSet/>
      <dgm:spPr/>
      <dgm:t>
        <a:bodyPr/>
        <a:lstStyle/>
        <a:p>
          <a:endParaRPr lang="pt-BR" sz="2400"/>
        </a:p>
      </dgm:t>
    </dgm:pt>
    <dgm:pt modelId="{404414D6-3777-46D9-99B6-8729B34F7616}">
      <dgm:prSet phldrT="[Texto]" custT="1"/>
      <dgm:spPr/>
      <dgm:t>
        <a:bodyPr/>
        <a:lstStyle/>
        <a:p>
          <a:r>
            <a:rPr lang="pt-BR" sz="2400" b="1" i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Twitter</a:t>
          </a: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- “julho 2011/2012 declínio de 24% de acesso à rede = 3 milhões de usuários </a:t>
          </a:r>
          <a:r>
            <a:rPr lang="pt-BR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(SOCIALLIZE, 2012)</a:t>
          </a:r>
          <a:endParaRPr lang="pt-BR" sz="2400" dirty="0"/>
        </a:p>
      </dgm:t>
    </dgm:pt>
    <dgm:pt modelId="{409538A8-74FC-44F8-BDEE-E8A47EBA53E3}" type="parTrans" cxnId="{A3ED61E3-093A-4BD6-85B3-6EFB98551D66}">
      <dgm:prSet/>
      <dgm:spPr/>
      <dgm:t>
        <a:bodyPr/>
        <a:lstStyle/>
        <a:p>
          <a:endParaRPr lang="pt-BR" sz="2400"/>
        </a:p>
      </dgm:t>
    </dgm:pt>
    <dgm:pt modelId="{EEF4FCDB-C9BF-4E19-BE22-B69125239DE1}" type="sibTrans" cxnId="{A3ED61E3-093A-4BD6-85B3-6EFB98551D66}">
      <dgm:prSet/>
      <dgm:spPr/>
      <dgm:t>
        <a:bodyPr/>
        <a:lstStyle/>
        <a:p>
          <a:endParaRPr lang="pt-BR" sz="2400"/>
        </a:p>
      </dgm:t>
    </dgm:pt>
    <dgm:pt modelId="{EAC838CA-C46E-48AF-BF6A-7689FA321AB9}">
      <dgm:prSet phldrT="[Texto]" custT="1"/>
      <dgm:spPr/>
      <dgm:t>
        <a:bodyPr/>
        <a:lstStyle/>
        <a:p>
          <a:r>
            <a:rPr lang="pt-BR" sz="2400" b="1" i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Blogs </a:t>
          </a:r>
          <a:r>
            <a:rPr lang="pt-BR" sz="24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brasileiros </a:t>
          </a: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- 150 segmentos: 80 milhões de </a:t>
          </a:r>
          <a:r>
            <a:rPr lang="pt-BR" sz="2400" i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blogs</a:t>
          </a: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em 2012/1. </a:t>
          </a:r>
          <a:r>
            <a:rPr lang="pt-BR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(BLOGOSFERABRASIL, 2012)</a:t>
          </a:r>
          <a:endParaRPr lang="pt-BR" sz="1800" dirty="0"/>
        </a:p>
      </dgm:t>
    </dgm:pt>
    <dgm:pt modelId="{871A1383-5797-4570-B796-2CD2796E097A}" type="parTrans" cxnId="{A559AB9F-15D3-406D-A228-C64A15239E76}">
      <dgm:prSet/>
      <dgm:spPr/>
      <dgm:t>
        <a:bodyPr/>
        <a:lstStyle/>
        <a:p>
          <a:endParaRPr lang="pt-BR" sz="2400"/>
        </a:p>
      </dgm:t>
    </dgm:pt>
    <dgm:pt modelId="{8AE3B7D4-83B9-49E2-9DDE-0B62BD7EEB95}" type="sibTrans" cxnId="{A559AB9F-15D3-406D-A228-C64A15239E76}">
      <dgm:prSet/>
      <dgm:spPr/>
      <dgm:t>
        <a:bodyPr/>
        <a:lstStyle/>
        <a:p>
          <a:endParaRPr lang="pt-BR" sz="2400"/>
        </a:p>
      </dgm:t>
    </dgm:pt>
    <dgm:pt modelId="{DFD13444-9D19-4B88-AD65-F6D1C23DB32B}" type="asst">
      <dgm:prSet phldrT="[Texto]" custT="1"/>
      <dgm:spPr/>
      <dgm:t>
        <a:bodyPr/>
        <a:lstStyle/>
        <a:p>
          <a:r>
            <a:rPr lang="pt-BR" sz="2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Redes sociais no Brasil – 2012/2</a:t>
          </a:r>
          <a:endParaRPr lang="pt-BR" sz="2800" b="1" dirty="0"/>
        </a:p>
      </dgm:t>
    </dgm:pt>
    <dgm:pt modelId="{A2B55C93-9ACF-4AAC-9150-9613B26AF998}" type="sibTrans" cxnId="{D8F5CBC5-E9F4-4842-94B8-122F2FA3F017}">
      <dgm:prSet/>
      <dgm:spPr/>
      <dgm:t>
        <a:bodyPr/>
        <a:lstStyle/>
        <a:p>
          <a:endParaRPr lang="pt-BR" sz="2400"/>
        </a:p>
      </dgm:t>
    </dgm:pt>
    <dgm:pt modelId="{94A56BF5-2314-4A3F-A05A-4E52571F5555}" type="parTrans" cxnId="{D8F5CBC5-E9F4-4842-94B8-122F2FA3F017}">
      <dgm:prSet/>
      <dgm:spPr/>
      <dgm:t>
        <a:bodyPr/>
        <a:lstStyle/>
        <a:p>
          <a:endParaRPr lang="pt-BR" sz="2400"/>
        </a:p>
      </dgm:t>
    </dgm:pt>
    <dgm:pt modelId="{849E5741-18BF-4D48-A5A7-879CB23315FD}" type="pres">
      <dgm:prSet presAssocID="{28B5E94D-0054-493D-BD4B-0138487452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5068DB2-FFE3-46D4-858A-F0D3D65FF3B2}" type="pres">
      <dgm:prSet presAssocID="{DFD13444-9D19-4B88-AD65-F6D1C23DB32B}" presName="hierRoot1" presStyleCnt="0">
        <dgm:presLayoutVars>
          <dgm:hierBranch val="init"/>
        </dgm:presLayoutVars>
      </dgm:prSet>
      <dgm:spPr/>
    </dgm:pt>
    <dgm:pt modelId="{D3D8AC59-3C1C-4A49-8312-F221B29EDD8D}" type="pres">
      <dgm:prSet presAssocID="{DFD13444-9D19-4B88-AD65-F6D1C23DB32B}" presName="rootComposite1" presStyleCnt="0"/>
      <dgm:spPr/>
    </dgm:pt>
    <dgm:pt modelId="{A59E9A21-4F87-4643-9109-0A5AB9589AFD}" type="pres">
      <dgm:prSet presAssocID="{DFD13444-9D19-4B88-AD65-F6D1C23DB32B}" presName="rootText1" presStyleLbl="node0" presStyleIdx="0" presStyleCnt="1" custScaleX="8001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9FD874-7010-4E01-AA5F-A01C9CD78ECC}" type="pres">
      <dgm:prSet presAssocID="{DFD13444-9D19-4B88-AD65-F6D1C23DB32B}" presName="rootConnector1" presStyleLbl="asst0" presStyleIdx="0" presStyleCnt="0"/>
      <dgm:spPr/>
      <dgm:t>
        <a:bodyPr/>
        <a:lstStyle/>
        <a:p>
          <a:endParaRPr lang="pt-BR"/>
        </a:p>
      </dgm:t>
    </dgm:pt>
    <dgm:pt modelId="{7A0800EE-D62C-4204-A78B-2A680EB882F2}" type="pres">
      <dgm:prSet presAssocID="{DFD13444-9D19-4B88-AD65-F6D1C23DB32B}" presName="hierChild2" presStyleCnt="0"/>
      <dgm:spPr/>
    </dgm:pt>
    <dgm:pt modelId="{CA25ECD5-75DF-446D-A33C-C5BB0DDF1DD1}" type="pres">
      <dgm:prSet presAssocID="{1F649937-B36C-45D7-BC43-D25545985497}" presName="Name64" presStyleLbl="parChTrans1D2" presStyleIdx="0" presStyleCnt="3"/>
      <dgm:spPr/>
      <dgm:t>
        <a:bodyPr/>
        <a:lstStyle/>
        <a:p>
          <a:endParaRPr lang="pt-BR"/>
        </a:p>
      </dgm:t>
    </dgm:pt>
    <dgm:pt modelId="{384000BE-B3CD-4A69-8FF0-0D2FE7EEC401}" type="pres">
      <dgm:prSet presAssocID="{C16CD8B2-4ABC-45B3-8A29-83BEE3A4B24A}" presName="hierRoot2" presStyleCnt="0">
        <dgm:presLayoutVars>
          <dgm:hierBranch val="init"/>
        </dgm:presLayoutVars>
      </dgm:prSet>
      <dgm:spPr/>
    </dgm:pt>
    <dgm:pt modelId="{020508AE-D429-47A8-A875-90B84117BFF0}" type="pres">
      <dgm:prSet presAssocID="{C16CD8B2-4ABC-45B3-8A29-83BEE3A4B24A}" presName="rootComposite" presStyleCnt="0"/>
      <dgm:spPr/>
    </dgm:pt>
    <dgm:pt modelId="{532490A0-E68D-4E9D-8C71-48B90A40D844}" type="pres">
      <dgm:prSet presAssocID="{C16CD8B2-4ABC-45B3-8A29-83BEE3A4B2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49C36CC-2011-4613-9FB2-AC337F004C8A}" type="pres">
      <dgm:prSet presAssocID="{C16CD8B2-4ABC-45B3-8A29-83BEE3A4B24A}" presName="rootConnector" presStyleLbl="node2" presStyleIdx="0" presStyleCnt="3"/>
      <dgm:spPr/>
      <dgm:t>
        <a:bodyPr/>
        <a:lstStyle/>
        <a:p>
          <a:endParaRPr lang="pt-BR"/>
        </a:p>
      </dgm:t>
    </dgm:pt>
    <dgm:pt modelId="{8CF0E1F1-05DF-422D-9B0C-39DCDD8EBF07}" type="pres">
      <dgm:prSet presAssocID="{C16CD8B2-4ABC-45B3-8A29-83BEE3A4B24A}" presName="hierChild4" presStyleCnt="0"/>
      <dgm:spPr/>
    </dgm:pt>
    <dgm:pt modelId="{EB03C19A-747A-490B-98A4-5A6C7AC7C78F}" type="pres">
      <dgm:prSet presAssocID="{C16CD8B2-4ABC-45B3-8A29-83BEE3A4B24A}" presName="hierChild5" presStyleCnt="0"/>
      <dgm:spPr/>
    </dgm:pt>
    <dgm:pt modelId="{3ACCB563-BFB5-44B1-877E-ACD362AB4930}" type="pres">
      <dgm:prSet presAssocID="{409538A8-74FC-44F8-BDEE-E8A47EBA53E3}" presName="Name64" presStyleLbl="parChTrans1D2" presStyleIdx="1" presStyleCnt="3"/>
      <dgm:spPr/>
      <dgm:t>
        <a:bodyPr/>
        <a:lstStyle/>
        <a:p>
          <a:endParaRPr lang="pt-BR"/>
        </a:p>
      </dgm:t>
    </dgm:pt>
    <dgm:pt modelId="{7DE07F18-719E-48D5-9573-DEE804BA22DF}" type="pres">
      <dgm:prSet presAssocID="{404414D6-3777-46D9-99B6-8729B34F7616}" presName="hierRoot2" presStyleCnt="0">
        <dgm:presLayoutVars>
          <dgm:hierBranch val="init"/>
        </dgm:presLayoutVars>
      </dgm:prSet>
      <dgm:spPr/>
    </dgm:pt>
    <dgm:pt modelId="{0151A77E-C14C-4A10-9ABA-5651CDE4AE70}" type="pres">
      <dgm:prSet presAssocID="{404414D6-3777-46D9-99B6-8729B34F7616}" presName="rootComposite" presStyleCnt="0"/>
      <dgm:spPr/>
    </dgm:pt>
    <dgm:pt modelId="{50BEE01D-7525-4AE9-9C11-78F465E2A671}" type="pres">
      <dgm:prSet presAssocID="{404414D6-3777-46D9-99B6-8729B34F761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C06C45-CDBA-4347-BD0C-BDCD4EF9E120}" type="pres">
      <dgm:prSet presAssocID="{404414D6-3777-46D9-99B6-8729B34F7616}" presName="rootConnector" presStyleLbl="node2" presStyleIdx="1" presStyleCnt="3"/>
      <dgm:spPr/>
      <dgm:t>
        <a:bodyPr/>
        <a:lstStyle/>
        <a:p>
          <a:endParaRPr lang="pt-BR"/>
        </a:p>
      </dgm:t>
    </dgm:pt>
    <dgm:pt modelId="{AC53496C-87CF-4ACD-8EC1-AB58E3FBE5DB}" type="pres">
      <dgm:prSet presAssocID="{404414D6-3777-46D9-99B6-8729B34F7616}" presName="hierChild4" presStyleCnt="0"/>
      <dgm:spPr/>
    </dgm:pt>
    <dgm:pt modelId="{C0494353-4FAE-4C96-A05E-865565F4FB73}" type="pres">
      <dgm:prSet presAssocID="{404414D6-3777-46D9-99B6-8729B34F7616}" presName="hierChild5" presStyleCnt="0"/>
      <dgm:spPr/>
    </dgm:pt>
    <dgm:pt modelId="{A9B2D101-CE63-484E-86A7-BACC905C546C}" type="pres">
      <dgm:prSet presAssocID="{871A1383-5797-4570-B796-2CD2796E097A}" presName="Name64" presStyleLbl="parChTrans1D2" presStyleIdx="2" presStyleCnt="3"/>
      <dgm:spPr/>
      <dgm:t>
        <a:bodyPr/>
        <a:lstStyle/>
        <a:p>
          <a:endParaRPr lang="pt-BR"/>
        </a:p>
      </dgm:t>
    </dgm:pt>
    <dgm:pt modelId="{B737F2F1-C3F5-442B-BCD3-42158AFBD3CE}" type="pres">
      <dgm:prSet presAssocID="{EAC838CA-C46E-48AF-BF6A-7689FA321AB9}" presName="hierRoot2" presStyleCnt="0">
        <dgm:presLayoutVars>
          <dgm:hierBranch val="init"/>
        </dgm:presLayoutVars>
      </dgm:prSet>
      <dgm:spPr/>
    </dgm:pt>
    <dgm:pt modelId="{683CB006-2D58-479A-B0CC-FB4F066759BC}" type="pres">
      <dgm:prSet presAssocID="{EAC838CA-C46E-48AF-BF6A-7689FA321AB9}" presName="rootComposite" presStyleCnt="0"/>
      <dgm:spPr/>
    </dgm:pt>
    <dgm:pt modelId="{3F684230-9B76-4909-93B0-A9176151DBE7}" type="pres">
      <dgm:prSet presAssocID="{EAC838CA-C46E-48AF-BF6A-7689FA321AB9}" presName="rootText" presStyleLbl="node2" presStyleIdx="2" presStyleCnt="3" custLinFactNeighborX="-7846" custLinFactNeighborY="-411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0BC7DC-B560-49D8-A0BE-9841727FC1CC}" type="pres">
      <dgm:prSet presAssocID="{EAC838CA-C46E-48AF-BF6A-7689FA321AB9}" presName="rootConnector" presStyleLbl="node2" presStyleIdx="2" presStyleCnt="3"/>
      <dgm:spPr/>
      <dgm:t>
        <a:bodyPr/>
        <a:lstStyle/>
        <a:p>
          <a:endParaRPr lang="pt-BR"/>
        </a:p>
      </dgm:t>
    </dgm:pt>
    <dgm:pt modelId="{0237D982-1E62-40C4-8AE6-FCB6FF5AB51A}" type="pres">
      <dgm:prSet presAssocID="{EAC838CA-C46E-48AF-BF6A-7689FA321AB9}" presName="hierChild4" presStyleCnt="0"/>
      <dgm:spPr/>
    </dgm:pt>
    <dgm:pt modelId="{8DE98171-F2D1-45C8-9BB1-C4EE1C28678D}" type="pres">
      <dgm:prSet presAssocID="{EAC838CA-C46E-48AF-BF6A-7689FA321AB9}" presName="hierChild5" presStyleCnt="0"/>
      <dgm:spPr/>
    </dgm:pt>
    <dgm:pt modelId="{C34B141F-C8EB-4C4D-92C5-41880BEC1080}" type="pres">
      <dgm:prSet presAssocID="{DFD13444-9D19-4B88-AD65-F6D1C23DB32B}" presName="hierChild3" presStyleCnt="0"/>
      <dgm:spPr/>
    </dgm:pt>
  </dgm:ptLst>
  <dgm:cxnLst>
    <dgm:cxn modelId="{1973D035-23BB-4D3D-966D-0E4A7A3829D1}" type="presOf" srcId="{DFD13444-9D19-4B88-AD65-F6D1C23DB32B}" destId="{A59E9A21-4F87-4643-9109-0A5AB9589AFD}" srcOrd="0" destOrd="0" presId="urn:microsoft.com/office/officeart/2009/3/layout/HorizontalOrganizationChart"/>
    <dgm:cxn modelId="{2C3E3D6C-42CC-448C-B7E2-78D16FBA298D}" type="presOf" srcId="{1F649937-B36C-45D7-BC43-D25545985497}" destId="{CA25ECD5-75DF-446D-A33C-C5BB0DDF1DD1}" srcOrd="0" destOrd="0" presId="urn:microsoft.com/office/officeart/2009/3/layout/HorizontalOrganizationChart"/>
    <dgm:cxn modelId="{DCDAC53C-36E4-460D-AABC-B2F8F0AF7CC0}" srcId="{DFD13444-9D19-4B88-AD65-F6D1C23DB32B}" destId="{C16CD8B2-4ABC-45B3-8A29-83BEE3A4B24A}" srcOrd="0" destOrd="0" parTransId="{1F649937-B36C-45D7-BC43-D25545985497}" sibTransId="{0A3BC7F9-CD9C-48A8-9BD6-7B5E063204B5}"/>
    <dgm:cxn modelId="{89040DDF-DD4D-43A6-ACFA-7C516628160B}" type="presOf" srcId="{EAC838CA-C46E-48AF-BF6A-7689FA321AB9}" destId="{B20BC7DC-B560-49D8-A0BE-9841727FC1CC}" srcOrd="1" destOrd="0" presId="urn:microsoft.com/office/officeart/2009/3/layout/HorizontalOrganizationChart"/>
    <dgm:cxn modelId="{A3ED61E3-093A-4BD6-85B3-6EFB98551D66}" srcId="{DFD13444-9D19-4B88-AD65-F6D1C23DB32B}" destId="{404414D6-3777-46D9-99B6-8729B34F7616}" srcOrd="1" destOrd="0" parTransId="{409538A8-74FC-44F8-BDEE-E8A47EBA53E3}" sibTransId="{EEF4FCDB-C9BF-4E19-BE22-B69125239DE1}"/>
    <dgm:cxn modelId="{D5297D82-3AD4-4335-B2F8-CD63814F2004}" type="presOf" srcId="{C16CD8B2-4ABC-45B3-8A29-83BEE3A4B24A}" destId="{532490A0-E68D-4E9D-8C71-48B90A40D844}" srcOrd="0" destOrd="0" presId="urn:microsoft.com/office/officeart/2009/3/layout/HorizontalOrganizationChart"/>
    <dgm:cxn modelId="{17555188-5EC0-4FF7-82DF-F9195696B154}" type="presOf" srcId="{409538A8-74FC-44F8-BDEE-E8A47EBA53E3}" destId="{3ACCB563-BFB5-44B1-877E-ACD362AB4930}" srcOrd="0" destOrd="0" presId="urn:microsoft.com/office/officeart/2009/3/layout/HorizontalOrganizationChart"/>
    <dgm:cxn modelId="{A559AB9F-15D3-406D-A228-C64A15239E76}" srcId="{DFD13444-9D19-4B88-AD65-F6D1C23DB32B}" destId="{EAC838CA-C46E-48AF-BF6A-7689FA321AB9}" srcOrd="2" destOrd="0" parTransId="{871A1383-5797-4570-B796-2CD2796E097A}" sibTransId="{8AE3B7D4-83B9-49E2-9DDE-0B62BD7EEB95}"/>
    <dgm:cxn modelId="{AB05E391-37F6-49D3-96B1-CC708FB231A0}" type="presOf" srcId="{EAC838CA-C46E-48AF-BF6A-7689FA321AB9}" destId="{3F684230-9B76-4909-93B0-A9176151DBE7}" srcOrd="0" destOrd="0" presId="urn:microsoft.com/office/officeart/2009/3/layout/HorizontalOrganizationChart"/>
    <dgm:cxn modelId="{89C15736-7418-4289-BF28-3CF86F9C63C8}" type="presOf" srcId="{404414D6-3777-46D9-99B6-8729B34F7616}" destId="{35C06C45-CDBA-4347-BD0C-BDCD4EF9E120}" srcOrd="1" destOrd="0" presId="urn:microsoft.com/office/officeart/2009/3/layout/HorizontalOrganizationChart"/>
    <dgm:cxn modelId="{D8F5CBC5-E9F4-4842-94B8-122F2FA3F017}" srcId="{28B5E94D-0054-493D-BD4B-01384874526D}" destId="{DFD13444-9D19-4B88-AD65-F6D1C23DB32B}" srcOrd="0" destOrd="0" parTransId="{94A56BF5-2314-4A3F-A05A-4E52571F5555}" sibTransId="{A2B55C93-9ACF-4AAC-9150-9613B26AF998}"/>
    <dgm:cxn modelId="{99FB8449-10F2-4249-876B-FD8E36610D4D}" type="presOf" srcId="{404414D6-3777-46D9-99B6-8729B34F7616}" destId="{50BEE01D-7525-4AE9-9C11-78F465E2A671}" srcOrd="0" destOrd="0" presId="urn:microsoft.com/office/officeart/2009/3/layout/HorizontalOrganizationChart"/>
    <dgm:cxn modelId="{4180D3F4-B2EB-4D4B-A262-3EF97D09CCF5}" type="presOf" srcId="{871A1383-5797-4570-B796-2CD2796E097A}" destId="{A9B2D101-CE63-484E-86A7-BACC905C546C}" srcOrd="0" destOrd="0" presId="urn:microsoft.com/office/officeart/2009/3/layout/HorizontalOrganizationChart"/>
    <dgm:cxn modelId="{625F5555-90BD-4580-9027-DC3FFE768FB6}" type="presOf" srcId="{28B5E94D-0054-493D-BD4B-01384874526D}" destId="{849E5741-18BF-4D48-A5A7-879CB23315FD}" srcOrd="0" destOrd="0" presId="urn:microsoft.com/office/officeart/2009/3/layout/HorizontalOrganizationChart"/>
    <dgm:cxn modelId="{7E3D5EA5-46EA-4822-880E-A5C7A7320A85}" type="presOf" srcId="{C16CD8B2-4ABC-45B3-8A29-83BEE3A4B24A}" destId="{B49C36CC-2011-4613-9FB2-AC337F004C8A}" srcOrd="1" destOrd="0" presId="urn:microsoft.com/office/officeart/2009/3/layout/HorizontalOrganizationChart"/>
    <dgm:cxn modelId="{7B662EED-35D0-4386-B539-7760BE88F137}" type="presOf" srcId="{DFD13444-9D19-4B88-AD65-F6D1C23DB32B}" destId="{DD9FD874-7010-4E01-AA5F-A01C9CD78ECC}" srcOrd="1" destOrd="0" presId="urn:microsoft.com/office/officeart/2009/3/layout/HorizontalOrganizationChart"/>
    <dgm:cxn modelId="{E8CC5E6D-C73F-440D-AF82-172E95203923}" type="presParOf" srcId="{849E5741-18BF-4D48-A5A7-879CB23315FD}" destId="{75068DB2-FFE3-46D4-858A-F0D3D65FF3B2}" srcOrd="0" destOrd="0" presId="urn:microsoft.com/office/officeart/2009/3/layout/HorizontalOrganizationChart"/>
    <dgm:cxn modelId="{0B67E79B-C3F9-4412-A0DE-90BE58E5E111}" type="presParOf" srcId="{75068DB2-FFE3-46D4-858A-F0D3D65FF3B2}" destId="{D3D8AC59-3C1C-4A49-8312-F221B29EDD8D}" srcOrd="0" destOrd="0" presId="urn:microsoft.com/office/officeart/2009/3/layout/HorizontalOrganizationChart"/>
    <dgm:cxn modelId="{8CA3A33B-9BEF-48DE-B2EA-FD7E8B2F0A57}" type="presParOf" srcId="{D3D8AC59-3C1C-4A49-8312-F221B29EDD8D}" destId="{A59E9A21-4F87-4643-9109-0A5AB9589AFD}" srcOrd="0" destOrd="0" presId="urn:microsoft.com/office/officeart/2009/3/layout/HorizontalOrganizationChart"/>
    <dgm:cxn modelId="{C6108B50-4BED-4176-AC86-757BB9222C81}" type="presParOf" srcId="{D3D8AC59-3C1C-4A49-8312-F221B29EDD8D}" destId="{DD9FD874-7010-4E01-AA5F-A01C9CD78ECC}" srcOrd="1" destOrd="0" presId="urn:microsoft.com/office/officeart/2009/3/layout/HorizontalOrganizationChart"/>
    <dgm:cxn modelId="{ADBB0D7D-7477-4DF1-8056-FD97477A4201}" type="presParOf" srcId="{75068DB2-FFE3-46D4-858A-F0D3D65FF3B2}" destId="{7A0800EE-D62C-4204-A78B-2A680EB882F2}" srcOrd="1" destOrd="0" presId="urn:microsoft.com/office/officeart/2009/3/layout/HorizontalOrganizationChart"/>
    <dgm:cxn modelId="{015796A3-F4FD-4D0D-B1B9-46ACF866C702}" type="presParOf" srcId="{7A0800EE-D62C-4204-A78B-2A680EB882F2}" destId="{CA25ECD5-75DF-446D-A33C-C5BB0DDF1DD1}" srcOrd="0" destOrd="0" presId="urn:microsoft.com/office/officeart/2009/3/layout/HorizontalOrganizationChart"/>
    <dgm:cxn modelId="{17C490B6-98B8-49D6-BAEB-341B547EEAD6}" type="presParOf" srcId="{7A0800EE-D62C-4204-A78B-2A680EB882F2}" destId="{384000BE-B3CD-4A69-8FF0-0D2FE7EEC401}" srcOrd="1" destOrd="0" presId="urn:microsoft.com/office/officeart/2009/3/layout/HorizontalOrganizationChart"/>
    <dgm:cxn modelId="{52357B0B-5935-4FB2-B451-7A711456D799}" type="presParOf" srcId="{384000BE-B3CD-4A69-8FF0-0D2FE7EEC401}" destId="{020508AE-D429-47A8-A875-90B84117BFF0}" srcOrd="0" destOrd="0" presId="urn:microsoft.com/office/officeart/2009/3/layout/HorizontalOrganizationChart"/>
    <dgm:cxn modelId="{F3BD0088-DC46-48A4-8277-AEDFF2569CAB}" type="presParOf" srcId="{020508AE-D429-47A8-A875-90B84117BFF0}" destId="{532490A0-E68D-4E9D-8C71-48B90A40D844}" srcOrd="0" destOrd="0" presId="urn:microsoft.com/office/officeart/2009/3/layout/HorizontalOrganizationChart"/>
    <dgm:cxn modelId="{0B1D1298-114F-4E25-A8AF-AA5B495E8C65}" type="presParOf" srcId="{020508AE-D429-47A8-A875-90B84117BFF0}" destId="{B49C36CC-2011-4613-9FB2-AC337F004C8A}" srcOrd="1" destOrd="0" presId="urn:microsoft.com/office/officeart/2009/3/layout/HorizontalOrganizationChart"/>
    <dgm:cxn modelId="{E5295D40-4775-42DD-B6CE-278608A81F34}" type="presParOf" srcId="{384000BE-B3CD-4A69-8FF0-0D2FE7EEC401}" destId="{8CF0E1F1-05DF-422D-9B0C-39DCDD8EBF07}" srcOrd="1" destOrd="0" presId="urn:microsoft.com/office/officeart/2009/3/layout/HorizontalOrganizationChart"/>
    <dgm:cxn modelId="{F2145991-36DA-4064-8B65-0B9005610978}" type="presParOf" srcId="{384000BE-B3CD-4A69-8FF0-0D2FE7EEC401}" destId="{EB03C19A-747A-490B-98A4-5A6C7AC7C78F}" srcOrd="2" destOrd="0" presId="urn:microsoft.com/office/officeart/2009/3/layout/HorizontalOrganizationChart"/>
    <dgm:cxn modelId="{722AA90F-6BB2-4A51-8619-CB87BAD0DE31}" type="presParOf" srcId="{7A0800EE-D62C-4204-A78B-2A680EB882F2}" destId="{3ACCB563-BFB5-44B1-877E-ACD362AB4930}" srcOrd="2" destOrd="0" presId="urn:microsoft.com/office/officeart/2009/3/layout/HorizontalOrganizationChart"/>
    <dgm:cxn modelId="{0A4A4113-E3FE-43A9-9B6A-E1DD6CC3005B}" type="presParOf" srcId="{7A0800EE-D62C-4204-A78B-2A680EB882F2}" destId="{7DE07F18-719E-48D5-9573-DEE804BA22DF}" srcOrd="3" destOrd="0" presId="urn:microsoft.com/office/officeart/2009/3/layout/HorizontalOrganizationChart"/>
    <dgm:cxn modelId="{B7383D58-8125-4CA0-A1AC-25A1E8E3DDF5}" type="presParOf" srcId="{7DE07F18-719E-48D5-9573-DEE804BA22DF}" destId="{0151A77E-C14C-4A10-9ABA-5651CDE4AE70}" srcOrd="0" destOrd="0" presId="urn:microsoft.com/office/officeart/2009/3/layout/HorizontalOrganizationChart"/>
    <dgm:cxn modelId="{67603C97-92F5-4750-9690-F25B537A4282}" type="presParOf" srcId="{0151A77E-C14C-4A10-9ABA-5651CDE4AE70}" destId="{50BEE01D-7525-4AE9-9C11-78F465E2A671}" srcOrd="0" destOrd="0" presId="urn:microsoft.com/office/officeart/2009/3/layout/HorizontalOrganizationChart"/>
    <dgm:cxn modelId="{241B3AB1-28BA-4458-A6FD-F8CB0623FE93}" type="presParOf" srcId="{0151A77E-C14C-4A10-9ABA-5651CDE4AE70}" destId="{35C06C45-CDBA-4347-BD0C-BDCD4EF9E120}" srcOrd="1" destOrd="0" presId="urn:microsoft.com/office/officeart/2009/3/layout/HorizontalOrganizationChart"/>
    <dgm:cxn modelId="{F20F0A8D-194E-4D02-8627-C7067DCB975B}" type="presParOf" srcId="{7DE07F18-719E-48D5-9573-DEE804BA22DF}" destId="{AC53496C-87CF-4ACD-8EC1-AB58E3FBE5DB}" srcOrd="1" destOrd="0" presId="urn:microsoft.com/office/officeart/2009/3/layout/HorizontalOrganizationChart"/>
    <dgm:cxn modelId="{68775590-42BA-4B87-A205-6AE75E9653B9}" type="presParOf" srcId="{7DE07F18-719E-48D5-9573-DEE804BA22DF}" destId="{C0494353-4FAE-4C96-A05E-865565F4FB73}" srcOrd="2" destOrd="0" presId="urn:microsoft.com/office/officeart/2009/3/layout/HorizontalOrganizationChart"/>
    <dgm:cxn modelId="{0531530C-EB1A-4F53-8DC7-D073526A96E9}" type="presParOf" srcId="{7A0800EE-D62C-4204-A78B-2A680EB882F2}" destId="{A9B2D101-CE63-484E-86A7-BACC905C546C}" srcOrd="4" destOrd="0" presId="urn:microsoft.com/office/officeart/2009/3/layout/HorizontalOrganizationChart"/>
    <dgm:cxn modelId="{569024E6-EA77-4663-8268-A51C3B4763D2}" type="presParOf" srcId="{7A0800EE-D62C-4204-A78B-2A680EB882F2}" destId="{B737F2F1-C3F5-442B-BCD3-42158AFBD3CE}" srcOrd="5" destOrd="0" presId="urn:microsoft.com/office/officeart/2009/3/layout/HorizontalOrganizationChart"/>
    <dgm:cxn modelId="{6A33F457-94E3-4CE5-9FAF-5569583A5113}" type="presParOf" srcId="{B737F2F1-C3F5-442B-BCD3-42158AFBD3CE}" destId="{683CB006-2D58-479A-B0CC-FB4F066759BC}" srcOrd="0" destOrd="0" presId="urn:microsoft.com/office/officeart/2009/3/layout/HorizontalOrganizationChart"/>
    <dgm:cxn modelId="{874F35ED-DCCA-4D59-8E2A-F55EC9842A12}" type="presParOf" srcId="{683CB006-2D58-479A-B0CC-FB4F066759BC}" destId="{3F684230-9B76-4909-93B0-A9176151DBE7}" srcOrd="0" destOrd="0" presId="urn:microsoft.com/office/officeart/2009/3/layout/HorizontalOrganizationChart"/>
    <dgm:cxn modelId="{E50FBE20-F581-4332-8839-D44A73BE4ADC}" type="presParOf" srcId="{683CB006-2D58-479A-B0CC-FB4F066759BC}" destId="{B20BC7DC-B560-49D8-A0BE-9841727FC1CC}" srcOrd="1" destOrd="0" presId="urn:microsoft.com/office/officeart/2009/3/layout/HorizontalOrganizationChart"/>
    <dgm:cxn modelId="{2096E438-3FE2-4C58-8564-B077E09EBF37}" type="presParOf" srcId="{B737F2F1-C3F5-442B-BCD3-42158AFBD3CE}" destId="{0237D982-1E62-40C4-8AE6-FCB6FF5AB51A}" srcOrd="1" destOrd="0" presId="urn:microsoft.com/office/officeart/2009/3/layout/HorizontalOrganizationChart"/>
    <dgm:cxn modelId="{EE75F3F7-6A94-4820-BB97-CD9ABA68B9E3}" type="presParOf" srcId="{B737F2F1-C3F5-442B-BCD3-42158AFBD3CE}" destId="{8DE98171-F2D1-45C8-9BB1-C4EE1C28678D}" srcOrd="2" destOrd="0" presId="urn:microsoft.com/office/officeart/2009/3/layout/HorizontalOrganizationChart"/>
    <dgm:cxn modelId="{DF4499CD-B78D-4ADC-91ED-B0C658589AE8}" type="presParOf" srcId="{75068DB2-FFE3-46D4-858A-F0D3D65FF3B2}" destId="{C34B141F-C8EB-4C4D-92C5-41880BEC108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ED213F-8428-4DCD-B2C5-678E02061556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6488B5C-4FC5-4BE7-B7BA-46A1DBF3B902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‘Teia de relações’ </a:t>
          </a:r>
          <a:r>
            <a:rPr lang="pt-BR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(LEVY, 2000)</a:t>
          </a:r>
          <a:endParaRPr lang="pt-BR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329BF6-7670-4EF7-9C4D-A78DA0D545F2}" type="parTrans" cxnId="{ACCD194C-97BD-49A3-ACBF-575412793C17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D1BD9-B3A9-4968-9A7C-1DE515B45622}" type="sibTrans" cxnId="{ACCD194C-97BD-49A3-ACBF-575412793C17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0FBD1-77E0-46C8-B174-BBC32106F2D5}">
      <dgm:prSet phldrT="[Texto]" custT="1"/>
      <dgm:spPr/>
      <dgm:t>
        <a:bodyPr/>
        <a:lstStyle/>
        <a:p>
          <a:r>
            <a:rPr lang="pt-BR" sz="240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LinkedIn</a:t>
          </a:r>
          <a:r>
            <a:rPr lang="pt-BR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pt-BR" sz="2400" b="0" i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Friendster</a:t>
          </a:r>
          <a:r>
            <a:rPr lang="pt-BR" sz="24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em 2002</a:t>
          </a:r>
          <a:endParaRPr lang="pt-BR" sz="2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C9670-21D7-4134-8427-E2755D76134E}" type="parTrans" cxnId="{401961F1-575C-4CCC-B988-DC7DB2588B2D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81AE1-F418-4498-8783-543AA698392E}" type="sibTrans" cxnId="{401961F1-575C-4CCC-B988-DC7DB2588B2D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0DBE8-229B-4D1B-92D8-D079FFA45B08}">
      <dgm:prSet phldrT="[Texto]" custT="1"/>
      <dgm:spPr/>
      <dgm:t>
        <a:bodyPr/>
        <a:lstStyle/>
        <a:p>
          <a:r>
            <a:rPr lang="pt-BR" sz="2400" i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Facebook</a:t>
          </a: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em 2004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83F04-935F-429C-80B5-A2692A2A627C}" type="parTrans" cxnId="{09E50309-1C72-40D4-B1AA-42EEAB0CF9BA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D783A5-67C6-44B7-87A4-441DF3676065}" type="sibTrans" cxnId="{09E50309-1C72-40D4-B1AA-42EEAB0CF9BA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7D86C4-E96B-45A0-80C5-877DEEF05F81}">
      <dgm:prSet phldrT="[Texto]" custT="1"/>
      <dgm:spPr/>
      <dgm:t>
        <a:bodyPr/>
        <a:lstStyle/>
        <a:p>
          <a:r>
            <a:rPr lang="pt-BR" sz="2400" i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Twitter</a:t>
          </a:r>
          <a:r>
            <a:rPr lang="pt-BR" sz="2400" i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em 2006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9AC72-7002-4908-ADEA-DD10F5E3FA1A}" type="parTrans" cxnId="{06175231-E965-45F4-B127-82D98CFF47D8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3F6E1-2750-41BB-9480-AF0424491169}" type="sibTrans" cxnId="{06175231-E965-45F4-B127-82D98CFF47D8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1D579-73B2-488A-BB81-5BFDFF045067}">
      <dgm:prSet phldrT="[Texto]" custT="1"/>
      <dgm:spPr/>
      <dgm:t>
        <a:bodyPr/>
        <a:lstStyle/>
        <a:p>
          <a:r>
            <a:rPr lang="pt-BR" sz="2400" i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MySpace</a:t>
          </a:r>
          <a:r>
            <a:rPr lang="pt-BR" sz="2400" i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em 2003 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AAF38F-A3DE-419F-8D07-C43E20973DD0}" type="parTrans" cxnId="{BDA0AF0C-1605-48C7-908D-486134C7EAAA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9C392-1579-4134-94B4-A9E8DF42F2F8}" type="sibTrans" cxnId="{BDA0AF0C-1605-48C7-908D-486134C7EAAA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DD004-FBC0-48A2-A18E-B7816E6DCD71}">
      <dgm:prSet phldrT="[Texto]" custT="1"/>
      <dgm:spPr/>
      <dgm:t>
        <a:bodyPr/>
        <a:lstStyle/>
        <a:p>
          <a:r>
            <a:rPr lang="pt-PT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Seek You (</a:t>
          </a:r>
          <a:r>
            <a:rPr lang="pt-BR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ICQ)</a:t>
          </a:r>
          <a:r>
            <a: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em 1996</a:t>
          </a:r>
          <a:endParaRPr lang="pt-BR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F94A4A-1911-4FED-8A65-3BF86E9411B5}" type="parTrans" cxnId="{15735060-1035-432F-A832-F32D102FE555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239495-591F-4EC6-9D8C-64FAA5CA92CC}" type="sibTrans" cxnId="{15735060-1035-432F-A832-F32D102FE555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A207E-BBA0-4EAA-9D36-E4D6C35566FF}">
      <dgm:prSet phldrT="[Texto]" custT="1"/>
      <dgm:spPr/>
      <dgm:t>
        <a:bodyPr/>
        <a:lstStyle/>
        <a:p>
          <a:r>
            <a:rPr lang="pt-BR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Microsoft Service Network</a:t>
          </a:r>
          <a:r>
            <a: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pt-BR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MSN)</a:t>
          </a:r>
          <a:r>
            <a: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em 1994</a:t>
          </a:r>
          <a:endParaRPr lang="pt-BR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69FC8C-91FF-4279-8E1B-66504558B6B5}" type="parTrans" cxnId="{29533993-1E1B-4B67-8603-C06E13D697EC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3251B7-3A0D-4CFB-8287-593B953D4CC2}" type="sibTrans" cxnId="{29533993-1E1B-4B67-8603-C06E13D697EC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E97062-BD68-4E4E-99D7-90DA6143E2A0}">
      <dgm:prSet phldrT="[Texto]" custT="1"/>
      <dgm:spPr/>
      <dgm:t>
        <a:bodyPr/>
        <a:lstStyle/>
        <a:p>
          <a:r>
            <a:rPr lang="pt-BR" sz="2400" i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Orkut em 2004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B1ACB6-91C4-46ED-8834-528315D714C1}" type="parTrans" cxnId="{D4906BD8-3746-449D-A278-3F40E3736E31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D167A-C485-4492-81E5-3101A6CDE520}" type="sibTrans" cxnId="{D4906BD8-3746-449D-A278-3F40E3736E31}">
      <dgm:prSet/>
      <dgm:spPr>
        <a:solidFill>
          <a:schemeClr val="bg1"/>
        </a:solidFill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6636F-1B19-430B-B042-EDCCF24C7B73}">
      <dgm:prSet phldrT="[Texto]" custT="1"/>
      <dgm:spPr>
        <a:solidFill>
          <a:schemeClr val="bg1"/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“Se o </a:t>
          </a:r>
          <a:r>
            <a:rPr lang="pt-BR" sz="2400" i="1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Facebook</a:t>
          </a:r>
          <a:r>
            <a:rPr lang="pt-BR" sz="2400" i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fosse um país ele seria o terceiro maior do mundo, atrás apenas da China e da Índia”. </a:t>
          </a:r>
          <a:r>
            <a:rPr lang="pt-BR" sz="16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(QUALMAN, 2011, p. 16) 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69875-37AF-4329-863F-5E54141CF208}" type="parTrans" cxnId="{9491859F-7D79-4DAD-AA88-1C0A3AFA9153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1D424-1CC9-4A2B-A4E2-3D9EC8151192}" type="sibTrans" cxnId="{9491859F-7D79-4DAD-AA88-1C0A3AFA9153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4D296-EC13-4190-9EC3-3B3461CFA76F}" type="pres">
      <dgm:prSet presAssocID="{B6ED213F-8428-4DCD-B2C5-678E02061556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CF014D85-FBFA-476B-AFB3-8F49BB660FC1}" type="pres">
      <dgm:prSet presAssocID="{26488B5C-4FC5-4BE7-B7BA-46A1DBF3B902}" presName="firstNode" presStyleLbl="node1" presStyleIdx="0" presStyleCnt="9" custScaleX="374387" custScaleY="180762" custLinFactNeighborX="6432" custLinFactNeighborY="536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5412C7-960D-41AE-94B8-C3ED91F1B0E1}" type="pres">
      <dgm:prSet presAssocID="{CE1D1BD9-B3A9-4968-9A7C-1DE515B45622}" presName="sibTrans" presStyleLbl="sibTrans2D1" presStyleIdx="0" presStyleCnt="8"/>
      <dgm:spPr/>
      <dgm:t>
        <a:bodyPr/>
        <a:lstStyle/>
        <a:p>
          <a:endParaRPr lang="pt-BR"/>
        </a:p>
      </dgm:t>
    </dgm:pt>
    <dgm:pt modelId="{D694185E-92B8-4663-A98A-25C52968EF91}" type="pres">
      <dgm:prSet presAssocID="{91B0FBD1-77E0-46C8-B174-BBC32106F2D5}" presName="middleNode" presStyleCnt="0"/>
      <dgm:spPr/>
    </dgm:pt>
    <dgm:pt modelId="{17BB124E-044C-42DC-9DAE-B40188703765}" type="pres">
      <dgm:prSet presAssocID="{91B0FBD1-77E0-46C8-B174-BBC32106F2D5}" presName="padding" presStyleLbl="node1" presStyleIdx="0" presStyleCnt="9"/>
      <dgm:spPr/>
    </dgm:pt>
    <dgm:pt modelId="{CB7B50CF-12BC-48A4-9B0A-C322D3A18680}" type="pres">
      <dgm:prSet presAssocID="{91B0FBD1-77E0-46C8-B174-BBC32106F2D5}" presName="shape" presStyleLbl="node1" presStyleIdx="1" presStyleCnt="9" custAng="20328020" custScaleX="423920" custScaleY="234405" custLinFactNeighborX="-8484" custLinFactNeighborY="76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C7C793-E1BD-4B3C-9627-1049EDD4AE92}" type="pres">
      <dgm:prSet presAssocID="{76D81AE1-F418-4498-8783-543AA698392E}" presName="sibTrans" presStyleLbl="sibTrans2D1" presStyleIdx="1" presStyleCnt="8"/>
      <dgm:spPr/>
      <dgm:t>
        <a:bodyPr/>
        <a:lstStyle/>
        <a:p>
          <a:endParaRPr lang="pt-BR"/>
        </a:p>
      </dgm:t>
    </dgm:pt>
    <dgm:pt modelId="{C8ED8668-90B1-4374-9965-1242AB9E634F}" type="pres">
      <dgm:prSet presAssocID="{B500DBE8-229B-4D1B-92D8-D079FFA45B08}" presName="middleNode" presStyleCnt="0"/>
      <dgm:spPr/>
    </dgm:pt>
    <dgm:pt modelId="{D5E11811-14C3-477D-B9C6-C5B732B54383}" type="pres">
      <dgm:prSet presAssocID="{B500DBE8-229B-4D1B-92D8-D079FFA45B08}" presName="padding" presStyleLbl="node1" presStyleIdx="1" presStyleCnt="9"/>
      <dgm:spPr/>
    </dgm:pt>
    <dgm:pt modelId="{60C6BC75-E6EF-48AE-A530-D7A0C87BD134}" type="pres">
      <dgm:prSet presAssocID="{B500DBE8-229B-4D1B-92D8-D079FFA45B08}" presName="shape" presStyleLbl="node1" presStyleIdx="2" presStyleCnt="9" custAng="739912" custScaleX="403218" custScaleY="158694" custLinFactX="100000" custLinFactNeighborX="139547" custLinFactNeighborY="303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9BC036-62AB-4D8C-851E-D1A74C8DEF34}" type="pres">
      <dgm:prSet presAssocID="{D5D783A5-67C6-44B7-87A4-441DF3676065}" presName="sibTrans" presStyleLbl="sibTrans2D1" presStyleIdx="2" presStyleCnt="8"/>
      <dgm:spPr/>
      <dgm:t>
        <a:bodyPr/>
        <a:lstStyle/>
        <a:p>
          <a:endParaRPr lang="pt-BR"/>
        </a:p>
      </dgm:t>
    </dgm:pt>
    <dgm:pt modelId="{7F4564DE-DBAD-4170-948C-C9BDECD62567}" type="pres">
      <dgm:prSet presAssocID="{A47D86C4-E96B-45A0-80C5-877DEEF05F81}" presName="middleNode" presStyleCnt="0"/>
      <dgm:spPr/>
    </dgm:pt>
    <dgm:pt modelId="{2C98FB2D-6176-4C9D-8625-36D1D4CD2B0B}" type="pres">
      <dgm:prSet presAssocID="{A47D86C4-E96B-45A0-80C5-877DEEF05F81}" presName="padding" presStyleLbl="node1" presStyleIdx="2" presStyleCnt="9"/>
      <dgm:spPr/>
    </dgm:pt>
    <dgm:pt modelId="{E8B5F996-C260-4057-BC42-AEC090CF60CC}" type="pres">
      <dgm:prSet presAssocID="{A47D86C4-E96B-45A0-80C5-877DEEF05F81}" presName="shape" presStyleLbl="node1" presStyleIdx="3" presStyleCnt="9" custScaleX="332572" custScaleY="147448" custLinFactNeighborX="1982" custLinFactNeighborY="-597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DA7BAD-407D-4172-8E1F-623B74050014}" type="pres">
      <dgm:prSet presAssocID="{3B63F6E1-2750-41BB-9480-AF0424491169}" presName="sibTrans" presStyleLbl="sibTrans2D1" presStyleIdx="3" presStyleCnt="8" custLinFactNeighborX="12704" custLinFactNeighborY="19671"/>
      <dgm:spPr/>
      <dgm:t>
        <a:bodyPr/>
        <a:lstStyle/>
        <a:p>
          <a:endParaRPr lang="pt-BR"/>
        </a:p>
      </dgm:t>
    </dgm:pt>
    <dgm:pt modelId="{36BD1DBD-02B5-4E4B-971F-BBBD4611EC4F}" type="pres">
      <dgm:prSet presAssocID="{8E71D579-73B2-488A-BB81-5BFDFF045067}" presName="middleNode" presStyleCnt="0"/>
      <dgm:spPr/>
    </dgm:pt>
    <dgm:pt modelId="{0C377577-376B-409D-BAB0-459429C632AE}" type="pres">
      <dgm:prSet presAssocID="{8E71D579-73B2-488A-BB81-5BFDFF045067}" presName="padding" presStyleLbl="node1" presStyleIdx="3" presStyleCnt="9"/>
      <dgm:spPr/>
    </dgm:pt>
    <dgm:pt modelId="{E81722B1-6D12-4BB8-B9AA-5088B92C93F2}" type="pres">
      <dgm:prSet presAssocID="{8E71D579-73B2-488A-BB81-5BFDFF045067}" presName="shape" presStyleLbl="node1" presStyleIdx="4" presStyleCnt="9" custScaleX="371449" custScaleY="186138" custLinFactX="10299" custLinFactNeighborX="100000" custLinFactNeighborY="78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563484-4C23-4B83-BB2D-EE81E5CED9DE}" type="pres">
      <dgm:prSet presAssocID="{4989C392-1579-4134-94B4-A9E8DF42F2F8}" presName="sibTrans" presStyleLbl="sibTrans2D1" presStyleIdx="4" presStyleCnt="8"/>
      <dgm:spPr/>
      <dgm:t>
        <a:bodyPr/>
        <a:lstStyle/>
        <a:p>
          <a:endParaRPr lang="pt-BR"/>
        </a:p>
      </dgm:t>
    </dgm:pt>
    <dgm:pt modelId="{E1DA058F-0A50-48A3-AF95-279B9B3DFEE8}" type="pres">
      <dgm:prSet presAssocID="{DA2DD004-FBC0-48A2-A18E-B7816E6DCD71}" presName="middleNode" presStyleCnt="0"/>
      <dgm:spPr/>
    </dgm:pt>
    <dgm:pt modelId="{869AC114-C94B-4519-B9FA-47BF6C948C7F}" type="pres">
      <dgm:prSet presAssocID="{DA2DD004-FBC0-48A2-A18E-B7816E6DCD71}" presName="padding" presStyleLbl="node1" presStyleIdx="4" presStyleCnt="9"/>
      <dgm:spPr/>
    </dgm:pt>
    <dgm:pt modelId="{8030F7F2-1663-47AC-B723-F47F676DDB80}" type="pres">
      <dgm:prSet presAssocID="{DA2DD004-FBC0-48A2-A18E-B7816E6DCD71}" presName="shape" presStyleLbl="node1" presStyleIdx="5" presStyleCnt="9" custScaleX="384655" custScaleY="234264" custLinFactNeighborX="27980" custLinFactNeighborY="-69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9EB60C-C9A3-4D1F-B581-F1FA3C9474D8}" type="pres">
      <dgm:prSet presAssocID="{42239495-591F-4EC6-9D8C-64FAA5CA92CC}" presName="sibTrans" presStyleLbl="sibTrans2D1" presStyleIdx="5" presStyleCnt="8"/>
      <dgm:spPr/>
      <dgm:t>
        <a:bodyPr/>
        <a:lstStyle/>
        <a:p>
          <a:endParaRPr lang="pt-BR"/>
        </a:p>
      </dgm:t>
    </dgm:pt>
    <dgm:pt modelId="{AC2D37B6-136D-4E8F-847E-6BC13D089D38}" type="pres">
      <dgm:prSet presAssocID="{C1AA207E-BBA0-4EAA-9D36-E4D6C35566FF}" presName="middleNode" presStyleCnt="0"/>
      <dgm:spPr/>
    </dgm:pt>
    <dgm:pt modelId="{125D5E6F-D064-4680-B5D2-4CEDAD605A45}" type="pres">
      <dgm:prSet presAssocID="{C1AA207E-BBA0-4EAA-9D36-E4D6C35566FF}" presName="padding" presStyleLbl="node1" presStyleIdx="5" presStyleCnt="9"/>
      <dgm:spPr/>
    </dgm:pt>
    <dgm:pt modelId="{6E494650-7FA3-45F5-9403-DE8181360020}" type="pres">
      <dgm:prSet presAssocID="{C1AA207E-BBA0-4EAA-9D36-E4D6C35566FF}" presName="shape" presStyleLbl="node1" presStyleIdx="6" presStyleCnt="9" custScaleX="574292" custScaleY="249762" custLinFactY="-4691" custLinFactNeighborX="88673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807514-BB2D-4626-A3C1-69CF94941835}" type="pres">
      <dgm:prSet presAssocID="{543251B7-3A0D-4CFB-8287-593B953D4CC2}" presName="sibTrans" presStyleLbl="sibTrans2D1" presStyleIdx="6" presStyleCnt="8" custLinFactNeighborX="12704" custLinFactNeighborY="19671"/>
      <dgm:spPr/>
      <dgm:t>
        <a:bodyPr/>
        <a:lstStyle/>
        <a:p>
          <a:endParaRPr lang="pt-BR"/>
        </a:p>
      </dgm:t>
    </dgm:pt>
    <dgm:pt modelId="{F431A01B-732C-4CAF-B28E-B0C9FE23B57D}" type="pres">
      <dgm:prSet presAssocID="{D4E97062-BD68-4E4E-99D7-90DA6143E2A0}" presName="middleNode" presStyleCnt="0"/>
      <dgm:spPr/>
    </dgm:pt>
    <dgm:pt modelId="{FBA9B2A5-11A9-4969-99D6-E87F5E591BB0}" type="pres">
      <dgm:prSet presAssocID="{D4E97062-BD68-4E4E-99D7-90DA6143E2A0}" presName="padding" presStyleLbl="node1" presStyleIdx="6" presStyleCnt="9"/>
      <dgm:spPr/>
    </dgm:pt>
    <dgm:pt modelId="{2B25E1D1-0A8B-4452-BCFF-D6B62801166B}" type="pres">
      <dgm:prSet presAssocID="{D4E97062-BD68-4E4E-99D7-90DA6143E2A0}" presName="shape" presStyleLbl="node1" presStyleIdx="7" presStyleCnt="9" custScaleX="370830" custScaleY="169864" custLinFactX="205884" custLinFactY="310386" custLinFactNeighborX="300000" custLinFactNeighborY="4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90D337-2F3F-425A-A9F9-7200C7D645D8}" type="pres">
      <dgm:prSet presAssocID="{0E2D167A-C485-4492-81E5-3101A6CDE520}" presName="sibTrans" presStyleLbl="sibTrans2D1" presStyleIdx="7" presStyleCnt="8" custLinFactNeighborX="12704" custLinFactNeighborY="19671"/>
      <dgm:spPr/>
      <dgm:t>
        <a:bodyPr/>
        <a:lstStyle/>
        <a:p>
          <a:endParaRPr lang="pt-BR"/>
        </a:p>
      </dgm:t>
    </dgm:pt>
    <dgm:pt modelId="{38EF2FC3-B084-490B-B81D-DC982CFA6FFC}" type="pres">
      <dgm:prSet presAssocID="{0CE6636F-1B19-430B-B042-EDCCF24C7B73}" presName="lastNode" presStyleLbl="node1" presStyleIdx="8" presStyleCnt="9" custScaleX="472842" custScaleY="283561" custLinFactY="35061" custLinFactNeighborX="-7366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076304B-2064-4A5F-8B59-DFFB7B08C345}" type="presOf" srcId="{D4E97062-BD68-4E4E-99D7-90DA6143E2A0}" destId="{2B25E1D1-0A8B-4452-BCFF-D6B62801166B}" srcOrd="0" destOrd="0" presId="urn:microsoft.com/office/officeart/2005/8/layout/bProcess2"/>
    <dgm:cxn modelId="{084E07D5-C652-46E9-ADB0-F0F45947BA02}" type="presOf" srcId="{26488B5C-4FC5-4BE7-B7BA-46A1DBF3B902}" destId="{CF014D85-FBFA-476B-AFB3-8F49BB660FC1}" srcOrd="0" destOrd="0" presId="urn:microsoft.com/office/officeart/2005/8/layout/bProcess2"/>
    <dgm:cxn modelId="{1084D4D8-E586-458F-BE8C-AD35AE5E546B}" type="presOf" srcId="{8E71D579-73B2-488A-BB81-5BFDFF045067}" destId="{E81722B1-6D12-4BB8-B9AA-5088B92C93F2}" srcOrd="0" destOrd="0" presId="urn:microsoft.com/office/officeart/2005/8/layout/bProcess2"/>
    <dgm:cxn modelId="{D4906BD8-3746-449D-A278-3F40E3736E31}" srcId="{B6ED213F-8428-4DCD-B2C5-678E02061556}" destId="{D4E97062-BD68-4E4E-99D7-90DA6143E2A0}" srcOrd="7" destOrd="0" parTransId="{ABB1ACB6-91C4-46ED-8834-528315D714C1}" sibTransId="{0E2D167A-C485-4492-81E5-3101A6CDE520}"/>
    <dgm:cxn modelId="{D6478F37-B97D-4EC8-AC2E-BE337D09C18C}" type="presOf" srcId="{B500DBE8-229B-4D1B-92D8-D079FFA45B08}" destId="{60C6BC75-E6EF-48AE-A530-D7A0C87BD134}" srcOrd="0" destOrd="0" presId="urn:microsoft.com/office/officeart/2005/8/layout/bProcess2"/>
    <dgm:cxn modelId="{7079021C-F1E1-426B-ADD0-EB9BF918F6AF}" type="presOf" srcId="{3B63F6E1-2750-41BB-9480-AF0424491169}" destId="{1BDA7BAD-407D-4172-8E1F-623B74050014}" srcOrd="0" destOrd="0" presId="urn:microsoft.com/office/officeart/2005/8/layout/bProcess2"/>
    <dgm:cxn modelId="{06175231-E965-45F4-B127-82D98CFF47D8}" srcId="{B6ED213F-8428-4DCD-B2C5-678E02061556}" destId="{A47D86C4-E96B-45A0-80C5-877DEEF05F81}" srcOrd="3" destOrd="0" parTransId="{4C89AC72-7002-4908-ADEA-DD10F5E3FA1A}" sibTransId="{3B63F6E1-2750-41BB-9480-AF0424491169}"/>
    <dgm:cxn modelId="{BDA0AF0C-1605-48C7-908D-486134C7EAAA}" srcId="{B6ED213F-8428-4DCD-B2C5-678E02061556}" destId="{8E71D579-73B2-488A-BB81-5BFDFF045067}" srcOrd="4" destOrd="0" parTransId="{41AAF38F-A3DE-419F-8D07-C43E20973DD0}" sibTransId="{4989C392-1579-4134-94B4-A9E8DF42F2F8}"/>
    <dgm:cxn modelId="{281C955A-EACA-41DD-A8BB-F22A106A2679}" type="presOf" srcId="{76D81AE1-F418-4498-8783-543AA698392E}" destId="{29C7C793-E1BD-4B3C-9627-1049EDD4AE92}" srcOrd="0" destOrd="0" presId="urn:microsoft.com/office/officeart/2005/8/layout/bProcess2"/>
    <dgm:cxn modelId="{ACCD194C-97BD-49A3-ACBF-575412793C17}" srcId="{B6ED213F-8428-4DCD-B2C5-678E02061556}" destId="{26488B5C-4FC5-4BE7-B7BA-46A1DBF3B902}" srcOrd="0" destOrd="0" parTransId="{66329BF6-7670-4EF7-9C4D-A78DA0D545F2}" sibTransId="{CE1D1BD9-B3A9-4968-9A7C-1DE515B45622}"/>
    <dgm:cxn modelId="{814BCFB0-0581-43CF-B33D-68BFE0D1D309}" type="presOf" srcId="{C1AA207E-BBA0-4EAA-9D36-E4D6C35566FF}" destId="{6E494650-7FA3-45F5-9403-DE8181360020}" srcOrd="0" destOrd="0" presId="urn:microsoft.com/office/officeart/2005/8/layout/bProcess2"/>
    <dgm:cxn modelId="{2569BEC0-9763-4186-8326-0F52B5B891AD}" type="presOf" srcId="{DA2DD004-FBC0-48A2-A18E-B7816E6DCD71}" destId="{8030F7F2-1663-47AC-B723-F47F676DDB80}" srcOrd="0" destOrd="0" presId="urn:microsoft.com/office/officeart/2005/8/layout/bProcess2"/>
    <dgm:cxn modelId="{CC9F0669-1237-4826-997D-A38AA187AC19}" type="presOf" srcId="{91B0FBD1-77E0-46C8-B174-BBC32106F2D5}" destId="{CB7B50CF-12BC-48A4-9B0A-C322D3A18680}" srcOrd="0" destOrd="0" presId="urn:microsoft.com/office/officeart/2005/8/layout/bProcess2"/>
    <dgm:cxn modelId="{401961F1-575C-4CCC-B988-DC7DB2588B2D}" srcId="{B6ED213F-8428-4DCD-B2C5-678E02061556}" destId="{91B0FBD1-77E0-46C8-B174-BBC32106F2D5}" srcOrd="1" destOrd="0" parTransId="{A33C9670-21D7-4134-8427-E2755D76134E}" sibTransId="{76D81AE1-F418-4498-8783-543AA698392E}"/>
    <dgm:cxn modelId="{AA01A7F4-56BA-49E7-9770-96E0E9242D2C}" type="presOf" srcId="{B6ED213F-8428-4DCD-B2C5-678E02061556}" destId="{9CE4D296-EC13-4190-9EC3-3B3461CFA76F}" srcOrd="0" destOrd="0" presId="urn:microsoft.com/office/officeart/2005/8/layout/bProcess2"/>
    <dgm:cxn modelId="{29533993-1E1B-4B67-8603-C06E13D697EC}" srcId="{B6ED213F-8428-4DCD-B2C5-678E02061556}" destId="{C1AA207E-BBA0-4EAA-9D36-E4D6C35566FF}" srcOrd="6" destOrd="0" parTransId="{A869FC8C-91FF-4279-8E1B-66504558B6B5}" sibTransId="{543251B7-3A0D-4CFB-8287-593B953D4CC2}"/>
    <dgm:cxn modelId="{42023027-9D17-4D42-A6BC-CA15A1AB8BBC}" type="presOf" srcId="{D5D783A5-67C6-44B7-87A4-441DF3676065}" destId="{AD9BC036-62AB-4D8C-851E-D1A74C8DEF34}" srcOrd="0" destOrd="0" presId="urn:microsoft.com/office/officeart/2005/8/layout/bProcess2"/>
    <dgm:cxn modelId="{7EB8D27D-C9AD-4518-8A35-EA8463DEEE3B}" type="presOf" srcId="{4989C392-1579-4134-94B4-A9E8DF42F2F8}" destId="{F7563484-4C23-4B83-BB2D-EE81E5CED9DE}" srcOrd="0" destOrd="0" presId="urn:microsoft.com/office/officeart/2005/8/layout/bProcess2"/>
    <dgm:cxn modelId="{EF402F5B-15D2-48A1-9D4D-8E0EB079B7BE}" type="presOf" srcId="{A47D86C4-E96B-45A0-80C5-877DEEF05F81}" destId="{E8B5F996-C260-4057-BC42-AEC090CF60CC}" srcOrd="0" destOrd="0" presId="urn:microsoft.com/office/officeart/2005/8/layout/bProcess2"/>
    <dgm:cxn modelId="{16826051-E398-48DC-AAB6-C3E4EAD48A7F}" type="presOf" srcId="{0E2D167A-C485-4492-81E5-3101A6CDE520}" destId="{2790D337-2F3F-425A-A9F9-7200C7D645D8}" srcOrd="0" destOrd="0" presId="urn:microsoft.com/office/officeart/2005/8/layout/bProcess2"/>
    <dgm:cxn modelId="{05F7F34C-6BF2-4D68-A7E9-B479C5FC4CCF}" type="presOf" srcId="{42239495-591F-4EC6-9D8C-64FAA5CA92CC}" destId="{169EB60C-C9A3-4D1F-B581-F1FA3C9474D8}" srcOrd="0" destOrd="0" presId="urn:microsoft.com/office/officeart/2005/8/layout/bProcess2"/>
    <dgm:cxn modelId="{15735060-1035-432F-A832-F32D102FE555}" srcId="{B6ED213F-8428-4DCD-B2C5-678E02061556}" destId="{DA2DD004-FBC0-48A2-A18E-B7816E6DCD71}" srcOrd="5" destOrd="0" parTransId="{9BF94A4A-1911-4FED-8A65-3BF86E9411B5}" sibTransId="{42239495-591F-4EC6-9D8C-64FAA5CA92CC}"/>
    <dgm:cxn modelId="{9491859F-7D79-4DAD-AA88-1C0A3AFA9153}" srcId="{B6ED213F-8428-4DCD-B2C5-678E02061556}" destId="{0CE6636F-1B19-430B-B042-EDCCF24C7B73}" srcOrd="8" destOrd="0" parTransId="{20C69875-37AF-4329-863F-5E54141CF208}" sibTransId="{B0B1D424-1CC9-4A2B-A4E2-3D9EC8151192}"/>
    <dgm:cxn modelId="{22F165C1-A23F-4F5A-81FF-616DDE2F67FB}" type="presOf" srcId="{543251B7-3A0D-4CFB-8287-593B953D4CC2}" destId="{2E807514-BB2D-4626-A3C1-69CF94941835}" srcOrd="0" destOrd="0" presId="urn:microsoft.com/office/officeart/2005/8/layout/bProcess2"/>
    <dgm:cxn modelId="{8C730F6E-3DC0-4E7D-9148-644E9576A935}" type="presOf" srcId="{CE1D1BD9-B3A9-4968-9A7C-1DE515B45622}" destId="{7A5412C7-960D-41AE-94B8-C3ED91F1B0E1}" srcOrd="0" destOrd="0" presId="urn:microsoft.com/office/officeart/2005/8/layout/bProcess2"/>
    <dgm:cxn modelId="{0DB9EEA9-8E08-40A3-8553-91ED2339FD2C}" type="presOf" srcId="{0CE6636F-1B19-430B-B042-EDCCF24C7B73}" destId="{38EF2FC3-B084-490B-B81D-DC982CFA6FFC}" srcOrd="0" destOrd="0" presId="urn:microsoft.com/office/officeart/2005/8/layout/bProcess2"/>
    <dgm:cxn modelId="{09E50309-1C72-40D4-B1AA-42EEAB0CF9BA}" srcId="{B6ED213F-8428-4DCD-B2C5-678E02061556}" destId="{B500DBE8-229B-4D1B-92D8-D079FFA45B08}" srcOrd="2" destOrd="0" parTransId="{7C583F04-935F-429C-80B5-A2692A2A627C}" sibTransId="{D5D783A5-67C6-44B7-87A4-441DF3676065}"/>
    <dgm:cxn modelId="{73AAF09A-2ADC-4E79-9FA2-FFC7BA68ABCC}" type="presParOf" srcId="{9CE4D296-EC13-4190-9EC3-3B3461CFA76F}" destId="{CF014D85-FBFA-476B-AFB3-8F49BB660FC1}" srcOrd="0" destOrd="0" presId="urn:microsoft.com/office/officeart/2005/8/layout/bProcess2"/>
    <dgm:cxn modelId="{D5B00E84-F224-45FE-BFE2-359A3EC72508}" type="presParOf" srcId="{9CE4D296-EC13-4190-9EC3-3B3461CFA76F}" destId="{7A5412C7-960D-41AE-94B8-C3ED91F1B0E1}" srcOrd="1" destOrd="0" presId="urn:microsoft.com/office/officeart/2005/8/layout/bProcess2"/>
    <dgm:cxn modelId="{FE85107F-B369-4A64-8C74-ACB15F6DEFF1}" type="presParOf" srcId="{9CE4D296-EC13-4190-9EC3-3B3461CFA76F}" destId="{D694185E-92B8-4663-A98A-25C52968EF91}" srcOrd="2" destOrd="0" presId="urn:microsoft.com/office/officeart/2005/8/layout/bProcess2"/>
    <dgm:cxn modelId="{C0AB2F58-66D8-4349-84A8-806154B693EC}" type="presParOf" srcId="{D694185E-92B8-4663-A98A-25C52968EF91}" destId="{17BB124E-044C-42DC-9DAE-B40188703765}" srcOrd="0" destOrd="0" presId="urn:microsoft.com/office/officeart/2005/8/layout/bProcess2"/>
    <dgm:cxn modelId="{66C41AA3-DAA5-4ACB-9536-E85158C5EB21}" type="presParOf" srcId="{D694185E-92B8-4663-A98A-25C52968EF91}" destId="{CB7B50CF-12BC-48A4-9B0A-C322D3A18680}" srcOrd="1" destOrd="0" presId="urn:microsoft.com/office/officeart/2005/8/layout/bProcess2"/>
    <dgm:cxn modelId="{9290C794-C886-4159-ABC2-6DC2E668BA83}" type="presParOf" srcId="{9CE4D296-EC13-4190-9EC3-3B3461CFA76F}" destId="{29C7C793-E1BD-4B3C-9627-1049EDD4AE92}" srcOrd="3" destOrd="0" presId="urn:microsoft.com/office/officeart/2005/8/layout/bProcess2"/>
    <dgm:cxn modelId="{7C12654A-2C00-42E0-AED4-A31E0E5D901C}" type="presParOf" srcId="{9CE4D296-EC13-4190-9EC3-3B3461CFA76F}" destId="{C8ED8668-90B1-4374-9965-1242AB9E634F}" srcOrd="4" destOrd="0" presId="urn:microsoft.com/office/officeart/2005/8/layout/bProcess2"/>
    <dgm:cxn modelId="{7E50F978-73E2-45D6-9DEE-4E24DF4FDF37}" type="presParOf" srcId="{C8ED8668-90B1-4374-9965-1242AB9E634F}" destId="{D5E11811-14C3-477D-B9C6-C5B732B54383}" srcOrd="0" destOrd="0" presId="urn:microsoft.com/office/officeart/2005/8/layout/bProcess2"/>
    <dgm:cxn modelId="{8B049C69-95C1-47C8-AD21-B52838BF7F00}" type="presParOf" srcId="{C8ED8668-90B1-4374-9965-1242AB9E634F}" destId="{60C6BC75-E6EF-48AE-A530-D7A0C87BD134}" srcOrd="1" destOrd="0" presId="urn:microsoft.com/office/officeart/2005/8/layout/bProcess2"/>
    <dgm:cxn modelId="{BA040396-946F-4A94-AA1E-0BA4544512A1}" type="presParOf" srcId="{9CE4D296-EC13-4190-9EC3-3B3461CFA76F}" destId="{AD9BC036-62AB-4D8C-851E-D1A74C8DEF34}" srcOrd="5" destOrd="0" presId="urn:microsoft.com/office/officeart/2005/8/layout/bProcess2"/>
    <dgm:cxn modelId="{FF75D6AE-22C6-47A8-9687-B9644D8AA523}" type="presParOf" srcId="{9CE4D296-EC13-4190-9EC3-3B3461CFA76F}" destId="{7F4564DE-DBAD-4170-948C-C9BDECD62567}" srcOrd="6" destOrd="0" presId="urn:microsoft.com/office/officeart/2005/8/layout/bProcess2"/>
    <dgm:cxn modelId="{6FA10147-CA71-449B-BE4B-F40E72FB45E5}" type="presParOf" srcId="{7F4564DE-DBAD-4170-948C-C9BDECD62567}" destId="{2C98FB2D-6176-4C9D-8625-36D1D4CD2B0B}" srcOrd="0" destOrd="0" presId="urn:microsoft.com/office/officeart/2005/8/layout/bProcess2"/>
    <dgm:cxn modelId="{2EC73FC6-BAA6-4988-858B-250841DC3A0A}" type="presParOf" srcId="{7F4564DE-DBAD-4170-948C-C9BDECD62567}" destId="{E8B5F996-C260-4057-BC42-AEC090CF60CC}" srcOrd="1" destOrd="0" presId="urn:microsoft.com/office/officeart/2005/8/layout/bProcess2"/>
    <dgm:cxn modelId="{0F57FBC8-CD24-4054-BFB1-6A3C72967F8D}" type="presParOf" srcId="{9CE4D296-EC13-4190-9EC3-3B3461CFA76F}" destId="{1BDA7BAD-407D-4172-8E1F-623B74050014}" srcOrd="7" destOrd="0" presId="urn:microsoft.com/office/officeart/2005/8/layout/bProcess2"/>
    <dgm:cxn modelId="{365C5E8F-EFEC-42A9-B617-9150B799395D}" type="presParOf" srcId="{9CE4D296-EC13-4190-9EC3-3B3461CFA76F}" destId="{36BD1DBD-02B5-4E4B-971F-BBBD4611EC4F}" srcOrd="8" destOrd="0" presId="urn:microsoft.com/office/officeart/2005/8/layout/bProcess2"/>
    <dgm:cxn modelId="{30FF0097-C306-4BD9-857D-7C925F596D12}" type="presParOf" srcId="{36BD1DBD-02B5-4E4B-971F-BBBD4611EC4F}" destId="{0C377577-376B-409D-BAB0-459429C632AE}" srcOrd="0" destOrd="0" presId="urn:microsoft.com/office/officeart/2005/8/layout/bProcess2"/>
    <dgm:cxn modelId="{76AFAAC9-829F-4DCD-B184-CE4FDA0B26C1}" type="presParOf" srcId="{36BD1DBD-02B5-4E4B-971F-BBBD4611EC4F}" destId="{E81722B1-6D12-4BB8-B9AA-5088B92C93F2}" srcOrd="1" destOrd="0" presId="urn:microsoft.com/office/officeart/2005/8/layout/bProcess2"/>
    <dgm:cxn modelId="{8193A352-B0D7-431D-822B-3A9894CBB49E}" type="presParOf" srcId="{9CE4D296-EC13-4190-9EC3-3B3461CFA76F}" destId="{F7563484-4C23-4B83-BB2D-EE81E5CED9DE}" srcOrd="9" destOrd="0" presId="urn:microsoft.com/office/officeart/2005/8/layout/bProcess2"/>
    <dgm:cxn modelId="{FCF82A1B-4D4F-4FB3-8349-72EF10F14F3F}" type="presParOf" srcId="{9CE4D296-EC13-4190-9EC3-3B3461CFA76F}" destId="{E1DA058F-0A50-48A3-AF95-279B9B3DFEE8}" srcOrd="10" destOrd="0" presId="urn:microsoft.com/office/officeart/2005/8/layout/bProcess2"/>
    <dgm:cxn modelId="{4C3E3566-5A6E-42BC-B9E6-3AADC994CD94}" type="presParOf" srcId="{E1DA058F-0A50-48A3-AF95-279B9B3DFEE8}" destId="{869AC114-C94B-4519-B9FA-47BF6C948C7F}" srcOrd="0" destOrd="0" presId="urn:microsoft.com/office/officeart/2005/8/layout/bProcess2"/>
    <dgm:cxn modelId="{9FF6AB47-3734-48AD-AED3-58270F1C4CA8}" type="presParOf" srcId="{E1DA058F-0A50-48A3-AF95-279B9B3DFEE8}" destId="{8030F7F2-1663-47AC-B723-F47F676DDB80}" srcOrd="1" destOrd="0" presId="urn:microsoft.com/office/officeart/2005/8/layout/bProcess2"/>
    <dgm:cxn modelId="{6557FE4E-2997-468E-A4AD-A0E6410B9BA9}" type="presParOf" srcId="{9CE4D296-EC13-4190-9EC3-3B3461CFA76F}" destId="{169EB60C-C9A3-4D1F-B581-F1FA3C9474D8}" srcOrd="11" destOrd="0" presId="urn:microsoft.com/office/officeart/2005/8/layout/bProcess2"/>
    <dgm:cxn modelId="{6ACE80E2-004D-4AC7-9F50-AD6551D52C90}" type="presParOf" srcId="{9CE4D296-EC13-4190-9EC3-3B3461CFA76F}" destId="{AC2D37B6-136D-4E8F-847E-6BC13D089D38}" srcOrd="12" destOrd="0" presId="urn:microsoft.com/office/officeart/2005/8/layout/bProcess2"/>
    <dgm:cxn modelId="{7A421B60-33D1-4206-A6BD-4D2F3D7AC7C1}" type="presParOf" srcId="{AC2D37B6-136D-4E8F-847E-6BC13D089D38}" destId="{125D5E6F-D064-4680-B5D2-4CEDAD605A45}" srcOrd="0" destOrd="0" presId="urn:microsoft.com/office/officeart/2005/8/layout/bProcess2"/>
    <dgm:cxn modelId="{3F22BB8E-0018-413C-ABD5-8F092FC96034}" type="presParOf" srcId="{AC2D37B6-136D-4E8F-847E-6BC13D089D38}" destId="{6E494650-7FA3-45F5-9403-DE8181360020}" srcOrd="1" destOrd="0" presId="urn:microsoft.com/office/officeart/2005/8/layout/bProcess2"/>
    <dgm:cxn modelId="{7AAA6618-E1E6-4CA8-9EBB-550AD818C8F5}" type="presParOf" srcId="{9CE4D296-EC13-4190-9EC3-3B3461CFA76F}" destId="{2E807514-BB2D-4626-A3C1-69CF94941835}" srcOrd="13" destOrd="0" presId="urn:microsoft.com/office/officeart/2005/8/layout/bProcess2"/>
    <dgm:cxn modelId="{71ABC9C2-DF82-4F39-9000-D943B4C52DF9}" type="presParOf" srcId="{9CE4D296-EC13-4190-9EC3-3B3461CFA76F}" destId="{F431A01B-732C-4CAF-B28E-B0C9FE23B57D}" srcOrd="14" destOrd="0" presId="urn:microsoft.com/office/officeart/2005/8/layout/bProcess2"/>
    <dgm:cxn modelId="{7F08BF1C-C371-4842-BF7D-1E8F975BA642}" type="presParOf" srcId="{F431A01B-732C-4CAF-B28E-B0C9FE23B57D}" destId="{FBA9B2A5-11A9-4969-99D6-E87F5E591BB0}" srcOrd="0" destOrd="0" presId="urn:microsoft.com/office/officeart/2005/8/layout/bProcess2"/>
    <dgm:cxn modelId="{F13F1215-6B4C-4AC7-A8AE-C24694211946}" type="presParOf" srcId="{F431A01B-732C-4CAF-B28E-B0C9FE23B57D}" destId="{2B25E1D1-0A8B-4452-BCFF-D6B62801166B}" srcOrd="1" destOrd="0" presId="urn:microsoft.com/office/officeart/2005/8/layout/bProcess2"/>
    <dgm:cxn modelId="{724E6456-4E59-448A-99F1-1FE9F8827ED0}" type="presParOf" srcId="{9CE4D296-EC13-4190-9EC3-3B3461CFA76F}" destId="{2790D337-2F3F-425A-A9F9-7200C7D645D8}" srcOrd="15" destOrd="0" presId="urn:microsoft.com/office/officeart/2005/8/layout/bProcess2"/>
    <dgm:cxn modelId="{63C1D2DF-3470-4160-8DAC-62F975E2C8AC}" type="presParOf" srcId="{9CE4D296-EC13-4190-9EC3-3B3461CFA76F}" destId="{38EF2FC3-B084-490B-B81D-DC982CFA6FFC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ECCDDF-A1D1-4DDE-A8DF-59CD191F5C1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44E16F-6211-416D-986E-0097D17EFA03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técnica</a:t>
          </a:r>
          <a:endParaRPr lang="pt-BR" sz="2400" dirty="0">
            <a:solidFill>
              <a:schemeClr val="tx1"/>
            </a:solidFill>
          </a:endParaRPr>
        </a:p>
      </dgm:t>
    </dgm:pt>
    <dgm:pt modelId="{3F69DE5B-9651-4F44-9BCD-BF61A2605940}" type="parTrans" cxnId="{F5687BBA-07F1-4EBB-BBED-EDFE7B3C0769}">
      <dgm:prSet/>
      <dgm:spPr/>
      <dgm:t>
        <a:bodyPr/>
        <a:lstStyle/>
        <a:p>
          <a:endParaRPr lang="pt-BR" sz="2400"/>
        </a:p>
      </dgm:t>
    </dgm:pt>
    <dgm:pt modelId="{8CDA88FF-9BA4-406C-9EDF-AABC3F4E3621}" type="sibTrans" cxnId="{F5687BBA-07F1-4EBB-BBED-EDFE7B3C0769}">
      <dgm:prSet/>
      <dgm:spPr/>
      <dgm:t>
        <a:bodyPr/>
        <a:lstStyle/>
        <a:p>
          <a:endParaRPr lang="pt-BR" sz="2400"/>
        </a:p>
      </dgm:t>
    </dgm:pt>
    <dgm:pt modelId="{2D07610F-C709-4B3A-BC96-5FBBBE0AC685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intelectuais</a:t>
          </a:r>
          <a:endParaRPr lang="pt-BR" sz="2400" dirty="0">
            <a:solidFill>
              <a:schemeClr val="tx1"/>
            </a:solidFill>
          </a:endParaRPr>
        </a:p>
      </dgm:t>
    </dgm:pt>
    <dgm:pt modelId="{0AD1E18D-663D-469F-8B33-04FBD2E261CB}" type="parTrans" cxnId="{471E3199-36A1-4621-8A4C-3990382E5037}">
      <dgm:prSet/>
      <dgm:spPr/>
      <dgm:t>
        <a:bodyPr/>
        <a:lstStyle/>
        <a:p>
          <a:endParaRPr lang="pt-BR" sz="2400"/>
        </a:p>
      </dgm:t>
    </dgm:pt>
    <dgm:pt modelId="{790556B9-2F52-4E6E-A83E-C6E3B629C2C4}" type="sibTrans" cxnId="{471E3199-36A1-4621-8A4C-3990382E5037}">
      <dgm:prSet/>
      <dgm:spPr/>
      <dgm:t>
        <a:bodyPr/>
        <a:lstStyle/>
        <a:p>
          <a:endParaRPr lang="pt-BR" sz="2400"/>
        </a:p>
      </dgm:t>
    </dgm:pt>
    <dgm:pt modelId="{3D7B6AA7-CAA6-469D-BD7F-9C47ACF99455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cognitivas</a:t>
          </a:r>
          <a:endParaRPr lang="pt-BR" sz="2400" dirty="0">
            <a:solidFill>
              <a:schemeClr val="tx1"/>
            </a:solidFill>
          </a:endParaRPr>
        </a:p>
      </dgm:t>
    </dgm:pt>
    <dgm:pt modelId="{FF619E5D-4864-412A-8622-383FD9E529A0}" type="parTrans" cxnId="{ABF5EF28-0705-4FDB-8A10-03C2481BB65D}">
      <dgm:prSet/>
      <dgm:spPr/>
      <dgm:t>
        <a:bodyPr/>
        <a:lstStyle/>
        <a:p>
          <a:endParaRPr lang="pt-BR" sz="2400"/>
        </a:p>
      </dgm:t>
    </dgm:pt>
    <dgm:pt modelId="{98D7F78D-02FB-4DBE-A7B9-5D4A0FAD292D}" type="sibTrans" cxnId="{ABF5EF28-0705-4FDB-8A10-03C2481BB65D}">
      <dgm:prSet/>
      <dgm:spPr/>
      <dgm:t>
        <a:bodyPr/>
        <a:lstStyle/>
        <a:p>
          <a:endParaRPr lang="pt-BR" sz="2400"/>
        </a:p>
      </dgm:t>
    </dgm:pt>
    <dgm:pt modelId="{57A30C40-D04B-44A4-B48E-3420DB208F48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relacionais</a:t>
          </a:r>
          <a:endParaRPr lang="pt-BR" sz="2400" dirty="0">
            <a:solidFill>
              <a:schemeClr val="tx1"/>
            </a:solidFill>
          </a:endParaRPr>
        </a:p>
      </dgm:t>
    </dgm:pt>
    <dgm:pt modelId="{031A75A1-709E-4963-B6DB-89624CF03CDB}" type="parTrans" cxnId="{3AE768F0-CDE0-4E05-9BE1-AE4B608780F1}">
      <dgm:prSet/>
      <dgm:spPr/>
      <dgm:t>
        <a:bodyPr/>
        <a:lstStyle/>
        <a:p>
          <a:endParaRPr lang="pt-BR" sz="2400"/>
        </a:p>
      </dgm:t>
    </dgm:pt>
    <dgm:pt modelId="{8EEC2346-5843-41EF-88FF-754AB2F17340}" type="sibTrans" cxnId="{3AE768F0-CDE0-4E05-9BE1-AE4B608780F1}">
      <dgm:prSet/>
      <dgm:spPr/>
      <dgm:t>
        <a:bodyPr/>
        <a:lstStyle/>
        <a:p>
          <a:endParaRPr lang="pt-BR" sz="2400"/>
        </a:p>
      </dgm:t>
    </dgm:pt>
    <dgm:pt modelId="{0D9A633D-35AD-4592-9D4D-F4EC0AB2B4FD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sociais e políticas</a:t>
          </a:r>
          <a:endParaRPr lang="pt-BR" sz="2400" dirty="0">
            <a:solidFill>
              <a:schemeClr val="tx1"/>
            </a:solidFill>
          </a:endParaRPr>
        </a:p>
      </dgm:t>
    </dgm:pt>
    <dgm:pt modelId="{9F0E498E-04C7-4241-BB1E-C22EEE2B40F9}" type="parTrans" cxnId="{EE592AC1-9DCF-4317-8FE7-212A687D653D}">
      <dgm:prSet/>
      <dgm:spPr/>
      <dgm:t>
        <a:bodyPr/>
        <a:lstStyle/>
        <a:p>
          <a:endParaRPr lang="pt-BR" sz="2400"/>
        </a:p>
      </dgm:t>
    </dgm:pt>
    <dgm:pt modelId="{1D8C1998-4E9F-41C3-8B8F-96DF85B20201}" type="sibTrans" cxnId="{EE592AC1-9DCF-4317-8FE7-212A687D653D}">
      <dgm:prSet/>
      <dgm:spPr/>
      <dgm:t>
        <a:bodyPr/>
        <a:lstStyle/>
        <a:p>
          <a:endParaRPr lang="pt-BR" sz="2400"/>
        </a:p>
      </dgm:t>
    </dgm:pt>
    <dgm:pt modelId="{42C9F693-3657-473A-8150-16C254CF4068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didático-pedagógicas</a:t>
          </a:r>
          <a:endParaRPr lang="pt-BR" sz="2400" dirty="0">
            <a:solidFill>
              <a:schemeClr val="tx1"/>
            </a:solidFill>
          </a:endParaRPr>
        </a:p>
      </dgm:t>
    </dgm:pt>
    <dgm:pt modelId="{CE86C204-F837-49E5-AB8A-26F01BC905C8}" type="parTrans" cxnId="{56E6CDE3-F6C5-4779-95BD-B9CFEDB15CB6}">
      <dgm:prSet/>
      <dgm:spPr/>
      <dgm:t>
        <a:bodyPr/>
        <a:lstStyle/>
        <a:p>
          <a:endParaRPr lang="pt-BR" sz="2400"/>
        </a:p>
      </dgm:t>
    </dgm:pt>
    <dgm:pt modelId="{8C825A6D-5107-4783-AE97-05B14D0FE474}" type="sibTrans" cxnId="{56E6CDE3-F6C5-4779-95BD-B9CFEDB15CB6}">
      <dgm:prSet/>
      <dgm:spPr/>
      <dgm:t>
        <a:bodyPr/>
        <a:lstStyle/>
        <a:p>
          <a:endParaRPr lang="pt-BR" sz="2400"/>
        </a:p>
      </dgm:t>
    </dgm:pt>
    <dgm:pt modelId="{6692E906-E616-4C37-83C8-BBD665D54E0B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metodológicas</a:t>
          </a:r>
          <a:endParaRPr lang="pt-BR" sz="2400" dirty="0">
            <a:solidFill>
              <a:schemeClr val="tx1"/>
            </a:solidFill>
          </a:endParaRPr>
        </a:p>
      </dgm:t>
    </dgm:pt>
    <dgm:pt modelId="{7216411A-3E96-4462-A2FC-FC29A2651937}" type="parTrans" cxnId="{C470413D-42E2-4B8A-B80C-759E3EA6302D}">
      <dgm:prSet/>
      <dgm:spPr/>
      <dgm:t>
        <a:bodyPr/>
        <a:lstStyle/>
        <a:p>
          <a:endParaRPr lang="pt-BR" sz="2400"/>
        </a:p>
      </dgm:t>
    </dgm:pt>
    <dgm:pt modelId="{BAE56656-EA6E-4CBA-8EF2-5A1BAFFF16FB}" type="sibTrans" cxnId="{C470413D-42E2-4B8A-B80C-759E3EA6302D}">
      <dgm:prSet/>
      <dgm:spPr/>
      <dgm:t>
        <a:bodyPr/>
        <a:lstStyle/>
        <a:p>
          <a:endParaRPr lang="pt-BR" sz="2400"/>
        </a:p>
      </dgm:t>
    </dgm:pt>
    <dgm:pt modelId="{E13C259F-C8DF-4EAB-B570-650FBD7AD87B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de liderança </a:t>
          </a:r>
          <a:endParaRPr lang="pt-BR" sz="2400" dirty="0">
            <a:solidFill>
              <a:schemeClr val="tx1"/>
            </a:solidFill>
          </a:endParaRPr>
        </a:p>
      </dgm:t>
    </dgm:pt>
    <dgm:pt modelId="{C60BB743-AFED-43AD-9F4F-36511BE26936}" type="parTrans" cxnId="{36DA0BB6-8222-41B0-B870-7BA9AC0528F4}">
      <dgm:prSet/>
      <dgm:spPr/>
      <dgm:t>
        <a:bodyPr/>
        <a:lstStyle/>
        <a:p>
          <a:endParaRPr lang="pt-BR" sz="2400"/>
        </a:p>
      </dgm:t>
    </dgm:pt>
    <dgm:pt modelId="{B07763E1-8AFE-4BD3-B258-E0326C20A745}" type="sibTrans" cxnId="{36DA0BB6-8222-41B0-B870-7BA9AC0528F4}">
      <dgm:prSet/>
      <dgm:spPr/>
      <dgm:t>
        <a:bodyPr/>
        <a:lstStyle/>
        <a:p>
          <a:endParaRPr lang="pt-BR" sz="2400"/>
        </a:p>
      </dgm:t>
    </dgm:pt>
    <dgm:pt modelId="{3CBF3455-F644-4430-87E0-3B483347F037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empresariais e organizacionais</a:t>
          </a:r>
          <a:endParaRPr lang="pt-BR" sz="2400" dirty="0">
            <a:solidFill>
              <a:schemeClr val="tx1"/>
            </a:solidFill>
          </a:endParaRPr>
        </a:p>
      </dgm:t>
    </dgm:pt>
    <dgm:pt modelId="{EC0483F4-B997-4C85-B4C0-5B75C0731542}" type="parTrans" cxnId="{D9B02616-1040-40DC-9246-AE1D7161C3E9}">
      <dgm:prSet/>
      <dgm:spPr/>
      <dgm:t>
        <a:bodyPr/>
        <a:lstStyle/>
        <a:p>
          <a:endParaRPr lang="pt-BR" sz="2400"/>
        </a:p>
      </dgm:t>
    </dgm:pt>
    <dgm:pt modelId="{8327E4D5-991C-47A6-9FF5-CAB2ECA3053F}" type="sibTrans" cxnId="{D9B02616-1040-40DC-9246-AE1D7161C3E9}">
      <dgm:prSet/>
      <dgm:spPr/>
      <dgm:t>
        <a:bodyPr/>
        <a:lstStyle/>
        <a:p>
          <a:endParaRPr lang="pt-BR" sz="2400"/>
        </a:p>
      </dgm:t>
    </dgm:pt>
    <dgm:pt modelId="{DBED3BFF-51EC-499B-9497-4DCD59387443}" type="pres">
      <dgm:prSet presAssocID="{17ECCDDF-A1D1-4DDE-A8DF-59CD191F5C1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E01C2A-6269-47E9-90E3-D708EBCC031D}" type="pres">
      <dgm:prSet presAssocID="{8D44E16F-6211-416D-986E-0097D17EFA03}" presName="parentLin" presStyleCnt="0"/>
      <dgm:spPr/>
    </dgm:pt>
    <dgm:pt modelId="{1B531121-F201-4A10-84F0-CA6F9E7E3FF8}" type="pres">
      <dgm:prSet presAssocID="{8D44E16F-6211-416D-986E-0097D17EFA03}" presName="parentLeftMargin" presStyleLbl="node1" presStyleIdx="0" presStyleCnt="9"/>
      <dgm:spPr/>
      <dgm:t>
        <a:bodyPr/>
        <a:lstStyle/>
        <a:p>
          <a:endParaRPr lang="pt-BR"/>
        </a:p>
      </dgm:t>
    </dgm:pt>
    <dgm:pt modelId="{028C2EE8-E060-4CFE-9B1E-85E6C91CA368}" type="pres">
      <dgm:prSet presAssocID="{8D44E16F-6211-416D-986E-0097D17EFA03}" presName="parentText" presStyleLbl="node1" presStyleIdx="0" presStyleCnt="9" custAng="793998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1DA6B0-D610-4873-AE0A-4BA8984AEC00}" type="pres">
      <dgm:prSet presAssocID="{8D44E16F-6211-416D-986E-0097D17EFA03}" presName="negativeSpace" presStyleCnt="0"/>
      <dgm:spPr/>
    </dgm:pt>
    <dgm:pt modelId="{C554BEE3-56A4-487E-8B16-FE5E9F378444}" type="pres">
      <dgm:prSet presAssocID="{8D44E16F-6211-416D-986E-0097D17EFA03}" presName="childText" presStyleLbl="conFgAcc1" presStyleIdx="0" presStyleCnt="9">
        <dgm:presLayoutVars>
          <dgm:bulletEnabled val="1"/>
        </dgm:presLayoutVars>
      </dgm:prSet>
      <dgm:spPr/>
    </dgm:pt>
    <dgm:pt modelId="{E250A6D3-9540-4529-A7B8-B078FA5E602B}" type="pres">
      <dgm:prSet presAssocID="{8CDA88FF-9BA4-406C-9EDF-AABC3F4E3621}" presName="spaceBetweenRectangles" presStyleCnt="0"/>
      <dgm:spPr/>
    </dgm:pt>
    <dgm:pt modelId="{B5C4E3EF-76C4-4B3F-8B8E-048DDC1EB921}" type="pres">
      <dgm:prSet presAssocID="{2D07610F-C709-4B3A-BC96-5FBBBE0AC685}" presName="parentLin" presStyleCnt="0"/>
      <dgm:spPr/>
    </dgm:pt>
    <dgm:pt modelId="{9EDF08AA-C5D4-45AF-BC47-F567F38E091D}" type="pres">
      <dgm:prSet presAssocID="{2D07610F-C709-4B3A-BC96-5FBBBE0AC685}" presName="parentLeftMargin" presStyleLbl="node1" presStyleIdx="0" presStyleCnt="9"/>
      <dgm:spPr/>
      <dgm:t>
        <a:bodyPr/>
        <a:lstStyle/>
        <a:p>
          <a:endParaRPr lang="pt-BR"/>
        </a:p>
      </dgm:t>
    </dgm:pt>
    <dgm:pt modelId="{1EADC745-DEE6-4C2F-B58D-950642093E85}" type="pres">
      <dgm:prSet presAssocID="{2D07610F-C709-4B3A-BC96-5FBBBE0AC685}" presName="parentText" presStyleLbl="node1" presStyleIdx="1" presStyleCnt="9" custAng="8242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E9737C-D0AC-4F0C-ADDF-2C3F763FBD16}" type="pres">
      <dgm:prSet presAssocID="{2D07610F-C709-4B3A-BC96-5FBBBE0AC685}" presName="negativeSpace" presStyleCnt="0"/>
      <dgm:spPr/>
    </dgm:pt>
    <dgm:pt modelId="{568A96A5-7069-4ED1-B035-ADB2B2BEC288}" type="pres">
      <dgm:prSet presAssocID="{2D07610F-C709-4B3A-BC96-5FBBBE0AC685}" presName="childText" presStyleLbl="conFgAcc1" presStyleIdx="1" presStyleCnt="9">
        <dgm:presLayoutVars>
          <dgm:bulletEnabled val="1"/>
        </dgm:presLayoutVars>
      </dgm:prSet>
      <dgm:spPr/>
    </dgm:pt>
    <dgm:pt modelId="{C6E00A95-5749-46A4-882E-63D025DD713F}" type="pres">
      <dgm:prSet presAssocID="{790556B9-2F52-4E6E-A83E-C6E3B629C2C4}" presName="spaceBetweenRectangles" presStyleCnt="0"/>
      <dgm:spPr/>
    </dgm:pt>
    <dgm:pt modelId="{7A6D33A3-553F-4F07-8490-4B37A440CBA0}" type="pres">
      <dgm:prSet presAssocID="{3D7B6AA7-CAA6-469D-BD7F-9C47ACF99455}" presName="parentLin" presStyleCnt="0"/>
      <dgm:spPr/>
    </dgm:pt>
    <dgm:pt modelId="{720043FA-E158-40D6-905A-067C2915B507}" type="pres">
      <dgm:prSet presAssocID="{3D7B6AA7-CAA6-469D-BD7F-9C47ACF99455}" presName="parentLeftMargin" presStyleLbl="node1" presStyleIdx="1" presStyleCnt="9"/>
      <dgm:spPr/>
      <dgm:t>
        <a:bodyPr/>
        <a:lstStyle/>
        <a:p>
          <a:endParaRPr lang="pt-BR"/>
        </a:p>
      </dgm:t>
    </dgm:pt>
    <dgm:pt modelId="{4DAEAA52-A634-4E38-81E4-04F0199A197B}" type="pres">
      <dgm:prSet presAssocID="{3D7B6AA7-CAA6-469D-BD7F-9C47ACF99455}" presName="parentText" presStyleLbl="node1" presStyleIdx="2" presStyleCnt="9" custAng="77962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ABDD99-AA67-4B67-97A6-17E55303B878}" type="pres">
      <dgm:prSet presAssocID="{3D7B6AA7-CAA6-469D-BD7F-9C47ACF99455}" presName="negativeSpace" presStyleCnt="0"/>
      <dgm:spPr/>
    </dgm:pt>
    <dgm:pt modelId="{13DE1734-D5A7-4799-B62A-C57CB4E5DBBD}" type="pres">
      <dgm:prSet presAssocID="{3D7B6AA7-CAA6-469D-BD7F-9C47ACF99455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BDB4F8-46EC-4693-825F-2F6C659B57B3}" type="pres">
      <dgm:prSet presAssocID="{98D7F78D-02FB-4DBE-A7B9-5D4A0FAD292D}" presName="spaceBetweenRectangles" presStyleCnt="0"/>
      <dgm:spPr/>
    </dgm:pt>
    <dgm:pt modelId="{1415D693-2CD0-4B7F-B058-F548059A42F5}" type="pres">
      <dgm:prSet presAssocID="{57A30C40-D04B-44A4-B48E-3420DB208F48}" presName="parentLin" presStyleCnt="0"/>
      <dgm:spPr/>
    </dgm:pt>
    <dgm:pt modelId="{48E6D227-8D8E-4CD0-8144-2053B55B22D0}" type="pres">
      <dgm:prSet presAssocID="{57A30C40-D04B-44A4-B48E-3420DB208F48}" presName="parentLeftMargin" presStyleLbl="node1" presStyleIdx="2" presStyleCnt="9"/>
      <dgm:spPr/>
      <dgm:t>
        <a:bodyPr/>
        <a:lstStyle/>
        <a:p>
          <a:endParaRPr lang="pt-BR"/>
        </a:p>
      </dgm:t>
    </dgm:pt>
    <dgm:pt modelId="{69914C88-224F-4F36-8C7C-7A49021E2CB8}" type="pres">
      <dgm:prSet presAssocID="{57A30C40-D04B-44A4-B48E-3420DB208F48}" presName="parentText" presStyleLbl="node1" presStyleIdx="3" presStyleCnt="9" custAng="83920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AE4C2B-1F18-4BE7-A022-C46DB933C8DF}" type="pres">
      <dgm:prSet presAssocID="{57A30C40-D04B-44A4-B48E-3420DB208F48}" presName="negativeSpace" presStyleCnt="0"/>
      <dgm:spPr/>
    </dgm:pt>
    <dgm:pt modelId="{120455AB-5E5C-4E3B-A4F8-032F5B72A837}" type="pres">
      <dgm:prSet presAssocID="{57A30C40-D04B-44A4-B48E-3420DB208F48}" presName="childText" presStyleLbl="conFgAcc1" presStyleIdx="3" presStyleCnt="9">
        <dgm:presLayoutVars>
          <dgm:bulletEnabled val="1"/>
        </dgm:presLayoutVars>
      </dgm:prSet>
      <dgm:spPr/>
    </dgm:pt>
    <dgm:pt modelId="{D30B8FC1-F9AB-40C9-A251-13E1CE27FC17}" type="pres">
      <dgm:prSet presAssocID="{8EEC2346-5843-41EF-88FF-754AB2F17340}" presName="spaceBetweenRectangles" presStyleCnt="0"/>
      <dgm:spPr/>
    </dgm:pt>
    <dgm:pt modelId="{18A559C0-6EFD-4E8A-9045-95E7148DA4EE}" type="pres">
      <dgm:prSet presAssocID="{0D9A633D-35AD-4592-9D4D-F4EC0AB2B4FD}" presName="parentLin" presStyleCnt="0"/>
      <dgm:spPr/>
    </dgm:pt>
    <dgm:pt modelId="{90D95875-328F-45FB-8DAA-1CF9A4BB7B31}" type="pres">
      <dgm:prSet presAssocID="{0D9A633D-35AD-4592-9D4D-F4EC0AB2B4FD}" presName="parentLeftMargin" presStyleLbl="node1" presStyleIdx="3" presStyleCnt="9"/>
      <dgm:spPr/>
      <dgm:t>
        <a:bodyPr/>
        <a:lstStyle/>
        <a:p>
          <a:endParaRPr lang="pt-BR"/>
        </a:p>
      </dgm:t>
    </dgm:pt>
    <dgm:pt modelId="{CE1CE58C-7018-40C1-9EE6-95D0B4D384FF}" type="pres">
      <dgm:prSet presAssocID="{0D9A633D-35AD-4592-9D4D-F4EC0AB2B4FD}" presName="parentText" presStyleLbl="node1" presStyleIdx="4" presStyleCnt="9" custAng="77380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59AC81-2B60-4E78-A0A8-6752B4A5FA5D}" type="pres">
      <dgm:prSet presAssocID="{0D9A633D-35AD-4592-9D4D-F4EC0AB2B4FD}" presName="negativeSpace" presStyleCnt="0"/>
      <dgm:spPr/>
    </dgm:pt>
    <dgm:pt modelId="{5B41EB99-1F43-4A8C-86C7-AB972C00F70E}" type="pres">
      <dgm:prSet presAssocID="{0D9A633D-35AD-4592-9D4D-F4EC0AB2B4FD}" presName="childText" presStyleLbl="conFgAcc1" presStyleIdx="4" presStyleCnt="9">
        <dgm:presLayoutVars>
          <dgm:bulletEnabled val="1"/>
        </dgm:presLayoutVars>
      </dgm:prSet>
      <dgm:spPr/>
    </dgm:pt>
    <dgm:pt modelId="{B134F44E-3883-435F-896C-C2F3ED23972F}" type="pres">
      <dgm:prSet presAssocID="{1D8C1998-4E9F-41C3-8B8F-96DF85B20201}" presName="spaceBetweenRectangles" presStyleCnt="0"/>
      <dgm:spPr/>
    </dgm:pt>
    <dgm:pt modelId="{19027578-A9F5-4D15-9AD9-0C90ED36B840}" type="pres">
      <dgm:prSet presAssocID="{42C9F693-3657-473A-8150-16C254CF4068}" presName="parentLin" presStyleCnt="0"/>
      <dgm:spPr/>
    </dgm:pt>
    <dgm:pt modelId="{DA2E00F4-F06F-470E-A04D-0B42DADF52A0}" type="pres">
      <dgm:prSet presAssocID="{42C9F693-3657-473A-8150-16C254CF4068}" presName="parentLeftMargin" presStyleLbl="node1" presStyleIdx="4" presStyleCnt="9"/>
      <dgm:spPr/>
      <dgm:t>
        <a:bodyPr/>
        <a:lstStyle/>
        <a:p>
          <a:endParaRPr lang="pt-BR"/>
        </a:p>
      </dgm:t>
    </dgm:pt>
    <dgm:pt modelId="{E1EFE95B-EFF3-429C-8164-CC92678AAEE8}" type="pres">
      <dgm:prSet presAssocID="{42C9F693-3657-473A-8150-16C254CF4068}" presName="parentText" presStyleLbl="node1" presStyleIdx="5" presStyleCnt="9" custAng="67645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55DE5B-FEF2-4AFF-A2F2-807F324837A8}" type="pres">
      <dgm:prSet presAssocID="{42C9F693-3657-473A-8150-16C254CF4068}" presName="negativeSpace" presStyleCnt="0"/>
      <dgm:spPr/>
    </dgm:pt>
    <dgm:pt modelId="{7ECF62F8-F7CF-49E9-9A21-3CB151A1616F}" type="pres">
      <dgm:prSet presAssocID="{42C9F693-3657-473A-8150-16C254CF4068}" presName="childText" presStyleLbl="conFgAcc1" presStyleIdx="5" presStyleCnt="9">
        <dgm:presLayoutVars>
          <dgm:bulletEnabled val="1"/>
        </dgm:presLayoutVars>
      </dgm:prSet>
      <dgm:spPr/>
    </dgm:pt>
    <dgm:pt modelId="{1D5FDB46-18D4-488D-9D95-251E859302B2}" type="pres">
      <dgm:prSet presAssocID="{8C825A6D-5107-4783-AE97-05B14D0FE474}" presName="spaceBetweenRectangles" presStyleCnt="0"/>
      <dgm:spPr/>
    </dgm:pt>
    <dgm:pt modelId="{C4A4275F-7726-4C2E-A514-D4D67F5BB872}" type="pres">
      <dgm:prSet presAssocID="{6692E906-E616-4C37-83C8-BBD665D54E0B}" presName="parentLin" presStyleCnt="0"/>
      <dgm:spPr/>
    </dgm:pt>
    <dgm:pt modelId="{5D676967-2BAC-4286-9BDB-33D47198EFE7}" type="pres">
      <dgm:prSet presAssocID="{6692E906-E616-4C37-83C8-BBD665D54E0B}" presName="parentLeftMargin" presStyleLbl="node1" presStyleIdx="5" presStyleCnt="9"/>
      <dgm:spPr/>
      <dgm:t>
        <a:bodyPr/>
        <a:lstStyle/>
        <a:p>
          <a:endParaRPr lang="pt-BR"/>
        </a:p>
      </dgm:t>
    </dgm:pt>
    <dgm:pt modelId="{FF544B3C-D42A-4D6C-AA24-9D2ED499C90D}" type="pres">
      <dgm:prSet presAssocID="{6692E906-E616-4C37-83C8-BBD665D54E0B}" presName="parentText" presStyleLbl="node1" presStyleIdx="6" presStyleCnt="9" custAng="64750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61B7D1-6A71-42DC-B403-069F50A2A03C}" type="pres">
      <dgm:prSet presAssocID="{6692E906-E616-4C37-83C8-BBD665D54E0B}" presName="negativeSpace" presStyleCnt="0"/>
      <dgm:spPr/>
    </dgm:pt>
    <dgm:pt modelId="{A12FF7A3-5687-4729-BAFC-8423E071804B}" type="pres">
      <dgm:prSet presAssocID="{6692E906-E616-4C37-83C8-BBD665D54E0B}" presName="childText" presStyleLbl="conFgAcc1" presStyleIdx="6" presStyleCnt="9">
        <dgm:presLayoutVars>
          <dgm:bulletEnabled val="1"/>
        </dgm:presLayoutVars>
      </dgm:prSet>
      <dgm:spPr/>
    </dgm:pt>
    <dgm:pt modelId="{5DF83F79-2B77-4192-A05E-C57C0D51C915}" type="pres">
      <dgm:prSet presAssocID="{BAE56656-EA6E-4CBA-8EF2-5A1BAFFF16FB}" presName="spaceBetweenRectangles" presStyleCnt="0"/>
      <dgm:spPr/>
    </dgm:pt>
    <dgm:pt modelId="{B0E4F774-0D3F-4F55-827D-0DF03293ED60}" type="pres">
      <dgm:prSet presAssocID="{E13C259F-C8DF-4EAB-B570-650FBD7AD87B}" presName="parentLin" presStyleCnt="0"/>
      <dgm:spPr/>
    </dgm:pt>
    <dgm:pt modelId="{4A217CD7-B2D0-4A1D-8C16-59823609C678}" type="pres">
      <dgm:prSet presAssocID="{E13C259F-C8DF-4EAB-B570-650FBD7AD87B}" presName="parentLeftMargin" presStyleLbl="node1" presStyleIdx="6" presStyleCnt="9"/>
      <dgm:spPr/>
      <dgm:t>
        <a:bodyPr/>
        <a:lstStyle/>
        <a:p>
          <a:endParaRPr lang="pt-BR"/>
        </a:p>
      </dgm:t>
    </dgm:pt>
    <dgm:pt modelId="{3CC71A2F-DD7A-453E-B8F6-9B2F9DC4F7CB}" type="pres">
      <dgm:prSet presAssocID="{E13C259F-C8DF-4EAB-B570-650FBD7AD87B}" presName="parentText" presStyleLbl="node1" presStyleIdx="7" presStyleCnt="9" custAng="63530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28FC09-3F5F-4306-A751-FCF326068125}" type="pres">
      <dgm:prSet presAssocID="{E13C259F-C8DF-4EAB-B570-650FBD7AD87B}" presName="negativeSpace" presStyleCnt="0"/>
      <dgm:spPr/>
    </dgm:pt>
    <dgm:pt modelId="{282BA92B-D03A-4B55-AB8D-7664960CAB23}" type="pres">
      <dgm:prSet presAssocID="{E13C259F-C8DF-4EAB-B570-650FBD7AD87B}" presName="childText" presStyleLbl="conFgAcc1" presStyleIdx="7" presStyleCnt="9">
        <dgm:presLayoutVars>
          <dgm:bulletEnabled val="1"/>
        </dgm:presLayoutVars>
      </dgm:prSet>
      <dgm:spPr/>
    </dgm:pt>
    <dgm:pt modelId="{4A297923-AF24-41EA-95CD-11F9B4854A04}" type="pres">
      <dgm:prSet presAssocID="{B07763E1-8AFE-4BD3-B258-E0326C20A745}" presName="spaceBetweenRectangles" presStyleCnt="0"/>
      <dgm:spPr/>
    </dgm:pt>
    <dgm:pt modelId="{FCD6EF26-C3B2-4223-916B-B5308C5EBCCA}" type="pres">
      <dgm:prSet presAssocID="{3CBF3455-F644-4430-87E0-3B483347F037}" presName="parentLin" presStyleCnt="0"/>
      <dgm:spPr/>
    </dgm:pt>
    <dgm:pt modelId="{30B3760C-CDFA-407C-8A42-59FF1B835D4A}" type="pres">
      <dgm:prSet presAssocID="{3CBF3455-F644-4430-87E0-3B483347F037}" presName="parentLeftMargin" presStyleLbl="node1" presStyleIdx="7" presStyleCnt="9"/>
      <dgm:spPr/>
      <dgm:t>
        <a:bodyPr/>
        <a:lstStyle/>
        <a:p>
          <a:endParaRPr lang="pt-BR"/>
        </a:p>
      </dgm:t>
    </dgm:pt>
    <dgm:pt modelId="{5A97565B-709C-49C1-9462-DB9CFF5CA4E0}" type="pres">
      <dgm:prSet presAssocID="{3CBF3455-F644-4430-87E0-3B483347F037}" presName="parentText" presStyleLbl="node1" presStyleIdx="8" presStyleCnt="9" custAng="601545" custScaleX="142857" custLinFactNeighborX="-1605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D0CB29-F206-4831-9BF2-F7C821C41C9F}" type="pres">
      <dgm:prSet presAssocID="{3CBF3455-F644-4430-87E0-3B483347F037}" presName="negativeSpace" presStyleCnt="0"/>
      <dgm:spPr/>
    </dgm:pt>
    <dgm:pt modelId="{0C1C89E1-F1D5-4255-A02D-0E69F41FFAEB}" type="pres">
      <dgm:prSet presAssocID="{3CBF3455-F644-4430-87E0-3B483347F037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C470413D-42E2-4B8A-B80C-759E3EA6302D}" srcId="{17ECCDDF-A1D1-4DDE-A8DF-59CD191F5C1D}" destId="{6692E906-E616-4C37-83C8-BBD665D54E0B}" srcOrd="6" destOrd="0" parTransId="{7216411A-3E96-4462-A2FC-FC29A2651937}" sibTransId="{BAE56656-EA6E-4CBA-8EF2-5A1BAFFF16FB}"/>
    <dgm:cxn modelId="{36DA0BB6-8222-41B0-B870-7BA9AC0528F4}" srcId="{17ECCDDF-A1D1-4DDE-A8DF-59CD191F5C1D}" destId="{E13C259F-C8DF-4EAB-B570-650FBD7AD87B}" srcOrd="7" destOrd="0" parTransId="{C60BB743-AFED-43AD-9F4F-36511BE26936}" sibTransId="{B07763E1-8AFE-4BD3-B258-E0326C20A745}"/>
    <dgm:cxn modelId="{17D73F35-4F60-42AE-BCDB-F72342C62B8D}" type="presOf" srcId="{3D7B6AA7-CAA6-469D-BD7F-9C47ACF99455}" destId="{720043FA-E158-40D6-905A-067C2915B507}" srcOrd="0" destOrd="0" presId="urn:microsoft.com/office/officeart/2005/8/layout/list1"/>
    <dgm:cxn modelId="{3AE768F0-CDE0-4E05-9BE1-AE4B608780F1}" srcId="{17ECCDDF-A1D1-4DDE-A8DF-59CD191F5C1D}" destId="{57A30C40-D04B-44A4-B48E-3420DB208F48}" srcOrd="3" destOrd="0" parTransId="{031A75A1-709E-4963-B6DB-89624CF03CDB}" sibTransId="{8EEC2346-5843-41EF-88FF-754AB2F17340}"/>
    <dgm:cxn modelId="{193E07E3-ED1B-4F98-8DE2-6B3046F4E148}" type="presOf" srcId="{E13C259F-C8DF-4EAB-B570-650FBD7AD87B}" destId="{3CC71A2F-DD7A-453E-B8F6-9B2F9DC4F7CB}" srcOrd="1" destOrd="0" presId="urn:microsoft.com/office/officeart/2005/8/layout/list1"/>
    <dgm:cxn modelId="{3A7C70EC-A47F-4CA9-A40B-08C2ECAFF825}" type="presOf" srcId="{3CBF3455-F644-4430-87E0-3B483347F037}" destId="{5A97565B-709C-49C1-9462-DB9CFF5CA4E0}" srcOrd="1" destOrd="0" presId="urn:microsoft.com/office/officeart/2005/8/layout/list1"/>
    <dgm:cxn modelId="{F5687BBA-07F1-4EBB-BBED-EDFE7B3C0769}" srcId="{17ECCDDF-A1D1-4DDE-A8DF-59CD191F5C1D}" destId="{8D44E16F-6211-416D-986E-0097D17EFA03}" srcOrd="0" destOrd="0" parTransId="{3F69DE5B-9651-4F44-9BCD-BF61A2605940}" sibTransId="{8CDA88FF-9BA4-406C-9EDF-AABC3F4E3621}"/>
    <dgm:cxn modelId="{C46DB90F-D6BF-414F-A916-2FFD96D0033A}" type="presOf" srcId="{E13C259F-C8DF-4EAB-B570-650FBD7AD87B}" destId="{4A217CD7-B2D0-4A1D-8C16-59823609C678}" srcOrd="0" destOrd="0" presId="urn:microsoft.com/office/officeart/2005/8/layout/list1"/>
    <dgm:cxn modelId="{1C143377-6EFD-4FC1-A8B2-F96F4B6F7181}" type="presOf" srcId="{8D44E16F-6211-416D-986E-0097D17EFA03}" destId="{028C2EE8-E060-4CFE-9B1E-85E6C91CA368}" srcOrd="1" destOrd="0" presId="urn:microsoft.com/office/officeart/2005/8/layout/list1"/>
    <dgm:cxn modelId="{B8E10026-9B6F-4A5F-801D-08CA221BCC79}" type="presOf" srcId="{3D7B6AA7-CAA6-469D-BD7F-9C47ACF99455}" destId="{4DAEAA52-A634-4E38-81E4-04F0199A197B}" srcOrd="1" destOrd="0" presId="urn:microsoft.com/office/officeart/2005/8/layout/list1"/>
    <dgm:cxn modelId="{308511F9-B0AE-4110-9082-F4E594E214A7}" type="presOf" srcId="{3CBF3455-F644-4430-87E0-3B483347F037}" destId="{30B3760C-CDFA-407C-8A42-59FF1B835D4A}" srcOrd="0" destOrd="0" presId="urn:microsoft.com/office/officeart/2005/8/layout/list1"/>
    <dgm:cxn modelId="{EE592AC1-9DCF-4317-8FE7-212A687D653D}" srcId="{17ECCDDF-A1D1-4DDE-A8DF-59CD191F5C1D}" destId="{0D9A633D-35AD-4592-9D4D-F4EC0AB2B4FD}" srcOrd="4" destOrd="0" parTransId="{9F0E498E-04C7-4241-BB1E-C22EEE2B40F9}" sibTransId="{1D8C1998-4E9F-41C3-8B8F-96DF85B20201}"/>
    <dgm:cxn modelId="{6FF7C6DA-57F1-4D08-A4AC-6DA60EA2659A}" type="presOf" srcId="{0D9A633D-35AD-4592-9D4D-F4EC0AB2B4FD}" destId="{90D95875-328F-45FB-8DAA-1CF9A4BB7B31}" srcOrd="0" destOrd="0" presId="urn:microsoft.com/office/officeart/2005/8/layout/list1"/>
    <dgm:cxn modelId="{471E3199-36A1-4621-8A4C-3990382E5037}" srcId="{17ECCDDF-A1D1-4DDE-A8DF-59CD191F5C1D}" destId="{2D07610F-C709-4B3A-BC96-5FBBBE0AC685}" srcOrd="1" destOrd="0" parTransId="{0AD1E18D-663D-469F-8B33-04FBD2E261CB}" sibTransId="{790556B9-2F52-4E6E-A83E-C6E3B629C2C4}"/>
    <dgm:cxn modelId="{ABF5EF28-0705-4FDB-8A10-03C2481BB65D}" srcId="{17ECCDDF-A1D1-4DDE-A8DF-59CD191F5C1D}" destId="{3D7B6AA7-CAA6-469D-BD7F-9C47ACF99455}" srcOrd="2" destOrd="0" parTransId="{FF619E5D-4864-412A-8622-383FD9E529A0}" sibTransId="{98D7F78D-02FB-4DBE-A7B9-5D4A0FAD292D}"/>
    <dgm:cxn modelId="{6693B730-20DB-44AB-8B90-F5012D69650C}" type="presOf" srcId="{57A30C40-D04B-44A4-B48E-3420DB208F48}" destId="{69914C88-224F-4F36-8C7C-7A49021E2CB8}" srcOrd="1" destOrd="0" presId="urn:microsoft.com/office/officeart/2005/8/layout/list1"/>
    <dgm:cxn modelId="{1C01D004-6C89-4732-B6D9-5AE72639AAF7}" type="presOf" srcId="{2D07610F-C709-4B3A-BC96-5FBBBE0AC685}" destId="{9EDF08AA-C5D4-45AF-BC47-F567F38E091D}" srcOrd="0" destOrd="0" presId="urn:microsoft.com/office/officeart/2005/8/layout/list1"/>
    <dgm:cxn modelId="{E9C35AC0-2F82-4532-9E1E-D05933037EBC}" type="presOf" srcId="{42C9F693-3657-473A-8150-16C254CF4068}" destId="{E1EFE95B-EFF3-429C-8164-CC92678AAEE8}" srcOrd="1" destOrd="0" presId="urn:microsoft.com/office/officeart/2005/8/layout/list1"/>
    <dgm:cxn modelId="{56E6CDE3-F6C5-4779-95BD-B9CFEDB15CB6}" srcId="{17ECCDDF-A1D1-4DDE-A8DF-59CD191F5C1D}" destId="{42C9F693-3657-473A-8150-16C254CF4068}" srcOrd="5" destOrd="0" parTransId="{CE86C204-F837-49E5-AB8A-26F01BC905C8}" sibTransId="{8C825A6D-5107-4783-AE97-05B14D0FE474}"/>
    <dgm:cxn modelId="{99B41226-7034-4BCA-8822-A2510F276D73}" type="presOf" srcId="{8D44E16F-6211-416D-986E-0097D17EFA03}" destId="{1B531121-F201-4A10-84F0-CA6F9E7E3FF8}" srcOrd="0" destOrd="0" presId="urn:microsoft.com/office/officeart/2005/8/layout/list1"/>
    <dgm:cxn modelId="{4442069F-3585-4E7C-AAA4-FED37EC0739D}" type="presOf" srcId="{2D07610F-C709-4B3A-BC96-5FBBBE0AC685}" destId="{1EADC745-DEE6-4C2F-B58D-950642093E85}" srcOrd="1" destOrd="0" presId="urn:microsoft.com/office/officeart/2005/8/layout/list1"/>
    <dgm:cxn modelId="{D9B02616-1040-40DC-9246-AE1D7161C3E9}" srcId="{17ECCDDF-A1D1-4DDE-A8DF-59CD191F5C1D}" destId="{3CBF3455-F644-4430-87E0-3B483347F037}" srcOrd="8" destOrd="0" parTransId="{EC0483F4-B997-4C85-B4C0-5B75C0731542}" sibTransId="{8327E4D5-991C-47A6-9FF5-CAB2ECA3053F}"/>
    <dgm:cxn modelId="{52683705-938E-4386-8F23-07746DF4AB36}" type="presOf" srcId="{6692E906-E616-4C37-83C8-BBD665D54E0B}" destId="{5D676967-2BAC-4286-9BDB-33D47198EFE7}" srcOrd="0" destOrd="0" presId="urn:microsoft.com/office/officeart/2005/8/layout/list1"/>
    <dgm:cxn modelId="{00C40761-F103-43BD-A741-9A81D99DE7F6}" type="presOf" srcId="{6692E906-E616-4C37-83C8-BBD665D54E0B}" destId="{FF544B3C-D42A-4D6C-AA24-9D2ED499C90D}" srcOrd="1" destOrd="0" presId="urn:microsoft.com/office/officeart/2005/8/layout/list1"/>
    <dgm:cxn modelId="{EC0CE57B-1B6D-438C-8159-8915ACB53B1E}" type="presOf" srcId="{17ECCDDF-A1D1-4DDE-A8DF-59CD191F5C1D}" destId="{DBED3BFF-51EC-499B-9497-4DCD59387443}" srcOrd="0" destOrd="0" presId="urn:microsoft.com/office/officeart/2005/8/layout/list1"/>
    <dgm:cxn modelId="{0AAA10D1-3B90-42B5-8A71-D2910A2782DC}" type="presOf" srcId="{57A30C40-D04B-44A4-B48E-3420DB208F48}" destId="{48E6D227-8D8E-4CD0-8144-2053B55B22D0}" srcOrd="0" destOrd="0" presId="urn:microsoft.com/office/officeart/2005/8/layout/list1"/>
    <dgm:cxn modelId="{FC6A5534-9E9F-41AD-A142-BF97A226CD62}" type="presOf" srcId="{0D9A633D-35AD-4592-9D4D-F4EC0AB2B4FD}" destId="{CE1CE58C-7018-40C1-9EE6-95D0B4D384FF}" srcOrd="1" destOrd="0" presId="urn:microsoft.com/office/officeart/2005/8/layout/list1"/>
    <dgm:cxn modelId="{1198A9C0-DA23-43DC-84C6-92AFAEC2910A}" type="presOf" srcId="{42C9F693-3657-473A-8150-16C254CF4068}" destId="{DA2E00F4-F06F-470E-A04D-0B42DADF52A0}" srcOrd="0" destOrd="0" presId="urn:microsoft.com/office/officeart/2005/8/layout/list1"/>
    <dgm:cxn modelId="{0B6C4D29-AE62-4AA3-A0C9-394410FBF9BE}" type="presParOf" srcId="{DBED3BFF-51EC-499B-9497-4DCD59387443}" destId="{16E01C2A-6269-47E9-90E3-D708EBCC031D}" srcOrd="0" destOrd="0" presId="urn:microsoft.com/office/officeart/2005/8/layout/list1"/>
    <dgm:cxn modelId="{53F6AAFB-9723-44AC-96AC-C6BE8FA5495E}" type="presParOf" srcId="{16E01C2A-6269-47E9-90E3-D708EBCC031D}" destId="{1B531121-F201-4A10-84F0-CA6F9E7E3FF8}" srcOrd="0" destOrd="0" presId="urn:microsoft.com/office/officeart/2005/8/layout/list1"/>
    <dgm:cxn modelId="{449EC111-223B-49D2-884A-08994DD3176C}" type="presParOf" srcId="{16E01C2A-6269-47E9-90E3-D708EBCC031D}" destId="{028C2EE8-E060-4CFE-9B1E-85E6C91CA368}" srcOrd="1" destOrd="0" presId="urn:microsoft.com/office/officeart/2005/8/layout/list1"/>
    <dgm:cxn modelId="{6DA26D02-CD9E-45D0-9B64-4D020075A6CB}" type="presParOf" srcId="{DBED3BFF-51EC-499B-9497-4DCD59387443}" destId="{771DA6B0-D610-4873-AE0A-4BA8984AEC00}" srcOrd="1" destOrd="0" presId="urn:microsoft.com/office/officeart/2005/8/layout/list1"/>
    <dgm:cxn modelId="{E62530DF-9026-42D8-91AB-D18845619687}" type="presParOf" srcId="{DBED3BFF-51EC-499B-9497-4DCD59387443}" destId="{C554BEE3-56A4-487E-8B16-FE5E9F378444}" srcOrd="2" destOrd="0" presId="urn:microsoft.com/office/officeart/2005/8/layout/list1"/>
    <dgm:cxn modelId="{561D39F7-FBAB-4ADC-91C5-D1D78598C665}" type="presParOf" srcId="{DBED3BFF-51EC-499B-9497-4DCD59387443}" destId="{E250A6D3-9540-4529-A7B8-B078FA5E602B}" srcOrd="3" destOrd="0" presId="urn:microsoft.com/office/officeart/2005/8/layout/list1"/>
    <dgm:cxn modelId="{071480BD-F428-4B77-BA01-628AE9DB29BD}" type="presParOf" srcId="{DBED3BFF-51EC-499B-9497-4DCD59387443}" destId="{B5C4E3EF-76C4-4B3F-8B8E-048DDC1EB921}" srcOrd="4" destOrd="0" presId="urn:microsoft.com/office/officeart/2005/8/layout/list1"/>
    <dgm:cxn modelId="{63CBAE72-0208-4384-8FEB-5B9EA02881C0}" type="presParOf" srcId="{B5C4E3EF-76C4-4B3F-8B8E-048DDC1EB921}" destId="{9EDF08AA-C5D4-45AF-BC47-F567F38E091D}" srcOrd="0" destOrd="0" presId="urn:microsoft.com/office/officeart/2005/8/layout/list1"/>
    <dgm:cxn modelId="{BCED3E0B-2AF4-46A5-90D4-5ABA306B8EB2}" type="presParOf" srcId="{B5C4E3EF-76C4-4B3F-8B8E-048DDC1EB921}" destId="{1EADC745-DEE6-4C2F-B58D-950642093E85}" srcOrd="1" destOrd="0" presId="urn:microsoft.com/office/officeart/2005/8/layout/list1"/>
    <dgm:cxn modelId="{0CBA42C1-93DC-47F8-A6D8-3E548DA89C80}" type="presParOf" srcId="{DBED3BFF-51EC-499B-9497-4DCD59387443}" destId="{36E9737C-D0AC-4F0C-ADDF-2C3F763FBD16}" srcOrd="5" destOrd="0" presId="urn:microsoft.com/office/officeart/2005/8/layout/list1"/>
    <dgm:cxn modelId="{74DD1258-47D2-4273-AD51-9C57430724E0}" type="presParOf" srcId="{DBED3BFF-51EC-499B-9497-4DCD59387443}" destId="{568A96A5-7069-4ED1-B035-ADB2B2BEC288}" srcOrd="6" destOrd="0" presId="urn:microsoft.com/office/officeart/2005/8/layout/list1"/>
    <dgm:cxn modelId="{C3FFDB23-450D-44F1-8175-2E0903E2C5C9}" type="presParOf" srcId="{DBED3BFF-51EC-499B-9497-4DCD59387443}" destId="{C6E00A95-5749-46A4-882E-63D025DD713F}" srcOrd="7" destOrd="0" presId="urn:microsoft.com/office/officeart/2005/8/layout/list1"/>
    <dgm:cxn modelId="{1E4A1402-1CDA-4333-8D1F-537582113275}" type="presParOf" srcId="{DBED3BFF-51EC-499B-9497-4DCD59387443}" destId="{7A6D33A3-553F-4F07-8490-4B37A440CBA0}" srcOrd="8" destOrd="0" presId="urn:microsoft.com/office/officeart/2005/8/layout/list1"/>
    <dgm:cxn modelId="{32999478-19BB-4FCD-AF07-69336127DC16}" type="presParOf" srcId="{7A6D33A3-553F-4F07-8490-4B37A440CBA0}" destId="{720043FA-E158-40D6-905A-067C2915B507}" srcOrd="0" destOrd="0" presId="urn:microsoft.com/office/officeart/2005/8/layout/list1"/>
    <dgm:cxn modelId="{9EBED2C6-D4EE-406E-ABFF-23405C68068A}" type="presParOf" srcId="{7A6D33A3-553F-4F07-8490-4B37A440CBA0}" destId="{4DAEAA52-A634-4E38-81E4-04F0199A197B}" srcOrd="1" destOrd="0" presId="urn:microsoft.com/office/officeart/2005/8/layout/list1"/>
    <dgm:cxn modelId="{5C50CF15-A009-4A00-95FC-F5DFEC135CC6}" type="presParOf" srcId="{DBED3BFF-51EC-499B-9497-4DCD59387443}" destId="{6CABDD99-AA67-4B67-97A6-17E55303B878}" srcOrd="9" destOrd="0" presId="urn:microsoft.com/office/officeart/2005/8/layout/list1"/>
    <dgm:cxn modelId="{DE213EA8-F43C-4A12-B0EF-D728427C58A1}" type="presParOf" srcId="{DBED3BFF-51EC-499B-9497-4DCD59387443}" destId="{13DE1734-D5A7-4799-B62A-C57CB4E5DBBD}" srcOrd="10" destOrd="0" presId="urn:microsoft.com/office/officeart/2005/8/layout/list1"/>
    <dgm:cxn modelId="{44D416DB-A52A-4FF0-A9BC-95D551F92C2C}" type="presParOf" srcId="{DBED3BFF-51EC-499B-9497-4DCD59387443}" destId="{98BDB4F8-46EC-4693-825F-2F6C659B57B3}" srcOrd="11" destOrd="0" presId="urn:microsoft.com/office/officeart/2005/8/layout/list1"/>
    <dgm:cxn modelId="{AD4DA5DB-E926-4923-8695-8DEEE7AABE21}" type="presParOf" srcId="{DBED3BFF-51EC-499B-9497-4DCD59387443}" destId="{1415D693-2CD0-4B7F-B058-F548059A42F5}" srcOrd="12" destOrd="0" presId="urn:microsoft.com/office/officeart/2005/8/layout/list1"/>
    <dgm:cxn modelId="{241A8462-74F4-4D26-8205-BC4A6788473B}" type="presParOf" srcId="{1415D693-2CD0-4B7F-B058-F548059A42F5}" destId="{48E6D227-8D8E-4CD0-8144-2053B55B22D0}" srcOrd="0" destOrd="0" presId="urn:microsoft.com/office/officeart/2005/8/layout/list1"/>
    <dgm:cxn modelId="{75F8C5DE-C535-445E-BAA7-85649B6766C4}" type="presParOf" srcId="{1415D693-2CD0-4B7F-B058-F548059A42F5}" destId="{69914C88-224F-4F36-8C7C-7A49021E2CB8}" srcOrd="1" destOrd="0" presId="urn:microsoft.com/office/officeart/2005/8/layout/list1"/>
    <dgm:cxn modelId="{E12B2223-AF90-4C29-8676-778665A56E76}" type="presParOf" srcId="{DBED3BFF-51EC-499B-9497-4DCD59387443}" destId="{B3AE4C2B-1F18-4BE7-A022-C46DB933C8DF}" srcOrd="13" destOrd="0" presId="urn:microsoft.com/office/officeart/2005/8/layout/list1"/>
    <dgm:cxn modelId="{BCA69930-D8FB-4743-A0FB-3CAFB9EAB932}" type="presParOf" srcId="{DBED3BFF-51EC-499B-9497-4DCD59387443}" destId="{120455AB-5E5C-4E3B-A4F8-032F5B72A837}" srcOrd="14" destOrd="0" presId="urn:microsoft.com/office/officeart/2005/8/layout/list1"/>
    <dgm:cxn modelId="{4F544BD4-E942-430B-93C1-AE41E2BE9A0D}" type="presParOf" srcId="{DBED3BFF-51EC-499B-9497-4DCD59387443}" destId="{D30B8FC1-F9AB-40C9-A251-13E1CE27FC17}" srcOrd="15" destOrd="0" presId="urn:microsoft.com/office/officeart/2005/8/layout/list1"/>
    <dgm:cxn modelId="{59207CAD-6CBC-4663-AA09-7B27FE75B025}" type="presParOf" srcId="{DBED3BFF-51EC-499B-9497-4DCD59387443}" destId="{18A559C0-6EFD-4E8A-9045-95E7148DA4EE}" srcOrd="16" destOrd="0" presId="urn:microsoft.com/office/officeart/2005/8/layout/list1"/>
    <dgm:cxn modelId="{809611A5-A3DF-42DB-8071-6488A676A97F}" type="presParOf" srcId="{18A559C0-6EFD-4E8A-9045-95E7148DA4EE}" destId="{90D95875-328F-45FB-8DAA-1CF9A4BB7B31}" srcOrd="0" destOrd="0" presId="urn:microsoft.com/office/officeart/2005/8/layout/list1"/>
    <dgm:cxn modelId="{24C0ECFE-AA86-4946-995C-7BAB2027A721}" type="presParOf" srcId="{18A559C0-6EFD-4E8A-9045-95E7148DA4EE}" destId="{CE1CE58C-7018-40C1-9EE6-95D0B4D384FF}" srcOrd="1" destOrd="0" presId="urn:microsoft.com/office/officeart/2005/8/layout/list1"/>
    <dgm:cxn modelId="{873288BF-3A4C-4149-A3F2-03C5739417B5}" type="presParOf" srcId="{DBED3BFF-51EC-499B-9497-4DCD59387443}" destId="{9959AC81-2B60-4E78-A0A8-6752B4A5FA5D}" srcOrd="17" destOrd="0" presId="urn:microsoft.com/office/officeart/2005/8/layout/list1"/>
    <dgm:cxn modelId="{5EAB6E8F-18DB-445E-9878-9FA09995D7DB}" type="presParOf" srcId="{DBED3BFF-51EC-499B-9497-4DCD59387443}" destId="{5B41EB99-1F43-4A8C-86C7-AB972C00F70E}" srcOrd="18" destOrd="0" presId="urn:microsoft.com/office/officeart/2005/8/layout/list1"/>
    <dgm:cxn modelId="{249A0518-0098-4592-BDE9-1AB68734C056}" type="presParOf" srcId="{DBED3BFF-51EC-499B-9497-4DCD59387443}" destId="{B134F44E-3883-435F-896C-C2F3ED23972F}" srcOrd="19" destOrd="0" presId="urn:microsoft.com/office/officeart/2005/8/layout/list1"/>
    <dgm:cxn modelId="{7FAC8C95-3022-4B32-B77B-EBCFCB82C261}" type="presParOf" srcId="{DBED3BFF-51EC-499B-9497-4DCD59387443}" destId="{19027578-A9F5-4D15-9AD9-0C90ED36B840}" srcOrd="20" destOrd="0" presId="urn:microsoft.com/office/officeart/2005/8/layout/list1"/>
    <dgm:cxn modelId="{53175DF3-649E-4606-8A7E-15B6D02B0696}" type="presParOf" srcId="{19027578-A9F5-4D15-9AD9-0C90ED36B840}" destId="{DA2E00F4-F06F-470E-A04D-0B42DADF52A0}" srcOrd="0" destOrd="0" presId="urn:microsoft.com/office/officeart/2005/8/layout/list1"/>
    <dgm:cxn modelId="{E37E7812-66F2-40F7-9D3C-379E21FC2238}" type="presParOf" srcId="{19027578-A9F5-4D15-9AD9-0C90ED36B840}" destId="{E1EFE95B-EFF3-429C-8164-CC92678AAEE8}" srcOrd="1" destOrd="0" presId="urn:microsoft.com/office/officeart/2005/8/layout/list1"/>
    <dgm:cxn modelId="{B5A11FA4-9979-428B-89CB-4DDA6C4B5C83}" type="presParOf" srcId="{DBED3BFF-51EC-499B-9497-4DCD59387443}" destId="{9955DE5B-FEF2-4AFF-A2F2-807F324837A8}" srcOrd="21" destOrd="0" presId="urn:microsoft.com/office/officeart/2005/8/layout/list1"/>
    <dgm:cxn modelId="{1CE139D7-96D4-4B97-8976-15902C97C9A8}" type="presParOf" srcId="{DBED3BFF-51EC-499B-9497-4DCD59387443}" destId="{7ECF62F8-F7CF-49E9-9A21-3CB151A1616F}" srcOrd="22" destOrd="0" presId="urn:microsoft.com/office/officeart/2005/8/layout/list1"/>
    <dgm:cxn modelId="{B16C4128-A567-490C-BEA2-4927D07C502E}" type="presParOf" srcId="{DBED3BFF-51EC-499B-9497-4DCD59387443}" destId="{1D5FDB46-18D4-488D-9D95-251E859302B2}" srcOrd="23" destOrd="0" presId="urn:microsoft.com/office/officeart/2005/8/layout/list1"/>
    <dgm:cxn modelId="{2913B551-A8E0-453D-8D52-4275B203F2C5}" type="presParOf" srcId="{DBED3BFF-51EC-499B-9497-4DCD59387443}" destId="{C4A4275F-7726-4C2E-A514-D4D67F5BB872}" srcOrd="24" destOrd="0" presId="urn:microsoft.com/office/officeart/2005/8/layout/list1"/>
    <dgm:cxn modelId="{98537C17-8966-4FDB-B8C7-F75F4225A386}" type="presParOf" srcId="{C4A4275F-7726-4C2E-A514-D4D67F5BB872}" destId="{5D676967-2BAC-4286-9BDB-33D47198EFE7}" srcOrd="0" destOrd="0" presId="urn:microsoft.com/office/officeart/2005/8/layout/list1"/>
    <dgm:cxn modelId="{9EC58903-4545-427D-AB58-57F842C3A495}" type="presParOf" srcId="{C4A4275F-7726-4C2E-A514-D4D67F5BB872}" destId="{FF544B3C-D42A-4D6C-AA24-9D2ED499C90D}" srcOrd="1" destOrd="0" presId="urn:microsoft.com/office/officeart/2005/8/layout/list1"/>
    <dgm:cxn modelId="{E909BA0F-BEC0-4BB9-BDC0-9A803FA5BE60}" type="presParOf" srcId="{DBED3BFF-51EC-499B-9497-4DCD59387443}" destId="{DB61B7D1-6A71-42DC-B403-069F50A2A03C}" srcOrd="25" destOrd="0" presId="urn:microsoft.com/office/officeart/2005/8/layout/list1"/>
    <dgm:cxn modelId="{6A5C47EA-F5BB-4974-ACC9-2CE5F8387B32}" type="presParOf" srcId="{DBED3BFF-51EC-499B-9497-4DCD59387443}" destId="{A12FF7A3-5687-4729-BAFC-8423E071804B}" srcOrd="26" destOrd="0" presId="urn:microsoft.com/office/officeart/2005/8/layout/list1"/>
    <dgm:cxn modelId="{3E6E9C9D-83BD-4E58-9A37-E5080CE6563B}" type="presParOf" srcId="{DBED3BFF-51EC-499B-9497-4DCD59387443}" destId="{5DF83F79-2B77-4192-A05E-C57C0D51C915}" srcOrd="27" destOrd="0" presId="urn:microsoft.com/office/officeart/2005/8/layout/list1"/>
    <dgm:cxn modelId="{FCDE9750-14D9-4600-A2AC-74A64667DC86}" type="presParOf" srcId="{DBED3BFF-51EC-499B-9497-4DCD59387443}" destId="{B0E4F774-0D3F-4F55-827D-0DF03293ED60}" srcOrd="28" destOrd="0" presId="urn:microsoft.com/office/officeart/2005/8/layout/list1"/>
    <dgm:cxn modelId="{DE27BAC0-4685-47DB-8A0F-376DB4745156}" type="presParOf" srcId="{B0E4F774-0D3F-4F55-827D-0DF03293ED60}" destId="{4A217CD7-B2D0-4A1D-8C16-59823609C678}" srcOrd="0" destOrd="0" presId="urn:microsoft.com/office/officeart/2005/8/layout/list1"/>
    <dgm:cxn modelId="{FE44A57B-C772-44BB-934A-CAA864A33276}" type="presParOf" srcId="{B0E4F774-0D3F-4F55-827D-0DF03293ED60}" destId="{3CC71A2F-DD7A-453E-B8F6-9B2F9DC4F7CB}" srcOrd="1" destOrd="0" presId="urn:microsoft.com/office/officeart/2005/8/layout/list1"/>
    <dgm:cxn modelId="{8340D657-5B2A-47D8-813F-F210F772DE0B}" type="presParOf" srcId="{DBED3BFF-51EC-499B-9497-4DCD59387443}" destId="{E628FC09-3F5F-4306-A751-FCF326068125}" srcOrd="29" destOrd="0" presId="urn:microsoft.com/office/officeart/2005/8/layout/list1"/>
    <dgm:cxn modelId="{1E80C45C-CB12-4EB8-B036-060B4BFE79CD}" type="presParOf" srcId="{DBED3BFF-51EC-499B-9497-4DCD59387443}" destId="{282BA92B-D03A-4B55-AB8D-7664960CAB23}" srcOrd="30" destOrd="0" presId="urn:microsoft.com/office/officeart/2005/8/layout/list1"/>
    <dgm:cxn modelId="{4787EFE6-3D2A-4544-87CB-C39CCD3D5EE8}" type="presParOf" srcId="{DBED3BFF-51EC-499B-9497-4DCD59387443}" destId="{4A297923-AF24-41EA-95CD-11F9B4854A04}" srcOrd="31" destOrd="0" presId="urn:microsoft.com/office/officeart/2005/8/layout/list1"/>
    <dgm:cxn modelId="{7FEA38E5-0B10-42DA-877F-D34C2580FE1A}" type="presParOf" srcId="{DBED3BFF-51EC-499B-9497-4DCD59387443}" destId="{FCD6EF26-C3B2-4223-916B-B5308C5EBCCA}" srcOrd="32" destOrd="0" presId="urn:microsoft.com/office/officeart/2005/8/layout/list1"/>
    <dgm:cxn modelId="{A04977AC-76E8-4359-937D-D1EA892E13A1}" type="presParOf" srcId="{FCD6EF26-C3B2-4223-916B-B5308C5EBCCA}" destId="{30B3760C-CDFA-407C-8A42-59FF1B835D4A}" srcOrd="0" destOrd="0" presId="urn:microsoft.com/office/officeart/2005/8/layout/list1"/>
    <dgm:cxn modelId="{FB7DFD2F-D946-4A14-AC8E-9367FBFB1833}" type="presParOf" srcId="{FCD6EF26-C3B2-4223-916B-B5308C5EBCCA}" destId="{5A97565B-709C-49C1-9462-DB9CFF5CA4E0}" srcOrd="1" destOrd="0" presId="urn:microsoft.com/office/officeart/2005/8/layout/list1"/>
    <dgm:cxn modelId="{F890803E-525E-41BD-98D5-26D76B05F27B}" type="presParOf" srcId="{DBED3BFF-51EC-499B-9497-4DCD59387443}" destId="{75D0CB29-F206-4831-9BF2-F7C821C41C9F}" srcOrd="33" destOrd="0" presId="urn:microsoft.com/office/officeart/2005/8/layout/list1"/>
    <dgm:cxn modelId="{8C0018FB-684D-44E2-BAFE-D1FEB27A5B64}" type="presParOf" srcId="{DBED3BFF-51EC-499B-9497-4DCD59387443}" destId="{0C1C89E1-F1D5-4255-A02D-0E69F41FFAEB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5DAF76-B5D3-4301-8E12-1508DD5C8A0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709ACBF-030C-4AC4-89C8-170168E26936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Produção e construção do conhecimento</a:t>
          </a:r>
          <a:endParaRPr lang="pt-BR" dirty="0"/>
        </a:p>
      </dgm:t>
    </dgm:pt>
    <dgm:pt modelId="{DB4C4A05-C4ED-4354-B902-44EDEDF9DCF9}" type="parTrans" cxnId="{0C966213-11D1-420F-8036-6A0E5DC3AB96}">
      <dgm:prSet/>
      <dgm:spPr/>
      <dgm:t>
        <a:bodyPr/>
        <a:lstStyle/>
        <a:p>
          <a:endParaRPr lang="pt-BR"/>
        </a:p>
      </dgm:t>
    </dgm:pt>
    <dgm:pt modelId="{8BE7FD6A-674F-4B47-9026-C9661CF9E5AE}" type="sibTrans" cxnId="{0C966213-11D1-420F-8036-6A0E5DC3AB96}">
      <dgm:prSet/>
      <dgm:spPr/>
      <dgm:t>
        <a:bodyPr/>
        <a:lstStyle/>
        <a:p>
          <a:endParaRPr lang="pt-BR"/>
        </a:p>
      </dgm:t>
    </dgm:pt>
    <dgm:pt modelId="{36738B89-3EBB-4D30-BB0D-A5AFF5C89BE3}">
      <dgm:prSet phldrT="[Texto]"/>
      <dgm:spPr/>
      <dgm:t>
        <a:bodyPr/>
        <a:lstStyle/>
        <a:p>
          <a:r>
            <a: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Meios tecnológicos e suas ferramentas </a:t>
          </a:r>
          <a:endParaRPr lang="pt-BR" dirty="0"/>
        </a:p>
      </dgm:t>
    </dgm:pt>
    <dgm:pt modelId="{1D7CF901-59B3-42CC-9144-215C95BF97DD}" type="parTrans" cxnId="{2E8E10DB-46CC-4F6C-AB27-A8F22CB74D6F}">
      <dgm:prSet/>
      <dgm:spPr/>
      <dgm:t>
        <a:bodyPr/>
        <a:lstStyle/>
        <a:p>
          <a:endParaRPr lang="pt-BR"/>
        </a:p>
      </dgm:t>
    </dgm:pt>
    <dgm:pt modelId="{3EE98FFC-6333-4793-B826-783FFB201A71}" type="sibTrans" cxnId="{2E8E10DB-46CC-4F6C-AB27-A8F22CB74D6F}">
      <dgm:prSet/>
      <dgm:spPr/>
      <dgm:t>
        <a:bodyPr/>
        <a:lstStyle/>
        <a:p>
          <a:endParaRPr lang="pt-BR"/>
        </a:p>
      </dgm:t>
    </dgm:pt>
    <dgm:pt modelId="{8F470B68-5CC9-4E6A-AB51-05FE0497890D}">
      <dgm:prSet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Fator histórico-cultural do ser na sociedade</a:t>
          </a:r>
        </a:p>
        <a:p>
          <a:pPr defTabSz="2889250">
            <a:spcBef>
              <a:spcPct val="0"/>
            </a:spcBef>
          </a:pPr>
          <a:endParaRPr lang="pt-BR" dirty="0" smtClean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4C4134C0-6549-4447-82C9-422483B504C4}" type="parTrans" cxnId="{15ED9C71-FAD6-4479-AD10-C70B2DA2479A}">
      <dgm:prSet/>
      <dgm:spPr/>
      <dgm:t>
        <a:bodyPr/>
        <a:lstStyle/>
        <a:p>
          <a:endParaRPr lang="pt-BR"/>
        </a:p>
      </dgm:t>
    </dgm:pt>
    <dgm:pt modelId="{5507FA87-34F1-4E96-A751-7E1FB6E57A4D}" type="sibTrans" cxnId="{15ED9C71-FAD6-4479-AD10-C70B2DA2479A}">
      <dgm:prSet/>
      <dgm:spPr/>
      <dgm:t>
        <a:bodyPr/>
        <a:lstStyle/>
        <a:p>
          <a:endParaRPr lang="pt-BR"/>
        </a:p>
      </dgm:t>
    </dgm:pt>
    <dgm:pt modelId="{CAA18DA8-FED1-495C-A9FE-3F8E7EC7D8B5}">
      <dgm:prSet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 ações sociocultural e étnico-racial</a:t>
          </a:r>
        </a:p>
        <a:p>
          <a:pPr defTabSz="933450">
            <a:spcBef>
              <a:spcPct val="0"/>
            </a:spcBef>
          </a:pPr>
          <a:endParaRPr lang="pt-BR" dirty="0" smtClean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gm:t>
    </dgm:pt>
    <dgm:pt modelId="{BC36FA4E-1E94-4572-B831-2EA6B5A45B15}" type="parTrans" cxnId="{AE3967F3-2B5F-41C5-A648-170200472B3E}">
      <dgm:prSet/>
      <dgm:spPr/>
      <dgm:t>
        <a:bodyPr/>
        <a:lstStyle/>
        <a:p>
          <a:endParaRPr lang="pt-BR"/>
        </a:p>
      </dgm:t>
    </dgm:pt>
    <dgm:pt modelId="{76ABF7F2-761A-40BF-B7CC-F41E48C2C0F7}" type="sibTrans" cxnId="{AE3967F3-2B5F-41C5-A648-170200472B3E}">
      <dgm:prSet/>
      <dgm:spPr/>
      <dgm:t>
        <a:bodyPr/>
        <a:lstStyle/>
        <a:p>
          <a:endParaRPr lang="pt-BR"/>
        </a:p>
      </dgm:t>
    </dgm:pt>
    <dgm:pt modelId="{C9932150-168A-4D22-A1F3-50DB6B272312}" type="pres">
      <dgm:prSet presAssocID="{995DAF76-B5D3-4301-8E12-1508DD5C8A0A}" presName="Name0" presStyleCnt="0">
        <dgm:presLayoutVars>
          <dgm:dir/>
          <dgm:resizeHandles val="exact"/>
        </dgm:presLayoutVars>
      </dgm:prSet>
      <dgm:spPr/>
    </dgm:pt>
    <dgm:pt modelId="{D2B786DB-8996-493A-95DD-7FD1E564FAF8}" type="pres">
      <dgm:prSet presAssocID="{995DAF76-B5D3-4301-8E12-1508DD5C8A0A}" presName="fgShape" presStyleLbl="fgShp" presStyleIdx="0" presStyleCnt="1"/>
      <dgm:spPr/>
    </dgm:pt>
    <dgm:pt modelId="{904DD35F-D499-4402-9650-653DCD204596}" type="pres">
      <dgm:prSet presAssocID="{995DAF76-B5D3-4301-8E12-1508DD5C8A0A}" presName="linComp" presStyleCnt="0"/>
      <dgm:spPr/>
    </dgm:pt>
    <dgm:pt modelId="{1E712E66-BEBC-4F3E-97BA-78E11EEFC045}" type="pres">
      <dgm:prSet presAssocID="{6709ACBF-030C-4AC4-89C8-170168E26936}" presName="compNode" presStyleCnt="0"/>
      <dgm:spPr/>
    </dgm:pt>
    <dgm:pt modelId="{DA26594C-1D88-4D98-B568-FF6D1195A934}" type="pres">
      <dgm:prSet presAssocID="{6709ACBF-030C-4AC4-89C8-170168E26936}" presName="bkgdShape" presStyleLbl="node1" presStyleIdx="0" presStyleCnt="4"/>
      <dgm:spPr/>
      <dgm:t>
        <a:bodyPr/>
        <a:lstStyle/>
        <a:p>
          <a:endParaRPr lang="pt-BR"/>
        </a:p>
      </dgm:t>
    </dgm:pt>
    <dgm:pt modelId="{EB9A0BA0-9EBB-40FC-9245-A6630EFA3287}" type="pres">
      <dgm:prSet presAssocID="{6709ACBF-030C-4AC4-89C8-170168E2693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35E5C8-81D9-4A62-98EF-20BEB0CFCA12}" type="pres">
      <dgm:prSet presAssocID="{6709ACBF-030C-4AC4-89C8-170168E26936}" presName="invisiNode" presStyleLbl="node1" presStyleIdx="0" presStyleCnt="4"/>
      <dgm:spPr/>
    </dgm:pt>
    <dgm:pt modelId="{FEA3D100-6E5F-46FA-B805-2340B4605234}" type="pres">
      <dgm:prSet presAssocID="{6709ACBF-030C-4AC4-89C8-170168E26936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EBB1C642-C902-49D7-AC0D-69E6CF48C170}" type="pres">
      <dgm:prSet presAssocID="{8BE7FD6A-674F-4B47-9026-C9661CF9E5AE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5E50321-6FD1-4988-B626-0A6FB859A6B5}" type="pres">
      <dgm:prSet presAssocID="{36738B89-3EBB-4D30-BB0D-A5AFF5C89BE3}" presName="compNode" presStyleCnt="0"/>
      <dgm:spPr/>
    </dgm:pt>
    <dgm:pt modelId="{44444740-609E-4144-8350-2F993146D4D2}" type="pres">
      <dgm:prSet presAssocID="{36738B89-3EBB-4D30-BB0D-A5AFF5C89BE3}" presName="bkgdShape" presStyleLbl="node1" presStyleIdx="1" presStyleCnt="4"/>
      <dgm:spPr/>
      <dgm:t>
        <a:bodyPr/>
        <a:lstStyle/>
        <a:p>
          <a:endParaRPr lang="pt-BR"/>
        </a:p>
      </dgm:t>
    </dgm:pt>
    <dgm:pt modelId="{E87E820E-B2E3-4A28-9B13-A839F12C1D4E}" type="pres">
      <dgm:prSet presAssocID="{36738B89-3EBB-4D30-BB0D-A5AFF5C89BE3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EA7F1E-48F6-438E-A5A7-430E57CAC9CA}" type="pres">
      <dgm:prSet presAssocID="{36738B89-3EBB-4D30-BB0D-A5AFF5C89BE3}" presName="invisiNode" presStyleLbl="node1" presStyleIdx="1" presStyleCnt="4"/>
      <dgm:spPr/>
    </dgm:pt>
    <dgm:pt modelId="{CF0C9231-F610-4A91-9BAC-F4EDA3E75E0C}" type="pres">
      <dgm:prSet presAssocID="{36738B89-3EBB-4D30-BB0D-A5AFF5C89BE3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BF66BC1-B84D-445A-B789-50B88689471F}" type="pres">
      <dgm:prSet presAssocID="{3EE98FFC-6333-4793-B826-783FFB201A7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BF728A05-1FD3-422B-93AA-2298B86A8D1F}" type="pres">
      <dgm:prSet presAssocID="{8F470B68-5CC9-4E6A-AB51-05FE0497890D}" presName="compNode" presStyleCnt="0"/>
      <dgm:spPr/>
    </dgm:pt>
    <dgm:pt modelId="{DAB145E6-6A3C-4AD3-BB71-EC8E58E9CCCA}" type="pres">
      <dgm:prSet presAssocID="{8F470B68-5CC9-4E6A-AB51-05FE0497890D}" presName="bkgdShape" presStyleLbl="node1" presStyleIdx="2" presStyleCnt="4"/>
      <dgm:spPr/>
      <dgm:t>
        <a:bodyPr/>
        <a:lstStyle/>
        <a:p>
          <a:endParaRPr lang="pt-BR"/>
        </a:p>
      </dgm:t>
    </dgm:pt>
    <dgm:pt modelId="{9F3CF2DF-222E-447B-8060-A3DF1469FE6E}" type="pres">
      <dgm:prSet presAssocID="{8F470B68-5CC9-4E6A-AB51-05FE0497890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87C0C1-C011-4071-8BAA-BB84E5CDE748}" type="pres">
      <dgm:prSet presAssocID="{8F470B68-5CC9-4E6A-AB51-05FE0497890D}" presName="invisiNode" presStyleLbl="node1" presStyleIdx="2" presStyleCnt="4"/>
      <dgm:spPr/>
    </dgm:pt>
    <dgm:pt modelId="{84B92643-274C-438D-99CB-0E5BA506D18A}" type="pres">
      <dgm:prSet presAssocID="{8F470B68-5CC9-4E6A-AB51-05FE0497890D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8F0CC95-4099-4765-8AF0-E299A8D2EEBE}" type="pres">
      <dgm:prSet presAssocID="{5507FA87-34F1-4E96-A751-7E1FB6E57A4D}" presName="sibTrans" presStyleLbl="sibTrans2D1" presStyleIdx="0" presStyleCnt="0"/>
      <dgm:spPr/>
      <dgm:t>
        <a:bodyPr/>
        <a:lstStyle/>
        <a:p>
          <a:endParaRPr lang="pt-BR"/>
        </a:p>
      </dgm:t>
    </dgm:pt>
    <dgm:pt modelId="{262EC26F-A2F2-4214-9391-43FE1EEE6F70}" type="pres">
      <dgm:prSet presAssocID="{CAA18DA8-FED1-495C-A9FE-3F8E7EC7D8B5}" presName="compNode" presStyleCnt="0"/>
      <dgm:spPr/>
    </dgm:pt>
    <dgm:pt modelId="{ECB1DE9D-7C90-4ADE-8F7C-56D6904A5F50}" type="pres">
      <dgm:prSet presAssocID="{CAA18DA8-FED1-495C-A9FE-3F8E7EC7D8B5}" presName="bkgdShape" presStyleLbl="node1" presStyleIdx="3" presStyleCnt="4"/>
      <dgm:spPr/>
      <dgm:t>
        <a:bodyPr/>
        <a:lstStyle/>
        <a:p>
          <a:endParaRPr lang="pt-BR"/>
        </a:p>
      </dgm:t>
    </dgm:pt>
    <dgm:pt modelId="{AC977C13-AB1C-41E7-8E26-6EF45C97E7B7}" type="pres">
      <dgm:prSet presAssocID="{CAA18DA8-FED1-495C-A9FE-3F8E7EC7D8B5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C32946-290E-4969-A1B3-6B74E4208854}" type="pres">
      <dgm:prSet presAssocID="{CAA18DA8-FED1-495C-A9FE-3F8E7EC7D8B5}" presName="invisiNode" presStyleLbl="node1" presStyleIdx="3" presStyleCnt="4"/>
      <dgm:spPr/>
    </dgm:pt>
    <dgm:pt modelId="{2391D3AC-7195-4B82-AF8D-788FA67BDFB8}" type="pres">
      <dgm:prSet presAssocID="{CAA18DA8-FED1-495C-A9FE-3F8E7EC7D8B5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29C8CFC-9FB7-4907-9D22-1302A3407D75}" type="presOf" srcId="{CAA18DA8-FED1-495C-A9FE-3F8E7EC7D8B5}" destId="{ECB1DE9D-7C90-4ADE-8F7C-56D6904A5F50}" srcOrd="0" destOrd="0" presId="urn:microsoft.com/office/officeart/2005/8/layout/hList7"/>
    <dgm:cxn modelId="{15ED9C71-FAD6-4479-AD10-C70B2DA2479A}" srcId="{995DAF76-B5D3-4301-8E12-1508DD5C8A0A}" destId="{8F470B68-5CC9-4E6A-AB51-05FE0497890D}" srcOrd="2" destOrd="0" parTransId="{4C4134C0-6549-4447-82C9-422483B504C4}" sibTransId="{5507FA87-34F1-4E96-A751-7E1FB6E57A4D}"/>
    <dgm:cxn modelId="{34DFD946-1A93-4E77-9DA1-584F06893831}" type="presOf" srcId="{8F470B68-5CC9-4E6A-AB51-05FE0497890D}" destId="{DAB145E6-6A3C-4AD3-BB71-EC8E58E9CCCA}" srcOrd="0" destOrd="0" presId="urn:microsoft.com/office/officeart/2005/8/layout/hList7"/>
    <dgm:cxn modelId="{2E8E10DB-46CC-4F6C-AB27-A8F22CB74D6F}" srcId="{995DAF76-B5D3-4301-8E12-1508DD5C8A0A}" destId="{36738B89-3EBB-4D30-BB0D-A5AFF5C89BE3}" srcOrd="1" destOrd="0" parTransId="{1D7CF901-59B3-42CC-9144-215C95BF97DD}" sibTransId="{3EE98FFC-6333-4793-B826-783FFB201A71}"/>
    <dgm:cxn modelId="{AE3967F3-2B5F-41C5-A648-170200472B3E}" srcId="{995DAF76-B5D3-4301-8E12-1508DD5C8A0A}" destId="{CAA18DA8-FED1-495C-A9FE-3F8E7EC7D8B5}" srcOrd="3" destOrd="0" parTransId="{BC36FA4E-1E94-4572-B831-2EA6B5A45B15}" sibTransId="{76ABF7F2-761A-40BF-B7CC-F41E48C2C0F7}"/>
    <dgm:cxn modelId="{B07B841F-2C97-451E-A417-81592FA4E240}" type="presOf" srcId="{8F470B68-5CC9-4E6A-AB51-05FE0497890D}" destId="{9F3CF2DF-222E-447B-8060-A3DF1469FE6E}" srcOrd="1" destOrd="0" presId="urn:microsoft.com/office/officeart/2005/8/layout/hList7"/>
    <dgm:cxn modelId="{23F2F3F8-D5F2-47F6-8A5F-B97401C5C008}" type="presOf" srcId="{995DAF76-B5D3-4301-8E12-1508DD5C8A0A}" destId="{C9932150-168A-4D22-A1F3-50DB6B272312}" srcOrd="0" destOrd="0" presId="urn:microsoft.com/office/officeart/2005/8/layout/hList7"/>
    <dgm:cxn modelId="{8ADC30B2-B9AD-4567-8828-A7EA8A193A6E}" type="presOf" srcId="{6709ACBF-030C-4AC4-89C8-170168E26936}" destId="{DA26594C-1D88-4D98-B568-FF6D1195A934}" srcOrd="0" destOrd="0" presId="urn:microsoft.com/office/officeart/2005/8/layout/hList7"/>
    <dgm:cxn modelId="{4EFF4754-C493-41FD-9617-AEA851BDAB87}" type="presOf" srcId="{36738B89-3EBB-4D30-BB0D-A5AFF5C89BE3}" destId="{44444740-609E-4144-8350-2F993146D4D2}" srcOrd="0" destOrd="0" presId="urn:microsoft.com/office/officeart/2005/8/layout/hList7"/>
    <dgm:cxn modelId="{FD82A837-DC36-431A-A9A5-3CE23A4215C2}" type="presOf" srcId="{8BE7FD6A-674F-4B47-9026-C9661CF9E5AE}" destId="{EBB1C642-C902-49D7-AC0D-69E6CF48C170}" srcOrd="0" destOrd="0" presId="urn:microsoft.com/office/officeart/2005/8/layout/hList7"/>
    <dgm:cxn modelId="{EEA0B1A9-7848-4261-A591-FDFEAB85ADB9}" type="presOf" srcId="{CAA18DA8-FED1-495C-A9FE-3F8E7EC7D8B5}" destId="{AC977C13-AB1C-41E7-8E26-6EF45C97E7B7}" srcOrd="1" destOrd="0" presId="urn:microsoft.com/office/officeart/2005/8/layout/hList7"/>
    <dgm:cxn modelId="{0C966213-11D1-420F-8036-6A0E5DC3AB96}" srcId="{995DAF76-B5D3-4301-8E12-1508DD5C8A0A}" destId="{6709ACBF-030C-4AC4-89C8-170168E26936}" srcOrd="0" destOrd="0" parTransId="{DB4C4A05-C4ED-4354-B902-44EDEDF9DCF9}" sibTransId="{8BE7FD6A-674F-4B47-9026-C9661CF9E5AE}"/>
    <dgm:cxn modelId="{A626BE22-E7B9-49CA-B727-3B638982EF6D}" type="presOf" srcId="{36738B89-3EBB-4D30-BB0D-A5AFF5C89BE3}" destId="{E87E820E-B2E3-4A28-9B13-A839F12C1D4E}" srcOrd="1" destOrd="0" presId="urn:microsoft.com/office/officeart/2005/8/layout/hList7"/>
    <dgm:cxn modelId="{52479386-24EB-40F8-ABB7-B6C41C2B2310}" type="presOf" srcId="{5507FA87-34F1-4E96-A751-7E1FB6E57A4D}" destId="{C8F0CC95-4099-4765-8AF0-E299A8D2EEBE}" srcOrd="0" destOrd="0" presId="urn:microsoft.com/office/officeart/2005/8/layout/hList7"/>
    <dgm:cxn modelId="{41BFAF36-8E4F-49CB-81E2-53E17B7F743C}" type="presOf" srcId="{6709ACBF-030C-4AC4-89C8-170168E26936}" destId="{EB9A0BA0-9EBB-40FC-9245-A6630EFA3287}" srcOrd="1" destOrd="0" presId="urn:microsoft.com/office/officeart/2005/8/layout/hList7"/>
    <dgm:cxn modelId="{48110BC6-7822-4581-A442-5E79E23CE887}" type="presOf" srcId="{3EE98FFC-6333-4793-B826-783FFB201A71}" destId="{6BF66BC1-B84D-445A-B789-50B88689471F}" srcOrd="0" destOrd="0" presId="urn:microsoft.com/office/officeart/2005/8/layout/hList7"/>
    <dgm:cxn modelId="{5FC375B6-151C-41EE-BF18-FFEE1E184970}" type="presParOf" srcId="{C9932150-168A-4D22-A1F3-50DB6B272312}" destId="{D2B786DB-8996-493A-95DD-7FD1E564FAF8}" srcOrd="0" destOrd="0" presId="urn:microsoft.com/office/officeart/2005/8/layout/hList7"/>
    <dgm:cxn modelId="{6E56230E-FD76-4498-B0FF-B389D3A02767}" type="presParOf" srcId="{C9932150-168A-4D22-A1F3-50DB6B272312}" destId="{904DD35F-D499-4402-9650-653DCD204596}" srcOrd="1" destOrd="0" presId="urn:microsoft.com/office/officeart/2005/8/layout/hList7"/>
    <dgm:cxn modelId="{7FA027AF-7A0F-4A5F-BD3B-F337EDB59B72}" type="presParOf" srcId="{904DD35F-D499-4402-9650-653DCD204596}" destId="{1E712E66-BEBC-4F3E-97BA-78E11EEFC045}" srcOrd="0" destOrd="0" presId="urn:microsoft.com/office/officeart/2005/8/layout/hList7"/>
    <dgm:cxn modelId="{3E6DD9CC-752C-449B-8AEB-6F3758A28C8C}" type="presParOf" srcId="{1E712E66-BEBC-4F3E-97BA-78E11EEFC045}" destId="{DA26594C-1D88-4D98-B568-FF6D1195A934}" srcOrd="0" destOrd="0" presId="urn:microsoft.com/office/officeart/2005/8/layout/hList7"/>
    <dgm:cxn modelId="{25C100EB-F280-4E90-B4C3-F9FA6511C15A}" type="presParOf" srcId="{1E712E66-BEBC-4F3E-97BA-78E11EEFC045}" destId="{EB9A0BA0-9EBB-40FC-9245-A6630EFA3287}" srcOrd="1" destOrd="0" presId="urn:microsoft.com/office/officeart/2005/8/layout/hList7"/>
    <dgm:cxn modelId="{FD5B6D03-33A4-44A0-A39D-B5C0495F99A5}" type="presParOf" srcId="{1E712E66-BEBC-4F3E-97BA-78E11EEFC045}" destId="{E835E5C8-81D9-4A62-98EF-20BEB0CFCA12}" srcOrd="2" destOrd="0" presId="urn:microsoft.com/office/officeart/2005/8/layout/hList7"/>
    <dgm:cxn modelId="{C3EAB348-79E6-430A-B20D-8A6CFDB54F78}" type="presParOf" srcId="{1E712E66-BEBC-4F3E-97BA-78E11EEFC045}" destId="{FEA3D100-6E5F-46FA-B805-2340B4605234}" srcOrd="3" destOrd="0" presId="urn:microsoft.com/office/officeart/2005/8/layout/hList7"/>
    <dgm:cxn modelId="{646686D4-6BA3-4C8C-BF25-0960307DD8D9}" type="presParOf" srcId="{904DD35F-D499-4402-9650-653DCD204596}" destId="{EBB1C642-C902-49D7-AC0D-69E6CF48C170}" srcOrd="1" destOrd="0" presId="urn:microsoft.com/office/officeart/2005/8/layout/hList7"/>
    <dgm:cxn modelId="{9FCEFB6D-8B18-424F-B7E8-655E91E6DB91}" type="presParOf" srcId="{904DD35F-D499-4402-9650-653DCD204596}" destId="{F5E50321-6FD1-4988-B626-0A6FB859A6B5}" srcOrd="2" destOrd="0" presId="urn:microsoft.com/office/officeart/2005/8/layout/hList7"/>
    <dgm:cxn modelId="{4C3548BD-10F7-40F2-9AA7-E58291257FA2}" type="presParOf" srcId="{F5E50321-6FD1-4988-B626-0A6FB859A6B5}" destId="{44444740-609E-4144-8350-2F993146D4D2}" srcOrd="0" destOrd="0" presId="urn:microsoft.com/office/officeart/2005/8/layout/hList7"/>
    <dgm:cxn modelId="{E62E6DC4-DD7E-4642-BEB3-F22A9DB92A03}" type="presParOf" srcId="{F5E50321-6FD1-4988-B626-0A6FB859A6B5}" destId="{E87E820E-B2E3-4A28-9B13-A839F12C1D4E}" srcOrd="1" destOrd="0" presId="urn:microsoft.com/office/officeart/2005/8/layout/hList7"/>
    <dgm:cxn modelId="{662A7D15-E2B7-4611-A030-C5470A141CA2}" type="presParOf" srcId="{F5E50321-6FD1-4988-B626-0A6FB859A6B5}" destId="{1DEA7F1E-48F6-438E-A5A7-430E57CAC9CA}" srcOrd="2" destOrd="0" presId="urn:microsoft.com/office/officeart/2005/8/layout/hList7"/>
    <dgm:cxn modelId="{4601B79F-10B3-4E6B-AA4B-3FEDD674A549}" type="presParOf" srcId="{F5E50321-6FD1-4988-B626-0A6FB859A6B5}" destId="{CF0C9231-F610-4A91-9BAC-F4EDA3E75E0C}" srcOrd="3" destOrd="0" presId="urn:microsoft.com/office/officeart/2005/8/layout/hList7"/>
    <dgm:cxn modelId="{34C1C096-0250-462C-B725-0C6C871287BE}" type="presParOf" srcId="{904DD35F-D499-4402-9650-653DCD204596}" destId="{6BF66BC1-B84D-445A-B789-50B88689471F}" srcOrd="3" destOrd="0" presId="urn:microsoft.com/office/officeart/2005/8/layout/hList7"/>
    <dgm:cxn modelId="{D61CDC47-FFD6-43A5-8C2C-45557CE0D1DD}" type="presParOf" srcId="{904DD35F-D499-4402-9650-653DCD204596}" destId="{BF728A05-1FD3-422B-93AA-2298B86A8D1F}" srcOrd="4" destOrd="0" presId="urn:microsoft.com/office/officeart/2005/8/layout/hList7"/>
    <dgm:cxn modelId="{E371FF68-69DC-4741-ABCB-1968549E354C}" type="presParOf" srcId="{BF728A05-1FD3-422B-93AA-2298B86A8D1F}" destId="{DAB145E6-6A3C-4AD3-BB71-EC8E58E9CCCA}" srcOrd="0" destOrd="0" presId="urn:microsoft.com/office/officeart/2005/8/layout/hList7"/>
    <dgm:cxn modelId="{89D6BFA3-6C05-49E0-9149-9D92A089C7E2}" type="presParOf" srcId="{BF728A05-1FD3-422B-93AA-2298B86A8D1F}" destId="{9F3CF2DF-222E-447B-8060-A3DF1469FE6E}" srcOrd="1" destOrd="0" presId="urn:microsoft.com/office/officeart/2005/8/layout/hList7"/>
    <dgm:cxn modelId="{3A16B2F8-2D69-4D62-B981-2DD5A5C3210B}" type="presParOf" srcId="{BF728A05-1FD3-422B-93AA-2298B86A8D1F}" destId="{7587C0C1-C011-4071-8BAA-BB84E5CDE748}" srcOrd="2" destOrd="0" presId="urn:microsoft.com/office/officeart/2005/8/layout/hList7"/>
    <dgm:cxn modelId="{E3506328-F6D3-4436-9645-846134810A38}" type="presParOf" srcId="{BF728A05-1FD3-422B-93AA-2298B86A8D1F}" destId="{84B92643-274C-438D-99CB-0E5BA506D18A}" srcOrd="3" destOrd="0" presId="urn:microsoft.com/office/officeart/2005/8/layout/hList7"/>
    <dgm:cxn modelId="{D6181B65-CAC9-4FED-BA91-C3196DF433DA}" type="presParOf" srcId="{904DD35F-D499-4402-9650-653DCD204596}" destId="{C8F0CC95-4099-4765-8AF0-E299A8D2EEBE}" srcOrd="5" destOrd="0" presId="urn:microsoft.com/office/officeart/2005/8/layout/hList7"/>
    <dgm:cxn modelId="{E00B9572-EF53-4DF5-91E2-07F3724C3491}" type="presParOf" srcId="{904DD35F-D499-4402-9650-653DCD204596}" destId="{262EC26F-A2F2-4214-9391-43FE1EEE6F70}" srcOrd="6" destOrd="0" presId="urn:microsoft.com/office/officeart/2005/8/layout/hList7"/>
    <dgm:cxn modelId="{86CEF3EF-B5AF-4199-BE8B-4C98A256B85D}" type="presParOf" srcId="{262EC26F-A2F2-4214-9391-43FE1EEE6F70}" destId="{ECB1DE9D-7C90-4ADE-8F7C-56D6904A5F50}" srcOrd="0" destOrd="0" presId="urn:microsoft.com/office/officeart/2005/8/layout/hList7"/>
    <dgm:cxn modelId="{619DFE19-ED4E-4E9A-8A17-F070474224DA}" type="presParOf" srcId="{262EC26F-A2F2-4214-9391-43FE1EEE6F70}" destId="{AC977C13-AB1C-41E7-8E26-6EF45C97E7B7}" srcOrd="1" destOrd="0" presId="urn:microsoft.com/office/officeart/2005/8/layout/hList7"/>
    <dgm:cxn modelId="{C187A511-488A-49B8-AED5-7225AB9C7708}" type="presParOf" srcId="{262EC26F-A2F2-4214-9391-43FE1EEE6F70}" destId="{0CC32946-290E-4969-A1B3-6B74E4208854}" srcOrd="2" destOrd="0" presId="urn:microsoft.com/office/officeart/2005/8/layout/hList7"/>
    <dgm:cxn modelId="{46E29754-77DD-47CC-AE58-BBC1843156BB}" type="presParOf" srcId="{262EC26F-A2F2-4214-9391-43FE1EEE6F70}" destId="{2391D3AC-7195-4B82-AF8D-788FA67BDFB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9DE522-04F3-4979-A630-B08FFAA2309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FFA2CFA-8CF3-491E-A39F-8DE20485862E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Postagem de material</a:t>
          </a:r>
        </a:p>
        <a:p>
          <a:pPr algn="ctr" defTabSz="1289050">
            <a:spcBef>
              <a:spcPct val="0"/>
            </a:spcBef>
          </a:pPr>
          <a:endParaRPr lang="pt-BR" sz="2400" dirty="0"/>
        </a:p>
      </dgm:t>
    </dgm:pt>
    <dgm:pt modelId="{5D8D047D-8A89-49A7-96A9-A7A6BB883F2C}" type="parTrans" cxnId="{FB13F5EF-9D45-4310-B2C8-7F50F1AD530B}">
      <dgm:prSet/>
      <dgm:spPr/>
      <dgm:t>
        <a:bodyPr/>
        <a:lstStyle/>
        <a:p>
          <a:endParaRPr lang="pt-BR"/>
        </a:p>
      </dgm:t>
    </dgm:pt>
    <dgm:pt modelId="{399EEB98-047D-40C7-95F4-052B24270867}" type="sibTrans" cxnId="{FB13F5EF-9D45-4310-B2C8-7F50F1AD530B}">
      <dgm:prSet/>
      <dgm:spPr/>
      <dgm:t>
        <a:bodyPr/>
        <a:lstStyle/>
        <a:p>
          <a:endParaRPr lang="pt-BR"/>
        </a:p>
      </dgm:t>
    </dgm:pt>
    <dgm:pt modelId="{7E54B1CC-2A50-44C0-BAA3-F4F50F1A388E}">
      <dgm:prSet phldrT="[Texto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I</a:t>
          </a:r>
          <a:r>
            <a: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mplementação e reelaboração de conceitos</a:t>
          </a:r>
          <a:endParaRPr lang="pt-BR" dirty="0"/>
        </a:p>
      </dgm:t>
    </dgm:pt>
    <dgm:pt modelId="{20F161DE-987E-4BD1-9A2F-0209DEA0FC49}" type="parTrans" cxnId="{8F2A6FED-4C13-40BB-90C5-A52B22427071}">
      <dgm:prSet/>
      <dgm:spPr/>
      <dgm:t>
        <a:bodyPr/>
        <a:lstStyle/>
        <a:p>
          <a:endParaRPr lang="pt-BR"/>
        </a:p>
      </dgm:t>
    </dgm:pt>
    <dgm:pt modelId="{6D17FA10-A639-4621-8C26-479494A06D3D}" type="sibTrans" cxnId="{8F2A6FED-4C13-40BB-90C5-A52B22427071}">
      <dgm:prSet/>
      <dgm:spPr/>
      <dgm:t>
        <a:bodyPr/>
        <a:lstStyle/>
        <a:p>
          <a:endParaRPr lang="pt-BR"/>
        </a:p>
      </dgm:t>
    </dgm:pt>
    <dgm:pt modelId="{8E6DE82B-625A-4CBA-90C1-FC171A4DD75D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Discussão em grupo</a:t>
          </a:r>
          <a:endParaRPr lang="pt-BR" sz="2400" dirty="0"/>
        </a:p>
      </dgm:t>
    </dgm:pt>
    <dgm:pt modelId="{1FA77FD9-A3DB-435A-A7CF-66DD49C380EA}" type="parTrans" cxnId="{B0EECC6A-F036-4405-823C-DF3F45B46F13}">
      <dgm:prSet/>
      <dgm:spPr/>
      <dgm:t>
        <a:bodyPr/>
        <a:lstStyle/>
        <a:p>
          <a:endParaRPr lang="pt-BR"/>
        </a:p>
      </dgm:t>
    </dgm:pt>
    <dgm:pt modelId="{CB1402C6-3E2F-494E-B9A2-7B6FA3DDF507}" type="sibTrans" cxnId="{B0EECC6A-F036-4405-823C-DF3F45B46F13}">
      <dgm:prSet/>
      <dgm:spPr/>
      <dgm:t>
        <a:bodyPr/>
        <a:lstStyle/>
        <a:p>
          <a:endParaRPr lang="pt-BR"/>
        </a:p>
      </dgm:t>
    </dgm:pt>
    <dgm:pt modelId="{B40F9F75-E461-40EC-A6B3-6ECA2C6BBE2F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Teorias e práticas vivenciadas</a:t>
          </a:r>
          <a:endParaRPr lang="pt-BR" sz="2400" dirty="0"/>
        </a:p>
      </dgm:t>
    </dgm:pt>
    <dgm:pt modelId="{E6F0FD78-BC53-43F0-A4ED-FF31D8019D4F}" type="parTrans" cxnId="{5AAA6776-2E21-4688-BB10-DBBF80731A50}">
      <dgm:prSet/>
      <dgm:spPr/>
      <dgm:t>
        <a:bodyPr/>
        <a:lstStyle/>
        <a:p>
          <a:endParaRPr lang="pt-BR"/>
        </a:p>
      </dgm:t>
    </dgm:pt>
    <dgm:pt modelId="{3A2D55E4-8757-467B-AED2-DAC58450991D}" type="sibTrans" cxnId="{5AAA6776-2E21-4688-BB10-DBBF80731A50}">
      <dgm:prSet/>
      <dgm:spPr/>
      <dgm:t>
        <a:bodyPr/>
        <a:lstStyle/>
        <a:p>
          <a:endParaRPr lang="pt-BR"/>
        </a:p>
      </dgm:t>
    </dgm:pt>
    <dgm:pt modelId="{49D292DD-8356-4E36-85CF-14498D0DAF8A}">
      <dgm:prSet phldrT="[Tex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Redes Sociais</a:t>
          </a:r>
          <a:endParaRPr lang="pt-BR" sz="2800" b="1" dirty="0"/>
        </a:p>
      </dgm:t>
    </dgm:pt>
    <dgm:pt modelId="{8F4FEB82-8ACE-4414-B09E-4F1AE63FFEB4}" type="parTrans" cxnId="{AC326266-418D-420B-94C0-299B0AE45DCE}">
      <dgm:prSet/>
      <dgm:spPr/>
      <dgm:t>
        <a:bodyPr/>
        <a:lstStyle/>
        <a:p>
          <a:endParaRPr lang="pt-BR"/>
        </a:p>
      </dgm:t>
    </dgm:pt>
    <dgm:pt modelId="{03B2491D-8486-4FA8-BE90-40FFC96D226E}" type="sibTrans" cxnId="{AC326266-418D-420B-94C0-299B0AE45DCE}">
      <dgm:prSet/>
      <dgm:spPr/>
      <dgm:t>
        <a:bodyPr/>
        <a:lstStyle/>
        <a:p>
          <a:endParaRPr lang="pt-BR"/>
        </a:p>
      </dgm:t>
    </dgm:pt>
    <dgm:pt modelId="{BB8349F9-4A19-4E57-97A6-40D1B6178E8A}" type="pres">
      <dgm:prSet presAssocID="{0D9DE522-04F3-4979-A630-B08FFAA2309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40A0614F-2CD3-4D96-8D5B-D3FD9E9C6383}" type="pres">
      <dgm:prSet presAssocID="{8FFA2CFA-8CF3-491E-A39F-8DE20485862E}" presName="chaos" presStyleCnt="0"/>
      <dgm:spPr/>
    </dgm:pt>
    <dgm:pt modelId="{FECE381C-7EBB-47FD-8B54-B9BE320140A5}" type="pres">
      <dgm:prSet presAssocID="{8FFA2CFA-8CF3-491E-A39F-8DE20485862E}" presName="parTx1" presStyleLbl="revTx" presStyleIdx="0" presStyleCnt="4" custLinFactNeighborX="1732" custLinFactNeighborY="9150"/>
      <dgm:spPr/>
      <dgm:t>
        <a:bodyPr/>
        <a:lstStyle/>
        <a:p>
          <a:endParaRPr lang="pt-BR"/>
        </a:p>
      </dgm:t>
    </dgm:pt>
    <dgm:pt modelId="{D4FF0796-63A5-43E8-A69C-FE13E14ACA07}" type="pres">
      <dgm:prSet presAssocID="{8FFA2CFA-8CF3-491E-A39F-8DE20485862E}" presName="desTx1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29EEE0-4878-49CC-B90E-A115B3C35A74}" type="pres">
      <dgm:prSet presAssocID="{8FFA2CFA-8CF3-491E-A39F-8DE20485862E}" presName="c1" presStyleLbl="node1" presStyleIdx="0" presStyleCnt="19"/>
      <dgm:spPr/>
    </dgm:pt>
    <dgm:pt modelId="{2CD359E2-ABC7-4037-880C-ADA143653F4C}" type="pres">
      <dgm:prSet presAssocID="{8FFA2CFA-8CF3-491E-A39F-8DE20485862E}" presName="c2" presStyleLbl="node1" presStyleIdx="1" presStyleCnt="19"/>
      <dgm:spPr/>
    </dgm:pt>
    <dgm:pt modelId="{C60036CE-67E5-45C0-8090-E5B66E4F268A}" type="pres">
      <dgm:prSet presAssocID="{8FFA2CFA-8CF3-491E-A39F-8DE20485862E}" presName="c3" presStyleLbl="node1" presStyleIdx="2" presStyleCnt="19"/>
      <dgm:spPr/>
    </dgm:pt>
    <dgm:pt modelId="{CDA37966-F274-4BA6-B1B6-6E70B1FE48E2}" type="pres">
      <dgm:prSet presAssocID="{8FFA2CFA-8CF3-491E-A39F-8DE20485862E}" presName="c4" presStyleLbl="node1" presStyleIdx="3" presStyleCnt="19"/>
      <dgm:spPr/>
    </dgm:pt>
    <dgm:pt modelId="{15AA555E-6F52-4828-A28C-04B876B76D25}" type="pres">
      <dgm:prSet presAssocID="{8FFA2CFA-8CF3-491E-A39F-8DE20485862E}" presName="c5" presStyleLbl="node1" presStyleIdx="4" presStyleCnt="19" custLinFactY="-6930" custLinFactNeighborX="3627" custLinFactNeighborY="-100000"/>
      <dgm:spPr/>
    </dgm:pt>
    <dgm:pt modelId="{A63D9EFD-0892-4278-AD13-CE89F4944D9F}" type="pres">
      <dgm:prSet presAssocID="{8FFA2CFA-8CF3-491E-A39F-8DE20485862E}" presName="c6" presStyleLbl="node1" presStyleIdx="5" presStyleCnt="19"/>
      <dgm:spPr/>
      <dgm:t>
        <a:bodyPr/>
        <a:lstStyle/>
        <a:p>
          <a:endParaRPr lang="pt-BR"/>
        </a:p>
      </dgm:t>
    </dgm:pt>
    <dgm:pt modelId="{9521A06A-0773-46DD-B2A9-D6B6B39D799C}" type="pres">
      <dgm:prSet presAssocID="{8FFA2CFA-8CF3-491E-A39F-8DE20485862E}" presName="c7" presStyleLbl="node1" presStyleIdx="6" presStyleCnt="19"/>
      <dgm:spPr/>
    </dgm:pt>
    <dgm:pt modelId="{1DC75486-ED4A-46DD-BAD7-71A599F70432}" type="pres">
      <dgm:prSet presAssocID="{8FFA2CFA-8CF3-491E-A39F-8DE20485862E}" presName="c8" presStyleLbl="node1" presStyleIdx="7" presStyleCnt="19"/>
      <dgm:spPr/>
    </dgm:pt>
    <dgm:pt modelId="{53430FBE-FAF7-49E3-A236-5A7925C15346}" type="pres">
      <dgm:prSet presAssocID="{8FFA2CFA-8CF3-491E-A39F-8DE20485862E}" presName="c9" presStyleLbl="node1" presStyleIdx="8" presStyleCnt="19"/>
      <dgm:spPr/>
    </dgm:pt>
    <dgm:pt modelId="{A5F73D15-4779-4A32-AF01-8565C9A877C9}" type="pres">
      <dgm:prSet presAssocID="{8FFA2CFA-8CF3-491E-A39F-8DE20485862E}" presName="c10" presStyleLbl="node1" presStyleIdx="9" presStyleCnt="19" custLinFactNeighborX="7702" custLinFactNeighborY="-35356"/>
      <dgm:spPr/>
    </dgm:pt>
    <dgm:pt modelId="{E042D86D-DD22-46DE-865E-339F5A093973}" type="pres">
      <dgm:prSet presAssocID="{8FFA2CFA-8CF3-491E-A39F-8DE20485862E}" presName="c11" presStyleLbl="node1" presStyleIdx="10" presStyleCnt="19"/>
      <dgm:spPr/>
    </dgm:pt>
    <dgm:pt modelId="{888137D4-F600-4AD7-832E-0E4EC03368BB}" type="pres">
      <dgm:prSet presAssocID="{8FFA2CFA-8CF3-491E-A39F-8DE20485862E}" presName="c12" presStyleLbl="node1" presStyleIdx="11" presStyleCnt="19"/>
      <dgm:spPr/>
    </dgm:pt>
    <dgm:pt modelId="{8A1AAB04-E3C2-414B-89E2-752508ADEB33}" type="pres">
      <dgm:prSet presAssocID="{8FFA2CFA-8CF3-491E-A39F-8DE20485862E}" presName="c13" presStyleLbl="node1" presStyleIdx="12" presStyleCnt="19"/>
      <dgm:spPr/>
    </dgm:pt>
    <dgm:pt modelId="{765B1BB8-0785-463B-A3A1-A59C154C7313}" type="pres">
      <dgm:prSet presAssocID="{8FFA2CFA-8CF3-491E-A39F-8DE20485862E}" presName="c14" presStyleLbl="node1" presStyleIdx="13" presStyleCnt="19"/>
      <dgm:spPr/>
    </dgm:pt>
    <dgm:pt modelId="{F327328E-3F39-40B9-A398-4D0967AC0DBB}" type="pres">
      <dgm:prSet presAssocID="{8FFA2CFA-8CF3-491E-A39F-8DE20485862E}" presName="c15" presStyleLbl="node1" presStyleIdx="14" presStyleCnt="19"/>
      <dgm:spPr/>
      <dgm:t>
        <a:bodyPr/>
        <a:lstStyle/>
        <a:p>
          <a:endParaRPr lang="pt-BR"/>
        </a:p>
      </dgm:t>
    </dgm:pt>
    <dgm:pt modelId="{DB2DF84B-A080-4A8F-B32B-A1B56C4A7BE8}" type="pres">
      <dgm:prSet presAssocID="{8FFA2CFA-8CF3-491E-A39F-8DE20485862E}" presName="c16" presStyleLbl="node1" presStyleIdx="15" presStyleCnt="19"/>
      <dgm:spPr/>
    </dgm:pt>
    <dgm:pt modelId="{83E143CC-E082-40D7-97D3-70615EA83916}" type="pres">
      <dgm:prSet presAssocID="{8FFA2CFA-8CF3-491E-A39F-8DE20485862E}" presName="c17" presStyleLbl="node1" presStyleIdx="16" presStyleCnt="19"/>
      <dgm:spPr/>
      <dgm:t>
        <a:bodyPr/>
        <a:lstStyle/>
        <a:p>
          <a:endParaRPr lang="pt-BR"/>
        </a:p>
      </dgm:t>
    </dgm:pt>
    <dgm:pt modelId="{90C48C1D-8924-4F11-8CF8-36E28036C92B}" type="pres">
      <dgm:prSet presAssocID="{8FFA2CFA-8CF3-491E-A39F-8DE20485862E}" presName="c18" presStyleLbl="node1" presStyleIdx="17" presStyleCnt="19"/>
      <dgm:spPr/>
    </dgm:pt>
    <dgm:pt modelId="{AF213451-5157-4168-814F-D8F1786E0182}" type="pres">
      <dgm:prSet presAssocID="{399EEB98-047D-40C7-95F4-052B24270867}" presName="chevronComposite1" presStyleCnt="0"/>
      <dgm:spPr/>
    </dgm:pt>
    <dgm:pt modelId="{10112153-7808-4B0D-AF7E-129C9C657FE2}" type="pres">
      <dgm:prSet presAssocID="{399EEB98-047D-40C7-95F4-052B24270867}" presName="chevron1" presStyleLbl="sibTrans2D1" presStyleIdx="0" presStyleCnt="2"/>
      <dgm:spPr/>
    </dgm:pt>
    <dgm:pt modelId="{30DF9A7F-FEAA-41A7-9902-F3C7E6468C2D}" type="pres">
      <dgm:prSet presAssocID="{399EEB98-047D-40C7-95F4-052B24270867}" presName="spChevron1" presStyleCnt="0"/>
      <dgm:spPr/>
    </dgm:pt>
    <dgm:pt modelId="{198B81C0-8A2D-4A7D-B0AA-399F1DF703F0}" type="pres">
      <dgm:prSet presAssocID="{8E6DE82B-625A-4CBA-90C1-FC171A4DD75D}" presName="middle" presStyleCnt="0"/>
      <dgm:spPr/>
    </dgm:pt>
    <dgm:pt modelId="{D80CF106-4FA7-42CD-8F89-D213DBC0458A}" type="pres">
      <dgm:prSet presAssocID="{8E6DE82B-625A-4CBA-90C1-FC171A4DD75D}" presName="parTxMid" presStyleLbl="revTx" presStyleIdx="2" presStyleCnt="4"/>
      <dgm:spPr/>
      <dgm:t>
        <a:bodyPr/>
        <a:lstStyle/>
        <a:p>
          <a:endParaRPr lang="pt-BR"/>
        </a:p>
      </dgm:t>
    </dgm:pt>
    <dgm:pt modelId="{CBA3EC90-C5CA-4791-8C3B-B5D3C0E6FF31}" type="pres">
      <dgm:prSet presAssocID="{8E6DE82B-625A-4CBA-90C1-FC171A4DD75D}" presName="desTxMi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07B65-809A-43C9-B635-971264921829}" type="pres">
      <dgm:prSet presAssocID="{8E6DE82B-625A-4CBA-90C1-FC171A4DD75D}" presName="spMid" presStyleCnt="0"/>
      <dgm:spPr/>
    </dgm:pt>
    <dgm:pt modelId="{2E8FBCED-1284-470F-B40D-A9C2F2383111}" type="pres">
      <dgm:prSet presAssocID="{CB1402C6-3E2F-494E-B9A2-7B6FA3DDF507}" presName="chevronComposite1" presStyleCnt="0"/>
      <dgm:spPr/>
    </dgm:pt>
    <dgm:pt modelId="{EAFFA7BE-BA50-4671-940B-56C164E73A25}" type="pres">
      <dgm:prSet presAssocID="{CB1402C6-3E2F-494E-B9A2-7B6FA3DDF507}" presName="chevron1" presStyleLbl="sibTrans2D1" presStyleIdx="1" presStyleCnt="2"/>
      <dgm:spPr/>
      <dgm:t>
        <a:bodyPr/>
        <a:lstStyle/>
        <a:p>
          <a:endParaRPr lang="pt-BR"/>
        </a:p>
      </dgm:t>
    </dgm:pt>
    <dgm:pt modelId="{0CBDF603-EB4E-4AA2-85C6-BCD6BE7D4F29}" type="pres">
      <dgm:prSet presAssocID="{CB1402C6-3E2F-494E-B9A2-7B6FA3DDF507}" presName="spChevron1" presStyleCnt="0"/>
      <dgm:spPr/>
    </dgm:pt>
    <dgm:pt modelId="{CCD8A746-DA27-456F-8360-98D611F8B84F}" type="pres">
      <dgm:prSet presAssocID="{49D292DD-8356-4E36-85CF-14498D0DAF8A}" presName="last" presStyleCnt="0"/>
      <dgm:spPr/>
    </dgm:pt>
    <dgm:pt modelId="{1BC7D5B2-5D15-4B90-8BFB-C6C94F353043}" type="pres">
      <dgm:prSet presAssocID="{49D292DD-8356-4E36-85CF-14498D0DAF8A}" presName="circleTx" presStyleLbl="node1" presStyleIdx="18" presStyleCnt="19" custLinFactNeighborX="-5292" custLinFactNeighborY="39782"/>
      <dgm:spPr/>
      <dgm:t>
        <a:bodyPr/>
        <a:lstStyle/>
        <a:p>
          <a:endParaRPr lang="pt-BR"/>
        </a:p>
      </dgm:t>
    </dgm:pt>
    <dgm:pt modelId="{BE630A04-FFCA-4B25-93B6-71C0C1DCD340}" type="pres">
      <dgm:prSet presAssocID="{49D292DD-8356-4E36-85CF-14498D0DAF8A}" presName="spN" presStyleCnt="0"/>
      <dgm:spPr/>
    </dgm:pt>
  </dgm:ptLst>
  <dgm:cxnLst>
    <dgm:cxn modelId="{09FEBD70-5683-448B-8D9F-FE731F03046F}" type="presOf" srcId="{8E6DE82B-625A-4CBA-90C1-FC171A4DD75D}" destId="{D80CF106-4FA7-42CD-8F89-D213DBC0458A}" srcOrd="0" destOrd="0" presId="urn:microsoft.com/office/officeart/2009/3/layout/RandomtoResultProcess"/>
    <dgm:cxn modelId="{8F2A6FED-4C13-40BB-90C5-A52B22427071}" srcId="{8FFA2CFA-8CF3-491E-A39F-8DE20485862E}" destId="{7E54B1CC-2A50-44C0-BAA3-F4F50F1A388E}" srcOrd="0" destOrd="0" parTransId="{20F161DE-987E-4BD1-9A2F-0209DEA0FC49}" sibTransId="{6D17FA10-A639-4621-8C26-479494A06D3D}"/>
    <dgm:cxn modelId="{AC326266-418D-420B-94C0-299B0AE45DCE}" srcId="{0D9DE522-04F3-4979-A630-B08FFAA2309E}" destId="{49D292DD-8356-4E36-85CF-14498D0DAF8A}" srcOrd="2" destOrd="0" parTransId="{8F4FEB82-8ACE-4414-B09E-4F1AE63FFEB4}" sibTransId="{03B2491D-8486-4FA8-BE90-40FFC96D226E}"/>
    <dgm:cxn modelId="{EED4A552-B1CD-49B5-9367-E1AA2910BA6F}" type="presOf" srcId="{0D9DE522-04F3-4979-A630-B08FFAA2309E}" destId="{BB8349F9-4A19-4E57-97A6-40D1B6178E8A}" srcOrd="0" destOrd="0" presId="urn:microsoft.com/office/officeart/2009/3/layout/RandomtoResultProcess"/>
    <dgm:cxn modelId="{07419F33-AEFC-4547-99B3-5154A1CD5D86}" type="presOf" srcId="{8FFA2CFA-8CF3-491E-A39F-8DE20485862E}" destId="{FECE381C-7EBB-47FD-8B54-B9BE320140A5}" srcOrd="0" destOrd="0" presId="urn:microsoft.com/office/officeart/2009/3/layout/RandomtoResultProcess"/>
    <dgm:cxn modelId="{FB13F5EF-9D45-4310-B2C8-7F50F1AD530B}" srcId="{0D9DE522-04F3-4979-A630-B08FFAA2309E}" destId="{8FFA2CFA-8CF3-491E-A39F-8DE20485862E}" srcOrd="0" destOrd="0" parTransId="{5D8D047D-8A89-49A7-96A9-A7A6BB883F2C}" sibTransId="{399EEB98-047D-40C7-95F4-052B24270867}"/>
    <dgm:cxn modelId="{5BAC8330-3D38-4071-BAEF-11E900CD942F}" type="presOf" srcId="{49D292DD-8356-4E36-85CF-14498D0DAF8A}" destId="{1BC7D5B2-5D15-4B90-8BFB-C6C94F353043}" srcOrd="0" destOrd="0" presId="urn:microsoft.com/office/officeart/2009/3/layout/RandomtoResultProcess"/>
    <dgm:cxn modelId="{6B8BFFCF-E314-499A-8033-CF16B6EBABEF}" type="presOf" srcId="{B40F9F75-E461-40EC-A6B3-6ECA2C6BBE2F}" destId="{CBA3EC90-C5CA-4791-8C3B-B5D3C0E6FF31}" srcOrd="0" destOrd="0" presId="urn:microsoft.com/office/officeart/2009/3/layout/RandomtoResultProcess"/>
    <dgm:cxn modelId="{5AAA6776-2E21-4688-BB10-DBBF80731A50}" srcId="{8E6DE82B-625A-4CBA-90C1-FC171A4DD75D}" destId="{B40F9F75-E461-40EC-A6B3-6ECA2C6BBE2F}" srcOrd="0" destOrd="0" parTransId="{E6F0FD78-BC53-43F0-A4ED-FF31D8019D4F}" sibTransId="{3A2D55E4-8757-467B-AED2-DAC58450991D}"/>
    <dgm:cxn modelId="{B0EECC6A-F036-4405-823C-DF3F45B46F13}" srcId="{0D9DE522-04F3-4979-A630-B08FFAA2309E}" destId="{8E6DE82B-625A-4CBA-90C1-FC171A4DD75D}" srcOrd="1" destOrd="0" parTransId="{1FA77FD9-A3DB-435A-A7CF-66DD49C380EA}" sibTransId="{CB1402C6-3E2F-494E-B9A2-7B6FA3DDF507}"/>
    <dgm:cxn modelId="{EA66CE32-1E52-4AC9-B776-75004F97CC26}" type="presOf" srcId="{7E54B1CC-2A50-44C0-BAA3-F4F50F1A388E}" destId="{D4FF0796-63A5-43E8-A69C-FE13E14ACA07}" srcOrd="0" destOrd="0" presId="urn:microsoft.com/office/officeart/2009/3/layout/RandomtoResultProcess"/>
    <dgm:cxn modelId="{E4F2A883-4CDD-4D42-A7BC-4C5F403927B6}" type="presParOf" srcId="{BB8349F9-4A19-4E57-97A6-40D1B6178E8A}" destId="{40A0614F-2CD3-4D96-8D5B-D3FD9E9C6383}" srcOrd="0" destOrd="0" presId="urn:microsoft.com/office/officeart/2009/3/layout/RandomtoResultProcess"/>
    <dgm:cxn modelId="{541C6BAE-B605-4C22-B9B0-16862557CDCF}" type="presParOf" srcId="{40A0614F-2CD3-4D96-8D5B-D3FD9E9C6383}" destId="{FECE381C-7EBB-47FD-8B54-B9BE320140A5}" srcOrd="0" destOrd="0" presId="urn:microsoft.com/office/officeart/2009/3/layout/RandomtoResultProcess"/>
    <dgm:cxn modelId="{2B5FC4B8-AC3A-4247-B8E5-2C54D80C8C8D}" type="presParOf" srcId="{40A0614F-2CD3-4D96-8D5B-D3FD9E9C6383}" destId="{D4FF0796-63A5-43E8-A69C-FE13E14ACA07}" srcOrd="1" destOrd="0" presId="urn:microsoft.com/office/officeart/2009/3/layout/RandomtoResultProcess"/>
    <dgm:cxn modelId="{D923D9C6-BCCF-444D-A0C2-DAA30DF1F867}" type="presParOf" srcId="{40A0614F-2CD3-4D96-8D5B-D3FD9E9C6383}" destId="{5C29EEE0-4878-49CC-B90E-A115B3C35A74}" srcOrd="2" destOrd="0" presId="urn:microsoft.com/office/officeart/2009/3/layout/RandomtoResultProcess"/>
    <dgm:cxn modelId="{A810FF59-EC76-4834-9CF0-76076FE88EAC}" type="presParOf" srcId="{40A0614F-2CD3-4D96-8D5B-D3FD9E9C6383}" destId="{2CD359E2-ABC7-4037-880C-ADA143653F4C}" srcOrd="3" destOrd="0" presId="urn:microsoft.com/office/officeart/2009/3/layout/RandomtoResultProcess"/>
    <dgm:cxn modelId="{7F02ACEE-DCB8-4EE3-A188-D9DA8AD08AFD}" type="presParOf" srcId="{40A0614F-2CD3-4D96-8D5B-D3FD9E9C6383}" destId="{C60036CE-67E5-45C0-8090-E5B66E4F268A}" srcOrd="4" destOrd="0" presId="urn:microsoft.com/office/officeart/2009/3/layout/RandomtoResultProcess"/>
    <dgm:cxn modelId="{7321C09C-2958-4571-92F5-F434C2B15A30}" type="presParOf" srcId="{40A0614F-2CD3-4D96-8D5B-D3FD9E9C6383}" destId="{CDA37966-F274-4BA6-B1B6-6E70B1FE48E2}" srcOrd="5" destOrd="0" presId="urn:microsoft.com/office/officeart/2009/3/layout/RandomtoResultProcess"/>
    <dgm:cxn modelId="{3C4D49B4-CE35-4D96-B358-BA82D690806E}" type="presParOf" srcId="{40A0614F-2CD3-4D96-8D5B-D3FD9E9C6383}" destId="{15AA555E-6F52-4828-A28C-04B876B76D25}" srcOrd="6" destOrd="0" presId="urn:microsoft.com/office/officeart/2009/3/layout/RandomtoResultProcess"/>
    <dgm:cxn modelId="{8C665497-C7C5-49CE-9C76-6009996D5B7C}" type="presParOf" srcId="{40A0614F-2CD3-4D96-8D5B-D3FD9E9C6383}" destId="{A63D9EFD-0892-4278-AD13-CE89F4944D9F}" srcOrd="7" destOrd="0" presId="urn:microsoft.com/office/officeart/2009/3/layout/RandomtoResultProcess"/>
    <dgm:cxn modelId="{23689256-18B0-4595-BB29-78D618297713}" type="presParOf" srcId="{40A0614F-2CD3-4D96-8D5B-D3FD9E9C6383}" destId="{9521A06A-0773-46DD-B2A9-D6B6B39D799C}" srcOrd="8" destOrd="0" presId="urn:microsoft.com/office/officeart/2009/3/layout/RandomtoResultProcess"/>
    <dgm:cxn modelId="{91D36F1C-0BF4-4BCA-A68A-48732DAD1C7C}" type="presParOf" srcId="{40A0614F-2CD3-4D96-8D5B-D3FD9E9C6383}" destId="{1DC75486-ED4A-46DD-BAD7-71A599F70432}" srcOrd="9" destOrd="0" presId="urn:microsoft.com/office/officeart/2009/3/layout/RandomtoResultProcess"/>
    <dgm:cxn modelId="{2A281E0F-E55B-4C31-B7CF-83B163E596C4}" type="presParOf" srcId="{40A0614F-2CD3-4D96-8D5B-D3FD9E9C6383}" destId="{53430FBE-FAF7-49E3-A236-5A7925C15346}" srcOrd="10" destOrd="0" presId="urn:microsoft.com/office/officeart/2009/3/layout/RandomtoResultProcess"/>
    <dgm:cxn modelId="{00D080DE-B420-49B8-914D-2D68004120F7}" type="presParOf" srcId="{40A0614F-2CD3-4D96-8D5B-D3FD9E9C6383}" destId="{A5F73D15-4779-4A32-AF01-8565C9A877C9}" srcOrd="11" destOrd="0" presId="urn:microsoft.com/office/officeart/2009/3/layout/RandomtoResultProcess"/>
    <dgm:cxn modelId="{ED71DAE4-F4D5-48B3-96F3-51F54EE899E5}" type="presParOf" srcId="{40A0614F-2CD3-4D96-8D5B-D3FD9E9C6383}" destId="{E042D86D-DD22-46DE-865E-339F5A093973}" srcOrd="12" destOrd="0" presId="urn:microsoft.com/office/officeart/2009/3/layout/RandomtoResultProcess"/>
    <dgm:cxn modelId="{26CE4F5B-C861-41EE-B2AD-68654D2C7855}" type="presParOf" srcId="{40A0614F-2CD3-4D96-8D5B-D3FD9E9C6383}" destId="{888137D4-F600-4AD7-832E-0E4EC03368BB}" srcOrd="13" destOrd="0" presId="urn:microsoft.com/office/officeart/2009/3/layout/RandomtoResultProcess"/>
    <dgm:cxn modelId="{2832DCD6-A98D-4D5C-9B39-51A05F67C579}" type="presParOf" srcId="{40A0614F-2CD3-4D96-8D5B-D3FD9E9C6383}" destId="{8A1AAB04-E3C2-414B-89E2-752508ADEB33}" srcOrd="14" destOrd="0" presId="urn:microsoft.com/office/officeart/2009/3/layout/RandomtoResultProcess"/>
    <dgm:cxn modelId="{44998ACC-E014-4965-96F4-96FAE430147B}" type="presParOf" srcId="{40A0614F-2CD3-4D96-8D5B-D3FD9E9C6383}" destId="{765B1BB8-0785-463B-A3A1-A59C154C7313}" srcOrd="15" destOrd="0" presId="urn:microsoft.com/office/officeart/2009/3/layout/RandomtoResultProcess"/>
    <dgm:cxn modelId="{E2FEE347-AEA0-474E-8214-B45F03B3DFED}" type="presParOf" srcId="{40A0614F-2CD3-4D96-8D5B-D3FD9E9C6383}" destId="{F327328E-3F39-40B9-A398-4D0967AC0DBB}" srcOrd="16" destOrd="0" presId="urn:microsoft.com/office/officeart/2009/3/layout/RandomtoResultProcess"/>
    <dgm:cxn modelId="{B2CA31A6-2196-41C6-842C-06356AF5244B}" type="presParOf" srcId="{40A0614F-2CD3-4D96-8D5B-D3FD9E9C6383}" destId="{DB2DF84B-A080-4A8F-B32B-A1B56C4A7BE8}" srcOrd="17" destOrd="0" presId="urn:microsoft.com/office/officeart/2009/3/layout/RandomtoResultProcess"/>
    <dgm:cxn modelId="{292652FB-0599-464B-A590-99339A745D63}" type="presParOf" srcId="{40A0614F-2CD3-4D96-8D5B-D3FD9E9C6383}" destId="{83E143CC-E082-40D7-97D3-70615EA83916}" srcOrd="18" destOrd="0" presId="urn:microsoft.com/office/officeart/2009/3/layout/RandomtoResultProcess"/>
    <dgm:cxn modelId="{C580650D-2C34-4459-A6CD-7A15951BC4AF}" type="presParOf" srcId="{40A0614F-2CD3-4D96-8D5B-D3FD9E9C6383}" destId="{90C48C1D-8924-4F11-8CF8-36E28036C92B}" srcOrd="19" destOrd="0" presId="urn:microsoft.com/office/officeart/2009/3/layout/RandomtoResultProcess"/>
    <dgm:cxn modelId="{76437853-8A45-452A-8B5D-F63B552584EE}" type="presParOf" srcId="{BB8349F9-4A19-4E57-97A6-40D1B6178E8A}" destId="{AF213451-5157-4168-814F-D8F1786E0182}" srcOrd="1" destOrd="0" presId="urn:microsoft.com/office/officeart/2009/3/layout/RandomtoResultProcess"/>
    <dgm:cxn modelId="{C44CE887-ABEF-412F-B448-2F89E3B3C206}" type="presParOf" srcId="{AF213451-5157-4168-814F-D8F1786E0182}" destId="{10112153-7808-4B0D-AF7E-129C9C657FE2}" srcOrd="0" destOrd="0" presId="urn:microsoft.com/office/officeart/2009/3/layout/RandomtoResultProcess"/>
    <dgm:cxn modelId="{65A3B87F-9CF5-426E-9277-924AC683DBE4}" type="presParOf" srcId="{AF213451-5157-4168-814F-D8F1786E0182}" destId="{30DF9A7F-FEAA-41A7-9902-F3C7E6468C2D}" srcOrd="1" destOrd="0" presId="urn:microsoft.com/office/officeart/2009/3/layout/RandomtoResultProcess"/>
    <dgm:cxn modelId="{57BE5C79-D0AD-4118-9E2D-73886AFD4164}" type="presParOf" srcId="{BB8349F9-4A19-4E57-97A6-40D1B6178E8A}" destId="{198B81C0-8A2D-4A7D-B0AA-399F1DF703F0}" srcOrd="2" destOrd="0" presId="urn:microsoft.com/office/officeart/2009/3/layout/RandomtoResultProcess"/>
    <dgm:cxn modelId="{5812092D-4EC0-4410-A5DA-0302D7F47F51}" type="presParOf" srcId="{198B81C0-8A2D-4A7D-B0AA-399F1DF703F0}" destId="{D80CF106-4FA7-42CD-8F89-D213DBC0458A}" srcOrd="0" destOrd="0" presId="urn:microsoft.com/office/officeart/2009/3/layout/RandomtoResultProcess"/>
    <dgm:cxn modelId="{BFB3753F-EF50-42CA-995C-A442E5E3ABD9}" type="presParOf" srcId="{198B81C0-8A2D-4A7D-B0AA-399F1DF703F0}" destId="{CBA3EC90-C5CA-4791-8C3B-B5D3C0E6FF31}" srcOrd="1" destOrd="0" presId="urn:microsoft.com/office/officeart/2009/3/layout/RandomtoResultProcess"/>
    <dgm:cxn modelId="{48B158EA-9EC1-48A4-8509-D378CD0888D1}" type="presParOf" srcId="{198B81C0-8A2D-4A7D-B0AA-399F1DF703F0}" destId="{23307B65-809A-43C9-B635-971264921829}" srcOrd="2" destOrd="0" presId="urn:microsoft.com/office/officeart/2009/3/layout/RandomtoResultProcess"/>
    <dgm:cxn modelId="{2048BF24-C0DF-47CD-AF8A-56D697766767}" type="presParOf" srcId="{BB8349F9-4A19-4E57-97A6-40D1B6178E8A}" destId="{2E8FBCED-1284-470F-B40D-A9C2F2383111}" srcOrd="3" destOrd="0" presId="urn:microsoft.com/office/officeart/2009/3/layout/RandomtoResultProcess"/>
    <dgm:cxn modelId="{4C3FA146-B07D-4AB9-BE81-B4F72E7A435E}" type="presParOf" srcId="{2E8FBCED-1284-470F-B40D-A9C2F2383111}" destId="{EAFFA7BE-BA50-4671-940B-56C164E73A25}" srcOrd="0" destOrd="0" presId="urn:microsoft.com/office/officeart/2009/3/layout/RandomtoResultProcess"/>
    <dgm:cxn modelId="{F679864C-C5B7-4391-95A8-AE9F3264BB39}" type="presParOf" srcId="{2E8FBCED-1284-470F-B40D-A9C2F2383111}" destId="{0CBDF603-EB4E-4AA2-85C6-BCD6BE7D4F29}" srcOrd="1" destOrd="0" presId="urn:microsoft.com/office/officeart/2009/3/layout/RandomtoResultProcess"/>
    <dgm:cxn modelId="{047CF67B-FE33-4425-B8E4-57C38C5A2B7B}" type="presParOf" srcId="{BB8349F9-4A19-4E57-97A6-40D1B6178E8A}" destId="{CCD8A746-DA27-456F-8360-98D611F8B84F}" srcOrd="4" destOrd="0" presId="urn:microsoft.com/office/officeart/2009/3/layout/RandomtoResultProcess"/>
    <dgm:cxn modelId="{B9522763-79D2-475D-991D-19DDA3427CE0}" type="presParOf" srcId="{CCD8A746-DA27-456F-8360-98D611F8B84F}" destId="{1BC7D5B2-5D15-4B90-8BFB-C6C94F353043}" srcOrd="0" destOrd="0" presId="urn:microsoft.com/office/officeart/2009/3/layout/RandomtoResultProcess"/>
    <dgm:cxn modelId="{B161D5A4-25DB-4D31-BB16-E5660288424D}" type="presParOf" srcId="{CCD8A746-DA27-456F-8360-98D611F8B84F}" destId="{BE630A04-FFCA-4B25-93B6-71C0C1DCD34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F787D-EC6A-4B5A-91D5-10BFC9E12300}">
      <dsp:nvSpPr>
        <dsp:cNvPr id="0" name=""/>
        <dsp:cNvSpPr/>
      </dsp:nvSpPr>
      <dsp:spPr>
        <a:xfrm>
          <a:off x="1380329" y="526959"/>
          <a:ext cx="3517742" cy="3517742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9ECBB-A2A4-45D1-A2D5-ECFEFF81B2A3}">
      <dsp:nvSpPr>
        <dsp:cNvPr id="0" name=""/>
        <dsp:cNvSpPr/>
      </dsp:nvSpPr>
      <dsp:spPr>
        <a:xfrm>
          <a:off x="1380329" y="526959"/>
          <a:ext cx="3517742" cy="3517742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F80E5-C780-4D67-936D-CBAE12425011}">
      <dsp:nvSpPr>
        <dsp:cNvPr id="0" name=""/>
        <dsp:cNvSpPr/>
      </dsp:nvSpPr>
      <dsp:spPr>
        <a:xfrm>
          <a:off x="1380329" y="526959"/>
          <a:ext cx="3517742" cy="3517742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56F88-5BD1-4BBC-8715-E5840D3D92B9}">
      <dsp:nvSpPr>
        <dsp:cNvPr id="0" name=""/>
        <dsp:cNvSpPr/>
      </dsp:nvSpPr>
      <dsp:spPr>
        <a:xfrm>
          <a:off x="1380329" y="526959"/>
          <a:ext cx="3517742" cy="3517742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232CB-7C0E-43DC-8411-6D133217096C}">
      <dsp:nvSpPr>
        <dsp:cNvPr id="0" name=""/>
        <dsp:cNvSpPr/>
      </dsp:nvSpPr>
      <dsp:spPr>
        <a:xfrm>
          <a:off x="2329376" y="1476007"/>
          <a:ext cx="1619646" cy="16196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Áreas de conhecimento</a:t>
          </a:r>
          <a:endParaRPr lang="pt-BR" sz="2400" kern="1200" dirty="0"/>
        </a:p>
      </dsp:txBody>
      <dsp:txXfrm>
        <a:off x="2566568" y="1713199"/>
        <a:ext cx="1145262" cy="1145262"/>
      </dsp:txXfrm>
    </dsp:sp>
    <dsp:sp modelId="{16F14398-8CF1-4A96-94FD-07358103FD85}">
      <dsp:nvSpPr>
        <dsp:cNvPr id="0" name=""/>
        <dsp:cNvSpPr/>
      </dsp:nvSpPr>
      <dsp:spPr>
        <a:xfrm>
          <a:off x="2470433" y="898"/>
          <a:ext cx="1337533" cy="1133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Ciências Jurídicas </a:t>
          </a:r>
          <a:endParaRPr lang="pt-BR" sz="1600" kern="1200"/>
        </a:p>
      </dsp:txBody>
      <dsp:txXfrm>
        <a:off x="2666310" y="166932"/>
        <a:ext cx="945779" cy="801684"/>
      </dsp:txXfrm>
    </dsp:sp>
    <dsp:sp modelId="{EC82A920-78E4-4296-B64C-6B323135477B}">
      <dsp:nvSpPr>
        <dsp:cNvPr id="0" name=""/>
        <dsp:cNvSpPr/>
      </dsp:nvSpPr>
      <dsp:spPr>
        <a:xfrm>
          <a:off x="4164879" y="1738018"/>
          <a:ext cx="1384754" cy="1095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Ciências da Saúde </a:t>
          </a:r>
          <a:endParaRPr lang="pt-BR" sz="1600" kern="1200" dirty="0"/>
        </a:p>
      </dsp:txBody>
      <dsp:txXfrm>
        <a:off x="4367672" y="1898468"/>
        <a:ext cx="979168" cy="774724"/>
      </dsp:txXfrm>
    </dsp:sp>
    <dsp:sp modelId="{345017BD-80C3-4AD0-922E-FC6D6972FE18}">
      <dsp:nvSpPr>
        <dsp:cNvPr id="0" name=""/>
        <dsp:cNvSpPr/>
      </dsp:nvSpPr>
      <dsp:spPr>
        <a:xfrm>
          <a:off x="2342659" y="3437010"/>
          <a:ext cx="1593081" cy="1133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Licencia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turas</a:t>
          </a:r>
          <a:endParaRPr lang="pt-BR" sz="1600" kern="1200" dirty="0"/>
        </a:p>
      </dsp:txBody>
      <dsp:txXfrm>
        <a:off x="2575960" y="3603044"/>
        <a:ext cx="1126479" cy="801684"/>
      </dsp:txXfrm>
    </dsp:sp>
    <dsp:sp modelId="{032CDFEA-C35B-4BD7-A9BC-4F694F90795F}">
      <dsp:nvSpPr>
        <dsp:cNvPr id="0" name=""/>
        <dsp:cNvSpPr/>
      </dsp:nvSpPr>
      <dsp:spPr>
        <a:xfrm>
          <a:off x="708926" y="1738018"/>
          <a:ext cx="1424435" cy="10956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Ciências Sociais Aplicadas </a:t>
          </a:r>
          <a:endParaRPr lang="pt-BR" sz="1500" kern="1200" dirty="0"/>
        </a:p>
      </dsp:txBody>
      <dsp:txXfrm>
        <a:off x="917530" y="1898468"/>
        <a:ext cx="1007227" cy="774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81D26-2B52-40CC-9276-0A8AB3A43260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6C218-3519-4DA9-961B-DA32D48F766A}">
      <dsp:nvSpPr>
        <dsp:cNvPr id="0" name=""/>
        <dsp:cNvSpPr/>
      </dsp:nvSpPr>
      <dsp:spPr>
        <a:xfrm>
          <a:off x="3657599" y="544777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Questionário estruturado - 10 (dez) perguntas </a:t>
          </a:r>
          <a:endParaRPr lang="pt-BR" sz="2400" kern="1200" dirty="0"/>
        </a:p>
      </dsp:txBody>
      <dsp:txXfrm>
        <a:off x="3720215" y="607393"/>
        <a:ext cx="3396901" cy="1157468"/>
      </dsp:txXfrm>
    </dsp:sp>
    <dsp:sp modelId="{F7DE6475-C456-4347-BD25-05EA2A537D15}">
      <dsp:nvSpPr>
        <dsp:cNvPr id="0" name=""/>
        <dsp:cNvSpPr/>
      </dsp:nvSpPr>
      <dsp:spPr>
        <a:xfrm>
          <a:off x="3657599" y="1987814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Ferramenta de coleta - </a:t>
          </a:r>
          <a:r>
            <a:rPr lang="pt-BR" sz="2400" i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Survey</a:t>
          </a:r>
          <a:r>
            <a:rPr lang="pt-BR" sz="2400" i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</a:t>
          </a:r>
          <a:r>
            <a:rPr lang="pt-BR" sz="2400" i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Monkey</a:t>
          </a:r>
          <a:endParaRPr lang="pt-BR" sz="2400" i="1" kern="1200" dirty="0" smtClean="0">
            <a:solidFill>
              <a:srgbClr val="000000"/>
            </a:solidFill>
            <a:effectLst/>
            <a:latin typeface="Arial" panose="020B0604020202020204" pitchFamily="34" charset="0"/>
            <a:ea typeface="Times New Roman" panose="02020603050405020304" pitchFamily="18" charset="0"/>
          </a:endParaRPr>
        </a:p>
      </dsp:txBody>
      <dsp:txXfrm>
        <a:off x="3720215" y="2050430"/>
        <a:ext cx="3396901" cy="1157468"/>
      </dsp:txXfrm>
    </dsp:sp>
    <dsp:sp modelId="{F46658C9-6D88-4C32-9623-4D294CC95AE0}">
      <dsp:nvSpPr>
        <dsp:cNvPr id="0" name=""/>
        <dsp:cNvSpPr/>
      </dsp:nvSpPr>
      <dsp:spPr>
        <a:xfrm>
          <a:off x="3657599" y="3430852"/>
          <a:ext cx="3522133" cy="1282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Análise dos dados - abordagem quanti e qualitativa</a:t>
          </a:r>
          <a:endParaRPr lang="pt-BR" sz="2400" kern="1200" dirty="0"/>
        </a:p>
      </dsp:txBody>
      <dsp:txXfrm>
        <a:off x="3720215" y="3493468"/>
        <a:ext cx="3396901" cy="1157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2D101-CE63-484E-86A7-BACC905C546C}">
      <dsp:nvSpPr>
        <dsp:cNvPr id="0" name=""/>
        <dsp:cNvSpPr/>
      </dsp:nvSpPr>
      <dsp:spPr>
        <a:xfrm>
          <a:off x="3199615" y="2612089"/>
          <a:ext cx="485916" cy="1668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116" y="0"/>
              </a:lnTo>
              <a:lnTo>
                <a:pt x="86116" y="1668949"/>
              </a:lnTo>
              <a:lnTo>
                <a:pt x="485916" y="1668949"/>
              </a:lnTo>
            </a:path>
          </a:pathLst>
        </a:cu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CB563-BFB5-44B1-877E-ACD362AB4930}">
      <dsp:nvSpPr>
        <dsp:cNvPr id="0" name=""/>
        <dsp:cNvSpPr/>
      </dsp:nvSpPr>
      <dsp:spPr>
        <a:xfrm>
          <a:off x="3199615" y="2566369"/>
          <a:ext cx="7995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9599" y="45720"/>
              </a:lnTo>
            </a:path>
          </a:pathLst>
        </a:cu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ECD5-75DF-446D-A33C-C5BB0DDF1DD1}">
      <dsp:nvSpPr>
        <dsp:cNvPr id="0" name=""/>
        <dsp:cNvSpPr/>
      </dsp:nvSpPr>
      <dsp:spPr>
        <a:xfrm>
          <a:off x="3199615" y="892949"/>
          <a:ext cx="799599" cy="1719139"/>
        </a:xfrm>
        <a:custGeom>
          <a:avLst/>
          <a:gdLst/>
          <a:ahLst/>
          <a:cxnLst/>
          <a:rect l="0" t="0" r="0" b="0"/>
          <a:pathLst>
            <a:path>
              <a:moveTo>
                <a:pt x="0" y="1719139"/>
              </a:moveTo>
              <a:lnTo>
                <a:pt x="399799" y="1719139"/>
              </a:lnTo>
              <a:lnTo>
                <a:pt x="399799" y="0"/>
              </a:lnTo>
              <a:lnTo>
                <a:pt x="799599" y="0"/>
              </a:lnTo>
            </a:path>
          </a:pathLst>
        </a:custGeom>
        <a:noFill/>
        <a:ln w="1714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E9A21-4F87-4643-9109-0A5AB9589AFD}">
      <dsp:nvSpPr>
        <dsp:cNvPr id="0" name=""/>
        <dsp:cNvSpPr/>
      </dsp:nvSpPr>
      <dsp:spPr>
        <a:xfrm>
          <a:off x="736" y="2002394"/>
          <a:ext cx="3198879" cy="121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Redes sociais no Brasil – 2012/2</a:t>
          </a:r>
          <a:endParaRPr lang="pt-BR" sz="2800" b="1" kern="1200" dirty="0"/>
        </a:p>
      </dsp:txBody>
      <dsp:txXfrm>
        <a:off x="736" y="2002394"/>
        <a:ext cx="3198879" cy="1219389"/>
      </dsp:txXfrm>
    </dsp:sp>
    <dsp:sp modelId="{532490A0-E68D-4E9D-8C71-48B90A40D844}">
      <dsp:nvSpPr>
        <dsp:cNvPr id="0" name=""/>
        <dsp:cNvSpPr/>
      </dsp:nvSpPr>
      <dsp:spPr>
        <a:xfrm>
          <a:off x="3999215" y="283254"/>
          <a:ext cx="3997999" cy="121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Facebook</a:t>
          </a: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- 54 milhões de usuários </a:t>
          </a:r>
          <a:r>
            <a:rPr lang="pt-BR" sz="16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(SOCIALLIZE, 2012)</a:t>
          </a:r>
          <a:endParaRPr lang="pt-BR" sz="2400" kern="1200" dirty="0"/>
        </a:p>
      </dsp:txBody>
      <dsp:txXfrm>
        <a:off x="3999215" y="283254"/>
        <a:ext cx="3997999" cy="1219389"/>
      </dsp:txXfrm>
    </dsp:sp>
    <dsp:sp modelId="{50BEE01D-7525-4AE9-9C11-78F465E2A671}">
      <dsp:nvSpPr>
        <dsp:cNvPr id="0" name=""/>
        <dsp:cNvSpPr/>
      </dsp:nvSpPr>
      <dsp:spPr>
        <a:xfrm>
          <a:off x="3999215" y="2002394"/>
          <a:ext cx="3997999" cy="121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Twitter</a:t>
          </a: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- “julho 2011/2012 declínio de 24% de acesso à rede = 3 milhões de usuários </a:t>
          </a:r>
          <a:r>
            <a:rPr lang="pt-BR" sz="16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(SOCIALLIZE, 2012)</a:t>
          </a:r>
          <a:endParaRPr lang="pt-BR" sz="2400" kern="1200" dirty="0"/>
        </a:p>
      </dsp:txBody>
      <dsp:txXfrm>
        <a:off x="3999215" y="2002394"/>
        <a:ext cx="3997999" cy="1219389"/>
      </dsp:txXfrm>
    </dsp:sp>
    <dsp:sp modelId="{3F684230-9B76-4909-93B0-A9176151DBE7}">
      <dsp:nvSpPr>
        <dsp:cNvPr id="0" name=""/>
        <dsp:cNvSpPr/>
      </dsp:nvSpPr>
      <dsp:spPr>
        <a:xfrm>
          <a:off x="3685532" y="3671344"/>
          <a:ext cx="3997999" cy="1219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i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Blogs </a:t>
          </a:r>
          <a:r>
            <a:rPr lang="pt-BR" sz="2400" b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brasileiros </a:t>
          </a: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- 150 segmentos: 80 milhões de </a:t>
          </a:r>
          <a:r>
            <a:rPr lang="pt-BR" sz="2400" i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blogs</a:t>
          </a: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 em 2012/1. </a:t>
          </a:r>
          <a:r>
            <a:rPr lang="pt-BR" sz="16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(BLOGOSFERABRASIL, 2012)</a:t>
          </a:r>
          <a:endParaRPr lang="pt-BR" sz="1800" kern="1200" dirty="0"/>
        </a:p>
      </dsp:txBody>
      <dsp:txXfrm>
        <a:off x="3685532" y="3671344"/>
        <a:ext cx="3997999" cy="1219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14D85-FBFA-476B-AFB3-8F49BB660FC1}">
      <dsp:nvSpPr>
        <dsp:cNvPr id="0" name=""/>
        <dsp:cNvSpPr/>
      </dsp:nvSpPr>
      <dsp:spPr>
        <a:xfrm>
          <a:off x="63339" y="700881"/>
          <a:ext cx="3245120" cy="1566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‘Teia de relações’ </a:t>
          </a:r>
          <a:r>
            <a:rPr lang="pt-BR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(LEVY, 2000)</a:t>
          </a:r>
          <a:endParaRPr lang="pt-BR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576" y="930335"/>
        <a:ext cx="2294646" cy="1107905"/>
      </dsp:txXfrm>
    </dsp:sp>
    <dsp:sp modelId="{7A5412C7-960D-41AE-94B8-C3ED91F1B0E1}">
      <dsp:nvSpPr>
        <dsp:cNvPr id="0" name=""/>
        <dsp:cNvSpPr/>
      </dsp:nvSpPr>
      <dsp:spPr>
        <a:xfrm rot="11006744">
          <a:off x="1478624" y="2407278"/>
          <a:ext cx="303373" cy="43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B50CF-12BC-48A4-9B0A-C322D3A18680}">
      <dsp:nvSpPr>
        <dsp:cNvPr id="0" name=""/>
        <dsp:cNvSpPr/>
      </dsp:nvSpPr>
      <dsp:spPr>
        <a:xfrm rot="20328020">
          <a:off x="355664" y="2547227"/>
          <a:ext cx="2450867" cy="1355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LinkedIn</a:t>
          </a:r>
          <a:r>
            <a:rPr lang="pt-BR" sz="24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 </a:t>
          </a:r>
          <a:r>
            <a:rPr lang="pt-BR" sz="2400" b="0" i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Friendster</a:t>
          </a:r>
          <a:r>
            <a:rPr lang="pt-BR" sz="24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em 2002</a:t>
          </a:r>
          <a:endParaRPr lang="pt-BR" sz="2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4585" y="2745691"/>
        <a:ext cx="1733025" cy="958270"/>
      </dsp:txXfrm>
    </dsp:sp>
    <dsp:sp modelId="{29C7C793-E1BD-4B3C-9627-1049EDD4AE92}">
      <dsp:nvSpPr>
        <dsp:cNvPr id="0" name=""/>
        <dsp:cNvSpPr/>
      </dsp:nvSpPr>
      <dsp:spPr>
        <a:xfrm rot="7758077">
          <a:off x="2236849" y="3885519"/>
          <a:ext cx="303373" cy="43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C6BC75-E6EF-48AE-A530-D7A0C87BD134}">
      <dsp:nvSpPr>
        <dsp:cNvPr id="0" name=""/>
        <dsp:cNvSpPr/>
      </dsp:nvSpPr>
      <dsp:spPr>
        <a:xfrm rot="739912">
          <a:off x="1849484" y="3939835"/>
          <a:ext cx="2331180" cy="917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Facebook</a:t>
          </a: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em 2004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0877" y="4074197"/>
        <a:ext cx="1648394" cy="648755"/>
      </dsp:txXfrm>
    </dsp:sp>
    <dsp:sp modelId="{AD9BC036-62AB-4D8C-851E-D1A74C8DEF34}">
      <dsp:nvSpPr>
        <dsp:cNvPr id="0" name=""/>
        <dsp:cNvSpPr/>
      </dsp:nvSpPr>
      <dsp:spPr>
        <a:xfrm rot="14629972">
          <a:off x="2134317" y="4756586"/>
          <a:ext cx="303373" cy="43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5F996-C260-4057-BC42-AEC090CF60CC}">
      <dsp:nvSpPr>
        <dsp:cNvPr id="0" name=""/>
        <dsp:cNvSpPr/>
      </dsp:nvSpPr>
      <dsp:spPr>
        <a:xfrm>
          <a:off x="680234" y="4647196"/>
          <a:ext cx="1922744" cy="852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Twitter</a:t>
          </a:r>
          <a:r>
            <a:rPr lang="pt-BR" sz="2400" i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 em 2006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1813" y="4772036"/>
        <a:ext cx="1359586" cy="602781"/>
      </dsp:txXfrm>
    </dsp:sp>
    <dsp:sp modelId="{1BDA7BAD-407D-4172-8E1F-623B74050014}">
      <dsp:nvSpPr>
        <dsp:cNvPr id="0" name=""/>
        <dsp:cNvSpPr/>
      </dsp:nvSpPr>
      <dsp:spPr>
        <a:xfrm rot="5626319">
          <a:off x="3604303" y="5272281"/>
          <a:ext cx="303373" cy="43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722B1-6D12-4BB8-B9AA-5088B92C93F2}">
      <dsp:nvSpPr>
        <dsp:cNvPr id="0" name=""/>
        <dsp:cNvSpPr/>
      </dsp:nvSpPr>
      <dsp:spPr>
        <a:xfrm>
          <a:off x="4910148" y="4821637"/>
          <a:ext cx="2147509" cy="10761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MySpace</a:t>
          </a:r>
          <a:r>
            <a:rPr lang="pt-BR" sz="2400" i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em 2003 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4643" y="4979235"/>
        <a:ext cx="1518519" cy="760949"/>
      </dsp:txXfrm>
    </dsp:sp>
    <dsp:sp modelId="{F7563484-4C23-4B83-BB2D-EE81E5CED9DE}">
      <dsp:nvSpPr>
        <dsp:cNvPr id="0" name=""/>
        <dsp:cNvSpPr/>
      </dsp:nvSpPr>
      <dsp:spPr>
        <a:xfrm rot="20783755">
          <a:off x="5610683" y="4444071"/>
          <a:ext cx="303373" cy="43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0F7F2-1663-47AC-B723-F47F676DDB80}">
      <dsp:nvSpPr>
        <dsp:cNvPr id="0" name=""/>
        <dsp:cNvSpPr/>
      </dsp:nvSpPr>
      <dsp:spPr>
        <a:xfrm>
          <a:off x="4396051" y="2715905"/>
          <a:ext cx="2223859" cy="1354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 Seek You (</a:t>
          </a:r>
          <a:r>
            <a:rPr lang="pt-BR" sz="24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ICQ)</a:t>
          </a:r>
          <a:r>
            <a:rPr lang="pt-B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em 1996</a:t>
          </a:r>
          <a:endParaRPr lang="pt-BR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21728" y="2914250"/>
        <a:ext cx="1572505" cy="957692"/>
      </dsp:txXfrm>
    </dsp:sp>
    <dsp:sp modelId="{169EB60C-C9A3-4D1F-B581-F1FA3C9474D8}">
      <dsp:nvSpPr>
        <dsp:cNvPr id="0" name=""/>
        <dsp:cNvSpPr/>
      </dsp:nvSpPr>
      <dsp:spPr>
        <a:xfrm rot="626088">
          <a:off x="5527441" y="2463551"/>
          <a:ext cx="303373" cy="43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494650-7FA3-45F5-9403-DE8181360020}">
      <dsp:nvSpPr>
        <dsp:cNvPr id="0" name=""/>
        <dsp:cNvSpPr/>
      </dsp:nvSpPr>
      <dsp:spPr>
        <a:xfrm>
          <a:off x="4198757" y="765758"/>
          <a:ext cx="3320234" cy="1443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Microsoft Service Network</a:t>
          </a:r>
          <a:r>
            <a:rPr lang="pt-B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pt-BR" sz="240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MSN)</a:t>
          </a:r>
          <a:r>
            <a:rPr lang="pt-B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em 1994</a:t>
          </a:r>
          <a:endParaRPr lang="pt-BR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4994" y="977224"/>
        <a:ext cx="2347760" cy="1021051"/>
      </dsp:txXfrm>
    </dsp:sp>
    <dsp:sp modelId="{2E807514-BB2D-4626-A3C1-69CF94941835}">
      <dsp:nvSpPr>
        <dsp:cNvPr id="0" name=""/>
        <dsp:cNvSpPr/>
      </dsp:nvSpPr>
      <dsp:spPr>
        <a:xfrm rot="8577409">
          <a:off x="6997029" y="3256133"/>
          <a:ext cx="303373" cy="43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5E1D1-0A8B-4452-BCFF-D6B62801166B}">
      <dsp:nvSpPr>
        <dsp:cNvPr id="0" name=""/>
        <dsp:cNvSpPr/>
      </dsp:nvSpPr>
      <dsp:spPr>
        <a:xfrm>
          <a:off x="7198988" y="4192643"/>
          <a:ext cx="2143930" cy="9820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i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Orkut em 2004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2959" y="4336462"/>
        <a:ext cx="1515988" cy="694420"/>
      </dsp:txXfrm>
    </dsp:sp>
    <dsp:sp modelId="{2790D337-2F3F-425A-A9F9-7200C7D645D8}">
      <dsp:nvSpPr>
        <dsp:cNvPr id="0" name=""/>
        <dsp:cNvSpPr/>
      </dsp:nvSpPr>
      <dsp:spPr>
        <a:xfrm rot="1661948">
          <a:off x="8514038" y="3991280"/>
          <a:ext cx="303373" cy="434"/>
        </a:xfrm>
        <a:prstGeom prst="triangl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F2FC3-B084-490B-B81D-DC982CFA6FFC}">
      <dsp:nvSpPr>
        <dsp:cNvPr id="0" name=""/>
        <dsp:cNvSpPr/>
      </dsp:nvSpPr>
      <dsp:spPr>
        <a:xfrm>
          <a:off x="7375877" y="1256275"/>
          <a:ext cx="4098511" cy="2457856"/>
        </a:xfrm>
        <a:prstGeom prst="ellipse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“Se o </a:t>
          </a:r>
          <a:r>
            <a:rPr lang="pt-BR" sz="2400" i="1" kern="1200" dirty="0" err="1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Facebook</a:t>
          </a:r>
          <a:r>
            <a:rPr lang="pt-BR" sz="2400" i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</a:t>
          </a: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fosse um país ele seria o terceiro maior do mundo, atrás apenas da China e da Índia”. </a:t>
          </a:r>
          <a:r>
            <a:rPr lang="pt-BR" sz="16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(QUALMAN, 2011, p. 16) 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6090" y="1616220"/>
        <a:ext cx="2898085" cy="1737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4BEE3-56A4-487E-8B16-FE5E9F378444}">
      <dsp:nvSpPr>
        <dsp:cNvPr id="0" name=""/>
        <dsp:cNvSpPr/>
      </dsp:nvSpPr>
      <dsp:spPr>
        <a:xfrm>
          <a:off x="0" y="37403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C2EE8-E060-4CFE-9B1E-85E6C91CA368}">
      <dsp:nvSpPr>
        <dsp:cNvPr id="0" name=""/>
        <dsp:cNvSpPr/>
      </dsp:nvSpPr>
      <dsp:spPr>
        <a:xfrm rot="793998">
          <a:off x="249555" y="182154"/>
          <a:ext cx="349377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técnica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68289" y="200888"/>
        <a:ext cx="3456302" cy="346292"/>
      </dsp:txXfrm>
    </dsp:sp>
    <dsp:sp modelId="{568A96A5-7069-4ED1-B035-ADB2B2BEC288}">
      <dsp:nvSpPr>
        <dsp:cNvPr id="0" name=""/>
        <dsp:cNvSpPr/>
      </dsp:nvSpPr>
      <dsp:spPr>
        <a:xfrm>
          <a:off x="0" y="96371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DC745-DEE6-4C2F-B58D-950642093E85}">
      <dsp:nvSpPr>
        <dsp:cNvPr id="0" name=""/>
        <dsp:cNvSpPr/>
      </dsp:nvSpPr>
      <dsp:spPr>
        <a:xfrm rot="824231">
          <a:off x="249555" y="771834"/>
          <a:ext cx="349377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intelectuais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68289" y="790568"/>
        <a:ext cx="3456302" cy="346292"/>
      </dsp:txXfrm>
    </dsp:sp>
    <dsp:sp modelId="{13DE1734-D5A7-4799-B62A-C57CB4E5DBBD}">
      <dsp:nvSpPr>
        <dsp:cNvPr id="0" name=""/>
        <dsp:cNvSpPr/>
      </dsp:nvSpPr>
      <dsp:spPr>
        <a:xfrm>
          <a:off x="0" y="155339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EAA52-A634-4E38-81E4-04F0199A197B}">
      <dsp:nvSpPr>
        <dsp:cNvPr id="0" name=""/>
        <dsp:cNvSpPr/>
      </dsp:nvSpPr>
      <dsp:spPr>
        <a:xfrm rot="779623">
          <a:off x="249555" y="1361514"/>
          <a:ext cx="349377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cognitivas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68289" y="1380248"/>
        <a:ext cx="3456302" cy="346292"/>
      </dsp:txXfrm>
    </dsp:sp>
    <dsp:sp modelId="{120455AB-5E5C-4E3B-A4F8-032F5B72A837}">
      <dsp:nvSpPr>
        <dsp:cNvPr id="0" name=""/>
        <dsp:cNvSpPr/>
      </dsp:nvSpPr>
      <dsp:spPr>
        <a:xfrm>
          <a:off x="0" y="214307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14C88-224F-4F36-8C7C-7A49021E2CB8}">
      <dsp:nvSpPr>
        <dsp:cNvPr id="0" name=""/>
        <dsp:cNvSpPr/>
      </dsp:nvSpPr>
      <dsp:spPr>
        <a:xfrm rot="839201">
          <a:off x="249555" y="1951194"/>
          <a:ext cx="349377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relacionais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68289" y="1969928"/>
        <a:ext cx="3456302" cy="346292"/>
      </dsp:txXfrm>
    </dsp:sp>
    <dsp:sp modelId="{5B41EB99-1F43-4A8C-86C7-AB972C00F70E}">
      <dsp:nvSpPr>
        <dsp:cNvPr id="0" name=""/>
        <dsp:cNvSpPr/>
      </dsp:nvSpPr>
      <dsp:spPr>
        <a:xfrm>
          <a:off x="0" y="273275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CE58C-7018-40C1-9EE6-95D0B4D384FF}">
      <dsp:nvSpPr>
        <dsp:cNvPr id="0" name=""/>
        <dsp:cNvSpPr/>
      </dsp:nvSpPr>
      <dsp:spPr>
        <a:xfrm rot="773804">
          <a:off x="249555" y="2540874"/>
          <a:ext cx="349377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sociais e políticas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68289" y="2559608"/>
        <a:ext cx="3456302" cy="346292"/>
      </dsp:txXfrm>
    </dsp:sp>
    <dsp:sp modelId="{7ECF62F8-F7CF-49E9-9A21-3CB151A1616F}">
      <dsp:nvSpPr>
        <dsp:cNvPr id="0" name=""/>
        <dsp:cNvSpPr/>
      </dsp:nvSpPr>
      <dsp:spPr>
        <a:xfrm>
          <a:off x="0" y="332243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FE95B-EFF3-429C-8164-CC92678AAEE8}">
      <dsp:nvSpPr>
        <dsp:cNvPr id="0" name=""/>
        <dsp:cNvSpPr/>
      </dsp:nvSpPr>
      <dsp:spPr>
        <a:xfrm rot="676455">
          <a:off x="249555" y="3130554"/>
          <a:ext cx="349377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didático-pedagógicas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68289" y="3149288"/>
        <a:ext cx="3456302" cy="346292"/>
      </dsp:txXfrm>
    </dsp:sp>
    <dsp:sp modelId="{A12FF7A3-5687-4729-BAFC-8423E071804B}">
      <dsp:nvSpPr>
        <dsp:cNvPr id="0" name=""/>
        <dsp:cNvSpPr/>
      </dsp:nvSpPr>
      <dsp:spPr>
        <a:xfrm>
          <a:off x="0" y="391211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44B3C-D42A-4D6C-AA24-9D2ED499C90D}">
      <dsp:nvSpPr>
        <dsp:cNvPr id="0" name=""/>
        <dsp:cNvSpPr/>
      </dsp:nvSpPr>
      <dsp:spPr>
        <a:xfrm rot="647501">
          <a:off x="249555" y="3720234"/>
          <a:ext cx="349377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metodológicas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68289" y="3738968"/>
        <a:ext cx="3456302" cy="346292"/>
      </dsp:txXfrm>
    </dsp:sp>
    <dsp:sp modelId="{282BA92B-D03A-4B55-AB8D-7664960CAB23}">
      <dsp:nvSpPr>
        <dsp:cNvPr id="0" name=""/>
        <dsp:cNvSpPr/>
      </dsp:nvSpPr>
      <dsp:spPr>
        <a:xfrm>
          <a:off x="0" y="450179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71A2F-DD7A-453E-B8F6-9B2F9DC4F7CB}">
      <dsp:nvSpPr>
        <dsp:cNvPr id="0" name=""/>
        <dsp:cNvSpPr/>
      </dsp:nvSpPr>
      <dsp:spPr>
        <a:xfrm rot="635306">
          <a:off x="249555" y="4309914"/>
          <a:ext cx="349377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de liderança 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68289" y="4328648"/>
        <a:ext cx="3456302" cy="346292"/>
      </dsp:txXfrm>
    </dsp:sp>
    <dsp:sp modelId="{0C1C89E1-F1D5-4255-A02D-0E69F41FFAEB}">
      <dsp:nvSpPr>
        <dsp:cNvPr id="0" name=""/>
        <dsp:cNvSpPr/>
      </dsp:nvSpPr>
      <dsp:spPr>
        <a:xfrm>
          <a:off x="0" y="5091474"/>
          <a:ext cx="49911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7565B-709C-49C1-9462-DB9CFF5CA4E0}">
      <dsp:nvSpPr>
        <dsp:cNvPr id="0" name=""/>
        <dsp:cNvSpPr/>
      </dsp:nvSpPr>
      <dsp:spPr>
        <a:xfrm rot="601545">
          <a:off x="199476" y="4899594"/>
          <a:ext cx="475226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056" tIns="0" rIns="13205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rPr>
            <a:t>empresariais e organizacionais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18210" y="4918328"/>
        <a:ext cx="4714795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6594C-1D88-4D98-B568-FF6D1195A934}">
      <dsp:nvSpPr>
        <dsp:cNvPr id="0" name=""/>
        <dsp:cNvSpPr/>
      </dsp:nvSpPr>
      <dsp:spPr>
        <a:xfrm>
          <a:off x="1895" y="0"/>
          <a:ext cx="1986359" cy="4699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Produção e construção do conhecimento</a:t>
          </a:r>
          <a:endParaRPr lang="pt-BR" sz="2100" kern="1200" dirty="0"/>
        </a:p>
      </dsp:txBody>
      <dsp:txXfrm>
        <a:off x="1895" y="1879870"/>
        <a:ext cx="1986359" cy="1879870"/>
      </dsp:txXfrm>
    </dsp:sp>
    <dsp:sp modelId="{FEA3D100-6E5F-46FA-B805-2340B4605234}">
      <dsp:nvSpPr>
        <dsp:cNvPr id="0" name=""/>
        <dsp:cNvSpPr/>
      </dsp:nvSpPr>
      <dsp:spPr>
        <a:xfrm>
          <a:off x="212578" y="281980"/>
          <a:ext cx="1564992" cy="15649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44740-609E-4144-8350-2F993146D4D2}">
      <dsp:nvSpPr>
        <dsp:cNvPr id="0" name=""/>
        <dsp:cNvSpPr/>
      </dsp:nvSpPr>
      <dsp:spPr>
        <a:xfrm>
          <a:off x="2047845" y="0"/>
          <a:ext cx="1986359" cy="4699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Meios tecnológicos e suas ferramentas </a:t>
          </a:r>
          <a:endParaRPr lang="pt-BR" sz="2100" kern="1200" dirty="0"/>
        </a:p>
      </dsp:txBody>
      <dsp:txXfrm>
        <a:off x="2047845" y="1879870"/>
        <a:ext cx="1986359" cy="1879870"/>
      </dsp:txXfrm>
    </dsp:sp>
    <dsp:sp modelId="{CF0C9231-F610-4A91-9BAC-F4EDA3E75E0C}">
      <dsp:nvSpPr>
        <dsp:cNvPr id="0" name=""/>
        <dsp:cNvSpPr/>
      </dsp:nvSpPr>
      <dsp:spPr>
        <a:xfrm>
          <a:off x="2258528" y="281980"/>
          <a:ext cx="1564992" cy="15649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145E6-6A3C-4AD3-BB71-EC8E58E9CCCA}">
      <dsp:nvSpPr>
        <dsp:cNvPr id="0" name=""/>
        <dsp:cNvSpPr/>
      </dsp:nvSpPr>
      <dsp:spPr>
        <a:xfrm>
          <a:off x="4093795" y="0"/>
          <a:ext cx="1986359" cy="4699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1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Fator histórico-cultural do ser na sociedade</a:t>
          </a:r>
        </a:p>
        <a:p>
          <a:pPr lvl="0" defTabSz="2889250">
            <a:spcBef>
              <a:spcPct val="0"/>
            </a:spcBef>
          </a:pPr>
          <a:endParaRPr lang="pt-BR" sz="2100" kern="1200" dirty="0" smtClean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4093795" y="1879870"/>
        <a:ext cx="1986359" cy="1879870"/>
      </dsp:txXfrm>
    </dsp:sp>
    <dsp:sp modelId="{84B92643-274C-438D-99CB-0E5BA506D18A}">
      <dsp:nvSpPr>
        <dsp:cNvPr id="0" name=""/>
        <dsp:cNvSpPr/>
      </dsp:nvSpPr>
      <dsp:spPr>
        <a:xfrm>
          <a:off x="4304478" y="281980"/>
          <a:ext cx="1564992" cy="156499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1DE9D-7C90-4ADE-8F7C-56D6904A5F50}">
      <dsp:nvSpPr>
        <dsp:cNvPr id="0" name=""/>
        <dsp:cNvSpPr/>
      </dsp:nvSpPr>
      <dsp:spPr>
        <a:xfrm>
          <a:off x="6139745" y="0"/>
          <a:ext cx="1986359" cy="46996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1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As ações sociocultural e étnico-racial</a:t>
          </a:r>
        </a:p>
        <a:p>
          <a:pPr lvl="0" defTabSz="933450">
            <a:spcBef>
              <a:spcPct val="0"/>
            </a:spcBef>
          </a:pPr>
          <a:endParaRPr lang="pt-BR" sz="2100" kern="1200" dirty="0" smtClean="0">
            <a:solidFill>
              <a:srgbClr val="000000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dsp:txBody>
      <dsp:txXfrm>
        <a:off x="6139745" y="1879870"/>
        <a:ext cx="1986359" cy="1879870"/>
      </dsp:txXfrm>
    </dsp:sp>
    <dsp:sp modelId="{2391D3AC-7195-4B82-AF8D-788FA67BDFB8}">
      <dsp:nvSpPr>
        <dsp:cNvPr id="0" name=""/>
        <dsp:cNvSpPr/>
      </dsp:nvSpPr>
      <dsp:spPr>
        <a:xfrm>
          <a:off x="6350429" y="281980"/>
          <a:ext cx="1564992" cy="156499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786DB-8996-493A-95DD-7FD1E564FAF8}">
      <dsp:nvSpPr>
        <dsp:cNvPr id="0" name=""/>
        <dsp:cNvSpPr/>
      </dsp:nvSpPr>
      <dsp:spPr>
        <a:xfrm>
          <a:off x="325119" y="3759741"/>
          <a:ext cx="7477760" cy="7049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E381C-7EBB-47FD-8B54-B9BE320140A5}">
      <dsp:nvSpPr>
        <dsp:cNvPr id="0" name=""/>
        <dsp:cNvSpPr/>
      </dsp:nvSpPr>
      <dsp:spPr>
        <a:xfrm>
          <a:off x="186080" y="1718093"/>
          <a:ext cx="2213490" cy="729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Postagem de material</a:t>
          </a:r>
        </a:p>
        <a:p>
          <a:pPr lvl="0" algn="ctr" defTabSz="1289050">
            <a:spcBef>
              <a:spcPct val="0"/>
            </a:spcBef>
          </a:pPr>
          <a:endParaRPr lang="pt-BR" sz="2400" kern="1200" dirty="0"/>
        </a:p>
      </dsp:txBody>
      <dsp:txXfrm>
        <a:off x="186080" y="1718093"/>
        <a:ext cx="2213490" cy="729445"/>
      </dsp:txXfrm>
    </dsp:sp>
    <dsp:sp modelId="{D4FF0796-63A5-43E8-A69C-FE13E14ACA07}">
      <dsp:nvSpPr>
        <dsp:cNvPr id="0" name=""/>
        <dsp:cNvSpPr/>
      </dsp:nvSpPr>
      <dsp:spPr>
        <a:xfrm>
          <a:off x="147742" y="3189499"/>
          <a:ext cx="2213490" cy="13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rPr>
            <a:t>I</a:t>
          </a: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mplementação e reelaboração de conceitos</a:t>
          </a:r>
          <a:endParaRPr lang="pt-BR" sz="2400" kern="1200" dirty="0"/>
        </a:p>
      </dsp:txBody>
      <dsp:txXfrm>
        <a:off x="147742" y="3189499"/>
        <a:ext cx="2213490" cy="1366625"/>
      </dsp:txXfrm>
    </dsp:sp>
    <dsp:sp modelId="{5C29EEE0-4878-49CC-B90E-A115B3C35A74}">
      <dsp:nvSpPr>
        <dsp:cNvPr id="0" name=""/>
        <dsp:cNvSpPr/>
      </dsp:nvSpPr>
      <dsp:spPr>
        <a:xfrm>
          <a:off x="145227" y="1429497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359E2-ABC7-4037-880C-ADA143653F4C}">
      <dsp:nvSpPr>
        <dsp:cNvPr id="0" name=""/>
        <dsp:cNvSpPr/>
      </dsp:nvSpPr>
      <dsp:spPr>
        <a:xfrm>
          <a:off x="268478" y="1182994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036CE-67E5-45C0-8090-E5B66E4F268A}">
      <dsp:nvSpPr>
        <dsp:cNvPr id="0" name=""/>
        <dsp:cNvSpPr/>
      </dsp:nvSpPr>
      <dsp:spPr>
        <a:xfrm>
          <a:off x="564281" y="1232295"/>
          <a:ext cx="276686" cy="276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37966-F274-4BA6-B1B6-6E70B1FE48E2}">
      <dsp:nvSpPr>
        <dsp:cNvPr id="0" name=""/>
        <dsp:cNvSpPr/>
      </dsp:nvSpPr>
      <dsp:spPr>
        <a:xfrm>
          <a:off x="810783" y="961142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A555E-6F52-4828-A28C-04B876B76D25}">
      <dsp:nvSpPr>
        <dsp:cNvPr id="0" name=""/>
        <dsp:cNvSpPr/>
      </dsp:nvSpPr>
      <dsp:spPr>
        <a:xfrm>
          <a:off x="1137623" y="674266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D9EFD-0892-4278-AD13-CE89F4944D9F}">
      <dsp:nvSpPr>
        <dsp:cNvPr id="0" name=""/>
        <dsp:cNvSpPr/>
      </dsp:nvSpPr>
      <dsp:spPr>
        <a:xfrm>
          <a:off x="1525640" y="1035093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1A06A-0773-46DD-B2A9-D6B6B39D799C}">
      <dsp:nvSpPr>
        <dsp:cNvPr id="0" name=""/>
        <dsp:cNvSpPr/>
      </dsp:nvSpPr>
      <dsp:spPr>
        <a:xfrm>
          <a:off x="1772143" y="1158344"/>
          <a:ext cx="276686" cy="276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75486-ED4A-46DD-BAD7-71A599F70432}">
      <dsp:nvSpPr>
        <dsp:cNvPr id="0" name=""/>
        <dsp:cNvSpPr/>
      </dsp:nvSpPr>
      <dsp:spPr>
        <a:xfrm>
          <a:off x="2117246" y="1429497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30FBE-FAF7-49E3-A236-5A7925C15346}">
      <dsp:nvSpPr>
        <dsp:cNvPr id="0" name=""/>
        <dsp:cNvSpPr/>
      </dsp:nvSpPr>
      <dsp:spPr>
        <a:xfrm>
          <a:off x="2265147" y="1700649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73D15-4779-4A32-AF01-8565C9A877C9}">
      <dsp:nvSpPr>
        <dsp:cNvPr id="0" name=""/>
        <dsp:cNvSpPr/>
      </dsp:nvSpPr>
      <dsp:spPr>
        <a:xfrm>
          <a:off x="1018207" y="1022917"/>
          <a:ext cx="452759" cy="452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2D86D-DD22-46DE-865E-339F5A093973}">
      <dsp:nvSpPr>
        <dsp:cNvPr id="0" name=""/>
        <dsp:cNvSpPr/>
      </dsp:nvSpPr>
      <dsp:spPr>
        <a:xfrm>
          <a:off x="21976" y="2119703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137D4-F600-4AD7-832E-0E4EC03368BB}">
      <dsp:nvSpPr>
        <dsp:cNvPr id="0" name=""/>
        <dsp:cNvSpPr/>
      </dsp:nvSpPr>
      <dsp:spPr>
        <a:xfrm>
          <a:off x="169877" y="2341555"/>
          <a:ext cx="276686" cy="276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AAB04-E3C2-414B-89E2-752508ADEB33}">
      <dsp:nvSpPr>
        <dsp:cNvPr id="0" name=""/>
        <dsp:cNvSpPr/>
      </dsp:nvSpPr>
      <dsp:spPr>
        <a:xfrm>
          <a:off x="539631" y="2538757"/>
          <a:ext cx="402452" cy="402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B1BB8-0785-463B-A3A1-A59C154C7313}">
      <dsp:nvSpPr>
        <dsp:cNvPr id="0" name=""/>
        <dsp:cNvSpPr/>
      </dsp:nvSpPr>
      <dsp:spPr>
        <a:xfrm>
          <a:off x="1057286" y="2859210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328E-3F39-40B9-A398-4D0967AC0DBB}">
      <dsp:nvSpPr>
        <dsp:cNvPr id="0" name=""/>
        <dsp:cNvSpPr/>
      </dsp:nvSpPr>
      <dsp:spPr>
        <a:xfrm>
          <a:off x="1155887" y="2538757"/>
          <a:ext cx="276686" cy="276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DF84B-A080-4A8F-B32B-A1B56C4A7BE8}">
      <dsp:nvSpPr>
        <dsp:cNvPr id="0" name=""/>
        <dsp:cNvSpPr/>
      </dsp:nvSpPr>
      <dsp:spPr>
        <a:xfrm>
          <a:off x="1402389" y="2883861"/>
          <a:ext cx="176073" cy="17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143CC-E082-40D7-97D3-70615EA83916}">
      <dsp:nvSpPr>
        <dsp:cNvPr id="0" name=""/>
        <dsp:cNvSpPr/>
      </dsp:nvSpPr>
      <dsp:spPr>
        <a:xfrm>
          <a:off x="1624241" y="2489457"/>
          <a:ext cx="402452" cy="4024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48C1D-8924-4F11-8CF8-36E28036C92B}">
      <dsp:nvSpPr>
        <dsp:cNvPr id="0" name=""/>
        <dsp:cNvSpPr/>
      </dsp:nvSpPr>
      <dsp:spPr>
        <a:xfrm>
          <a:off x="2166546" y="2390856"/>
          <a:ext cx="276686" cy="276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12153-7808-4B0D-AF7E-129C9C657FE2}">
      <dsp:nvSpPr>
        <dsp:cNvPr id="0" name=""/>
        <dsp:cNvSpPr/>
      </dsp:nvSpPr>
      <dsp:spPr>
        <a:xfrm>
          <a:off x="2443233" y="1231885"/>
          <a:ext cx="812588" cy="155131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CF106-4FA7-42CD-8F89-D213DBC0458A}">
      <dsp:nvSpPr>
        <dsp:cNvPr id="0" name=""/>
        <dsp:cNvSpPr/>
      </dsp:nvSpPr>
      <dsp:spPr>
        <a:xfrm>
          <a:off x="3255821" y="1232638"/>
          <a:ext cx="2216150" cy="1551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Discussão em grupo</a:t>
          </a:r>
          <a:endParaRPr lang="pt-BR" sz="2400" kern="1200" dirty="0"/>
        </a:p>
      </dsp:txBody>
      <dsp:txXfrm>
        <a:off x="3255821" y="1232638"/>
        <a:ext cx="2216150" cy="1551305"/>
      </dsp:txXfrm>
    </dsp:sp>
    <dsp:sp modelId="{CBA3EC90-C5CA-4791-8C3B-B5D3C0E6FF31}">
      <dsp:nvSpPr>
        <dsp:cNvPr id="0" name=""/>
        <dsp:cNvSpPr/>
      </dsp:nvSpPr>
      <dsp:spPr>
        <a:xfrm>
          <a:off x="3255821" y="3189499"/>
          <a:ext cx="2216150" cy="1366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400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Teorias e práticas vivenciadas</a:t>
          </a:r>
          <a:endParaRPr lang="pt-BR" sz="2400" kern="1200" dirty="0"/>
        </a:p>
      </dsp:txBody>
      <dsp:txXfrm>
        <a:off x="3255821" y="3189499"/>
        <a:ext cx="2216150" cy="1366625"/>
      </dsp:txXfrm>
    </dsp:sp>
    <dsp:sp modelId="{EAFFA7BE-BA50-4671-940B-56C164E73A25}">
      <dsp:nvSpPr>
        <dsp:cNvPr id="0" name=""/>
        <dsp:cNvSpPr/>
      </dsp:nvSpPr>
      <dsp:spPr>
        <a:xfrm>
          <a:off x="5471971" y="1231885"/>
          <a:ext cx="812588" cy="155131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7D5B2-5D15-4B90-8BFB-C6C94F353043}">
      <dsp:nvSpPr>
        <dsp:cNvPr id="0" name=""/>
        <dsp:cNvSpPr/>
      </dsp:nvSpPr>
      <dsp:spPr>
        <a:xfrm>
          <a:off x="6273519" y="1853065"/>
          <a:ext cx="1883727" cy="18837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800" b="1" kern="12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rPr>
            <a:t>Redes Sociais</a:t>
          </a:r>
          <a:endParaRPr lang="pt-BR" sz="2800" b="1" kern="1200" dirty="0"/>
        </a:p>
      </dsp:txBody>
      <dsp:txXfrm>
        <a:off x="6549384" y="2128930"/>
        <a:ext cx="1331997" cy="1331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22678-6056-4639-920C-80DF3A2A54A5}" type="datetimeFigureOut">
              <a:rPr lang="pt-BR" smtClean="0"/>
              <a:t>28/09/2014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EFB1F-B592-4125-9A08-79EA47F257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6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FB1F-B592-4125-9A08-79EA47F2573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11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FB1F-B592-4125-9A08-79EA47F257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036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E5C94-7DE7-4EE9-9B4D-6C2980CD057D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17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81F7-1108-4C07-8308-4FDF15184FA3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7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B432-8DAA-45E1-AB89-F42B299E6D98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42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8CC6-6C45-4E31-B084-F1CD0294E840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84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FDF3-9813-4951-B9E7-BA3C38EFD26D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086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E12E-B96D-45EF-B61D-10D46A35C0B8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07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8456-4676-409F-92E5-2FEEE3FC20A3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48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477A7-EC12-4185-9933-D916A15A2B22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2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84B0-8D52-4FBC-81BE-B14E905640E6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0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B155F-3BCA-44D9-8B1B-31B11245CD98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11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706E-5042-4B68-89BE-488ECAF15DC0}" type="datetime1">
              <a:rPr lang="pt-BR" smtClean="0"/>
              <a:t>28/09/2014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27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44AF-A5AB-4451-8992-85644437A5EA}" type="datetime1">
              <a:rPr lang="pt-BR" smtClean="0"/>
              <a:t>28/09/2014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5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6B1C5-75B4-45A9-ADF1-D897A686C369}" type="datetime1">
              <a:rPr lang="pt-BR" smtClean="0"/>
              <a:t>28/09/2014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973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471A-4E82-4C89-B8FE-49992DAEB9D7}" type="datetime1">
              <a:rPr lang="pt-BR" smtClean="0"/>
              <a:t>28/09/2014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02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13BA-D677-4109-B429-CDC2CD0CEA44}" type="datetime1">
              <a:rPr lang="pt-BR" smtClean="0"/>
              <a:t>28/09/2014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56D7-EF33-4577-BCA5-3A0F1C4C57EC}" type="datetime1">
              <a:rPr lang="pt-BR" smtClean="0"/>
              <a:t>28/09/2014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4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3506-0493-4208-8259-D39BA0C59441}" type="datetime1">
              <a:rPr lang="pt-BR" smtClean="0"/>
              <a:t>28/09/2014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AA517B-01E0-4A14-9506-98E4EA5181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170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3712" y="516743"/>
            <a:ext cx="8753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REDES SOCIAIS - </a:t>
            </a:r>
            <a:r>
              <a:rPr lang="pt-BR" sz="36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FACEBOOK, BLOG E TWITTER:</a:t>
            </a:r>
            <a:r>
              <a:rPr lang="pt-BR" sz="3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UMA EXPERIÊNCIA PEDAGÓGICA EM CURSOS DE GRADUAÇÃO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66944" y="3645408"/>
            <a:ext cx="43476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600" dirty="0" err="1" smtClean="0"/>
              <a:t>Bernadétte</a:t>
            </a:r>
            <a:r>
              <a:rPr lang="pt-BR" sz="2600" dirty="0" smtClean="0"/>
              <a:t> Beber, PhD </a:t>
            </a:r>
            <a:r>
              <a:rPr lang="pt-BR" sz="2600" dirty="0" err="1" smtClean="0"/>
              <a:t>Eng</a:t>
            </a:r>
            <a:endParaRPr lang="pt-BR" sz="2600" dirty="0" smtClean="0"/>
          </a:p>
          <a:p>
            <a:r>
              <a:rPr lang="pt-BR" sz="2600" dirty="0" smtClean="0"/>
              <a:t>Simoni </a:t>
            </a:r>
            <a:r>
              <a:rPr lang="pt-BR" sz="2600" dirty="0" err="1" smtClean="0"/>
              <a:t>Urnau</a:t>
            </a:r>
            <a:r>
              <a:rPr lang="pt-BR" sz="2600" dirty="0" smtClean="0"/>
              <a:t> </a:t>
            </a:r>
            <a:r>
              <a:rPr lang="pt-BR" sz="2600" dirty="0" smtClean="0"/>
              <a:t>Bonfiglio, </a:t>
            </a:r>
            <a:r>
              <a:rPr lang="pt-BR" sz="2600" dirty="0" err="1" smtClean="0"/>
              <a:t>MsC</a:t>
            </a:r>
            <a:endParaRPr lang="pt-BR" sz="2600" dirty="0" smtClean="0"/>
          </a:p>
          <a:p>
            <a:r>
              <a:rPr lang="pt-BR" sz="2600" dirty="0" smtClean="0"/>
              <a:t>Eduardo da Silva, </a:t>
            </a:r>
            <a:r>
              <a:rPr lang="pt-BR" sz="2600" dirty="0" err="1" smtClean="0"/>
              <a:t>MsC</a:t>
            </a:r>
            <a:endParaRPr lang="pt-BR" sz="2600" dirty="0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5668181"/>
            <a:ext cx="8113098" cy="365125"/>
          </a:xfrm>
        </p:spPr>
        <p:txBody>
          <a:bodyPr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20º </a:t>
            </a:r>
            <a:r>
              <a:rPr lang="pt-BR" sz="1800" b="1" dirty="0" err="1" smtClean="0">
                <a:solidFill>
                  <a:schemeClr val="tx1"/>
                </a:solidFill>
              </a:rPr>
              <a:t>Ciaed</a:t>
            </a:r>
            <a:r>
              <a:rPr lang="pt-BR" sz="1800" b="1" dirty="0" smtClean="0">
                <a:solidFill>
                  <a:schemeClr val="tx1"/>
                </a:solidFill>
              </a:rPr>
              <a:t> – Congresso Internacional ABED de Ensino a Distância – Curitiba 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765300" y="1312696"/>
            <a:ext cx="2336800" cy="449353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 era </a:t>
            </a:r>
            <a:r>
              <a:rPr lang="pt-BR" sz="26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multimidiática</a:t>
            </a:r>
            <a:r>
              <a:rPr lang="pt-BR" sz="26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competência docente requer atributos e requisitos específicos para a produção do conhecimento:</a:t>
            </a:r>
          </a:p>
        </p:txBody>
      </p:sp>
      <p:sp>
        <p:nvSpPr>
          <p:cNvPr id="5" name="Retângulo 4"/>
          <p:cNvSpPr/>
          <p:nvPr/>
        </p:nvSpPr>
        <p:spPr>
          <a:xfrm>
            <a:off x="9520862" y="6406487"/>
            <a:ext cx="2116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(SANTOS, </a:t>
            </a:r>
            <a:r>
              <a:rPr lang="pt-BR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2001) </a:t>
            </a:r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39928024"/>
              </p:ext>
            </p:extLst>
          </p:nvPr>
        </p:nvGraphicFramePr>
        <p:xfrm>
          <a:off x="4470400" y="622695"/>
          <a:ext cx="4991100" cy="56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5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706880" y="404590"/>
            <a:ext cx="5986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200000"/>
              </a:lnSpc>
              <a:spcAft>
                <a:spcPts val="0"/>
              </a:spcAft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novo modelo de se fazer educação está redefinido nos espaços virtuais, cabendo ao profissional docente agilidade e habilidade em saber lidar com as interfaces, com a gestão do conhecimento e com a destreza de operacionalizar os diferentes espaços midiatizados.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1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1006518" y="897940"/>
            <a:ext cx="8128000" cy="4770517"/>
            <a:chOff x="677334" y="532180"/>
            <a:chExt cx="8128000" cy="4770517"/>
          </a:xfrm>
        </p:grpSpPr>
        <p:grpSp>
          <p:nvGrpSpPr>
            <p:cNvPr id="10" name="Grupo 9"/>
            <p:cNvGrpSpPr/>
            <p:nvPr/>
          </p:nvGrpSpPr>
          <p:grpSpPr>
            <a:xfrm>
              <a:off x="677334" y="532180"/>
              <a:ext cx="8128000" cy="4770517"/>
              <a:chOff x="3652182" y="233960"/>
              <a:chExt cx="8128000" cy="4770517"/>
            </a:xfrm>
          </p:grpSpPr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3979867804"/>
                  </p:ext>
                </p:extLst>
              </p:nvPr>
            </p:nvGraphicFramePr>
            <p:xfrm>
              <a:off x="3652182" y="304800"/>
              <a:ext cx="8128000" cy="469967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6" name="Retângulo 5"/>
              <p:cNvSpPr/>
              <p:nvPr/>
            </p:nvSpPr>
            <p:spPr>
              <a:xfrm>
                <a:off x="4340645" y="233960"/>
                <a:ext cx="6719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TICs</a:t>
                </a:r>
                <a:endParaRPr lang="pt-BR" dirty="0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6394997" y="274634"/>
                <a:ext cx="6719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TICs</a:t>
                </a:r>
                <a:endParaRPr lang="pt-BR" dirty="0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10548123" y="274634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Soc</a:t>
                </a:r>
                <a:endParaRPr lang="pt-BR" dirty="0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8449349" y="274634"/>
                <a:ext cx="582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 err="1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Soc</a:t>
                </a:r>
                <a:endParaRPr lang="pt-BR" dirty="0"/>
              </a:p>
            </p:txBody>
          </p:sp>
        </p:grpSp>
        <p:sp>
          <p:nvSpPr>
            <p:cNvPr id="5" name="Retângulo 4"/>
            <p:cNvSpPr/>
            <p:nvPr/>
          </p:nvSpPr>
          <p:spPr>
            <a:xfrm>
              <a:off x="2438432" y="4302636"/>
              <a:ext cx="4069384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540385" algn="just">
                <a:lnSpc>
                  <a:spcPct val="150000"/>
                </a:lnSpc>
                <a:spcAft>
                  <a:spcPts val="0"/>
                </a:spcAft>
              </a:pPr>
              <a:r>
                <a:rPr lang="pt-BR" sz="28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Atividades propostas</a:t>
              </a:r>
              <a:endParaRPr lang="pt-BR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3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-355728" y="5584827"/>
            <a:ext cx="6096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rot="4222504">
            <a:off x="7245525" y="3168491"/>
            <a:ext cx="6950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Atividades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após aporte teórico em ambas disciplinas</a:t>
            </a:r>
            <a:r>
              <a:rPr lang="pt-BR" sz="2400" b="1" dirty="0" smtClean="0"/>
              <a:t> </a:t>
            </a:r>
            <a:endParaRPr lang="pt-BR" sz="2400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39544022"/>
              </p:ext>
            </p:extLst>
          </p:nvPr>
        </p:nvGraphicFramePr>
        <p:xfrm>
          <a:off x="829276" y="391896"/>
          <a:ext cx="83675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lipse 12"/>
          <p:cNvSpPr/>
          <p:nvPr/>
        </p:nvSpPr>
        <p:spPr>
          <a:xfrm>
            <a:off x="928658" y="3138776"/>
            <a:ext cx="390921" cy="39092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lipse 14"/>
          <p:cNvSpPr/>
          <p:nvPr/>
        </p:nvSpPr>
        <p:spPr>
          <a:xfrm>
            <a:off x="1011593" y="4648135"/>
            <a:ext cx="171028" cy="1710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ipse 18"/>
          <p:cNvSpPr/>
          <p:nvPr/>
        </p:nvSpPr>
        <p:spPr>
          <a:xfrm>
            <a:off x="765274" y="4132616"/>
            <a:ext cx="171028" cy="1710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Elipse 19"/>
          <p:cNvSpPr/>
          <p:nvPr/>
        </p:nvSpPr>
        <p:spPr>
          <a:xfrm>
            <a:off x="2153695" y="5173258"/>
            <a:ext cx="171028" cy="1710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Elipse 20"/>
          <p:cNvSpPr/>
          <p:nvPr/>
        </p:nvSpPr>
        <p:spPr>
          <a:xfrm>
            <a:off x="850788" y="3632854"/>
            <a:ext cx="171028" cy="1710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Elipse 21"/>
          <p:cNvSpPr/>
          <p:nvPr/>
        </p:nvSpPr>
        <p:spPr>
          <a:xfrm>
            <a:off x="2884515" y="3449610"/>
            <a:ext cx="268758" cy="26875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Elipse 22"/>
          <p:cNvSpPr/>
          <p:nvPr/>
        </p:nvSpPr>
        <p:spPr>
          <a:xfrm>
            <a:off x="2923755" y="4895122"/>
            <a:ext cx="268758" cy="26875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Elipse 24"/>
          <p:cNvSpPr/>
          <p:nvPr/>
        </p:nvSpPr>
        <p:spPr>
          <a:xfrm>
            <a:off x="1364938" y="4798858"/>
            <a:ext cx="268758" cy="26875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Elipse 26"/>
          <p:cNvSpPr/>
          <p:nvPr/>
        </p:nvSpPr>
        <p:spPr>
          <a:xfrm>
            <a:off x="2363372" y="4882464"/>
            <a:ext cx="268758" cy="26875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Elipse 27"/>
          <p:cNvSpPr/>
          <p:nvPr/>
        </p:nvSpPr>
        <p:spPr>
          <a:xfrm>
            <a:off x="1739125" y="4890963"/>
            <a:ext cx="268758" cy="26875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Divisa 28"/>
          <p:cNvSpPr/>
          <p:nvPr/>
        </p:nvSpPr>
        <p:spPr>
          <a:xfrm>
            <a:off x="3267889" y="3251117"/>
            <a:ext cx="789305" cy="150686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Divisa 29"/>
          <p:cNvSpPr/>
          <p:nvPr/>
        </p:nvSpPr>
        <p:spPr>
          <a:xfrm>
            <a:off x="6300241" y="3238972"/>
            <a:ext cx="789305" cy="1506869"/>
          </a:xfrm>
          <a:prstGeom prst="chevron">
            <a:avLst>
              <a:gd name="adj" fmla="val 6231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16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231136" y="577218"/>
            <a:ext cx="6096000" cy="22486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PESQUISA COM ACADÊMICOS DO CENTRO UNIVERSITÁRIO DE DESENVOLVIMENTO DO CENTRO-OESTE – UNIDESC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536192" y="3637410"/>
            <a:ext cx="7559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248 (duzentos e quarenta e oito) acadêmicos dos 14 (catorze) cursos que utilizaram as redes sociais </a:t>
            </a:r>
            <a:r>
              <a:rPr lang="pt-BR" sz="24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facebook</a:t>
            </a:r>
            <a:r>
              <a:rPr lang="pt-BR" sz="24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blog e </a:t>
            </a:r>
            <a:r>
              <a:rPr lang="pt-BR" sz="24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twitter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como apoio pedagógico. </a:t>
            </a:r>
            <a:endParaRPr lang="pt-BR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965915" y="1792154"/>
            <a:ext cx="79462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primeira pergunta, , tornou-se necessária pelo fato dos alunos pertencerem a 14 cursos diferentes e estarem todos envolvidos na metodologia utilizada. Dos 248 (duzentos e quarenta e oito) alunos envolvidos, 53 (cinquenta e três) respondem a pesquisa</a:t>
            </a:r>
            <a:r>
              <a:rPr lang="pt-B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lang="pt-BR" sz="2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perfazendo 21,4% (vinte e um, quatro) dos respondentes.</a:t>
            </a:r>
            <a:endParaRPr lang="pt-BR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24436" y="436047"/>
            <a:ext cx="348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Qual é seu curso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021557472"/>
              </p:ext>
            </p:extLst>
          </p:nvPr>
        </p:nvGraphicFramePr>
        <p:xfrm>
          <a:off x="811369" y="811369"/>
          <a:ext cx="7366714" cy="525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89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31381386"/>
              </p:ext>
            </p:extLst>
          </p:nvPr>
        </p:nvGraphicFramePr>
        <p:xfrm>
          <a:off x="474086" y="399244"/>
          <a:ext cx="7124450" cy="623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8146923" y="1107908"/>
            <a:ext cx="3121452" cy="511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Certificou-se que o </a:t>
            </a:r>
            <a:r>
              <a:rPr lang="pt-BR" sz="22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pt-BR" sz="22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a rede social mais utilizada pelos acadêmicos, pois a multiplicidade de comunicação virtual está inserida e definida como ‘necessidade’ formal e informal.</a:t>
            </a:r>
            <a:endParaRPr lang="pt-BR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41654" y="532328"/>
            <a:ext cx="36629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Entre </a:t>
            </a:r>
            <a:r>
              <a:rPr lang="pt-BR" sz="22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blogs</a:t>
            </a:r>
            <a:r>
              <a:rPr lang="pt-BR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pt-BR" sz="22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sites</a:t>
            </a:r>
            <a:r>
              <a:rPr lang="pt-BR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pesquisa acadêmica, obras publicadas, não se obteve informações comprovadas da eficiência e/ou eficácia das redes sociais em estudo (</a:t>
            </a:r>
            <a:r>
              <a:rPr lang="pt-BR" sz="22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Facebook</a:t>
            </a:r>
            <a:r>
              <a:rPr lang="pt-BR" sz="22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Blog, </a:t>
            </a:r>
            <a:r>
              <a:rPr lang="pt-BR" sz="22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Twitter</a:t>
            </a:r>
            <a:r>
              <a:rPr lang="pt-BR" sz="22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), </a:t>
            </a:r>
            <a:r>
              <a:rPr lang="pt-BR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 isso,</a:t>
            </a:r>
            <a:r>
              <a:rPr lang="pt-BR" sz="22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2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afirma-se que os acadêmicos pesquisados se identificaram com as redes sociais acima descritas, visto que, tais mídias foram utilizadas durante o desenvolvimento das atividades acadêmicas. </a:t>
            </a:r>
            <a:endParaRPr lang="pt-BR" sz="2200" b="1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797284927"/>
              </p:ext>
            </p:extLst>
          </p:nvPr>
        </p:nvGraphicFramePr>
        <p:xfrm>
          <a:off x="472440" y="658706"/>
          <a:ext cx="695867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73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070501" y="368005"/>
            <a:ext cx="37091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r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nova era social chamada de ‘sociedade da informação e do conhecimento’</a:t>
            </a:r>
            <a:r>
              <a:rPr lang="pt-BR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faz emergir esta realidade - ‘as redes sociais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r>
              <a:rPr lang="pt-BR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pt-BR" sz="2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Garamond" panose="02020404030301010803" pitchFamily="18" charset="0"/>
              </a:rPr>
              <a:t>[...] as funções e os processos dominantes na era da informação estão cada vez mais organizados em torno de redes. Redes constituem a nova morfologia social de nossas sociedades”. </a:t>
            </a:r>
            <a:r>
              <a:rPr lang="pt-B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(CASTELLS, 1999, p. 497</a:t>
            </a:r>
            <a:r>
              <a:rPr lang="pt-BR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571663700"/>
              </p:ext>
            </p:extLst>
          </p:nvPr>
        </p:nvGraphicFramePr>
        <p:xfrm>
          <a:off x="477395" y="128789"/>
          <a:ext cx="6812048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44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50573" y="568197"/>
            <a:ext cx="410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OBJETIVO DA PESQUISA</a:t>
            </a:r>
            <a:endParaRPr lang="pt-BR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133857" y="1657604"/>
            <a:ext cx="80467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800" dirty="0" smtClean="0"/>
              <a:t>Utilizar as </a:t>
            </a:r>
            <a:r>
              <a:rPr lang="pt-BR" sz="2800" dirty="0"/>
              <a:t>redes sociais </a:t>
            </a:r>
            <a:r>
              <a:rPr lang="pt-BR" sz="2800" i="1" dirty="0" err="1"/>
              <a:t>Facebook</a:t>
            </a:r>
            <a:r>
              <a:rPr lang="pt-BR" sz="2800" i="1" dirty="0"/>
              <a:t>, Blog</a:t>
            </a:r>
            <a:r>
              <a:rPr lang="pt-BR" sz="2800" dirty="0"/>
              <a:t> e </a:t>
            </a:r>
            <a:r>
              <a:rPr lang="pt-BR" sz="2800" i="1" dirty="0" err="1"/>
              <a:t>Twitter</a:t>
            </a:r>
            <a:r>
              <a:rPr lang="pt-BR" sz="2800" dirty="0"/>
              <a:t> como apoio </a:t>
            </a:r>
            <a:r>
              <a:rPr lang="pt-BR" sz="2800" dirty="0" smtClean="0"/>
              <a:t>pedagógico</a:t>
            </a:r>
            <a:r>
              <a:rPr lang="pt-BR" sz="2800" dirty="0"/>
              <a:t> nas disciplinas de Sociologia e Tecnologia de Informação e </a:t>
            </a:r>
            <a:r>
              <a:rPr lang="pt-BR" sz="2800" dirty="0" smtClean="0"/>
              <a:t>Comunicação.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483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6680" y="130987"/>
            <a:ext cx="1104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6-Em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 as redes sociais contribuíram na sua formação acadêmica? </a:t>
            </a:r>
            <a:endParaRPr lang="pt-B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0633"/>
              </p:ext>
            </p:extLst>
          </p:nvPr>
        </p:nvGraphicFramePr>
        <p:xfrm>
          <a:off x="1101143" y="1210612"/>
          <a:ext cx="8545133" cy="52030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7572"/>
                <a:gridCol w="1761792"/>
                <a:gridCol w="1725769"/>
              </a:tblGrid>
              <a:tr h="745742">
                <a:tc>
                  <a:txBody>
                    <a:bodyPr/>
                    <a:lstStyle/>
                    <a:p>
                      <a:pPr indent="6858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Opção de contribuição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 resposta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 de alunos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Produção de conhecimento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39,6%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Interação com colegas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64,2%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5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Maior relacionamento com o (a) professor(a)  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54,7%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Rapidez nas informações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52,8%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5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Rapidez nas respostas das atividades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30,2%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685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Ampliação da sua rede de contato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34,0%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5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Maior facilidade em obter os materiais das disciplinas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54,7%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7457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Houve pouca contribuição na totalidade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7,5%</a:t>
                      </a:r>
                      <a:endParaRPr lang="pt-BR" sz="2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1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066800" y="764024"/>
            <a:ext cx="79741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utilização das redes sociais estabeleceu </a:t>
            </a:r>
            <a:r>
              <a:rPr lang="pt-BR" sz="24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potencialidades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contribuindo significativamente para o aprendizado dos acadêmicos.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mundos virtuais colocam os usuários em um novo processo de criação, pois a utilização dessa tecnologia em processos educacionais é significativamente interessante, devendo ser pensado e organizado para se constituir como ‘elemento impulsionador do processo de aprendizagem’.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(LEVY, 2000).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304081" y="270456"/>
            <a:ext cx="306796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Podemos reafirmar que, a utilização das redes sociais como apoio pedagógico em cursos de graduação é um meio que possibilita avançar na construção do conhecimento, pois, não gerou constrangimento ou alguma indisposição na maioria dos alunos pesquisados.</a:t>
            </a:r>
            <a:endParaRPr lang="pt-BR" sz="24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58542373"/>
              </p:ext>
            </p:extLst>
          </p:nvPr>
        </p:nvGraphicFramePr>
        <p:xfrm>
          <a:off x="321972" y="115911"/>
          <a:ext cx="7419948" cy="652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57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534138" y="241642"/>
            <a:ext cx="38765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Afirma-se que as redes sociais </a:t>
            </a:r>
            <a:r>
              <a:rPr lang="pt-BR" sz="20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pt-BR" sz="20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Blog </a:t>
            </a:r>
            <a:r>
              <a:rPr lang="pt-BR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000" b="1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pt-BR" sz="20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bem ensinados, organizados e estruturados contribuem e impulsionam a aprendizagem. “[...] a geração de novos conhecimentos e de dispositivos de processamento /comunicação da informação, criam um ciclo de realimentação cumulativo entre a inovação e seu uso”. </a:t>
            </a:r>
            <a:r>
              <a:rPr lang="pt-BR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SCHLEMMER, 2006</a:t>
            </a:r>
            <a:r>
              <a:rPr lang="pt-BR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p.5)</a:t>
            </a:r>
            <a:endParaRPr lang="pt-B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30094772"/>
              </p:ext>
            </p:extLst>
          </p:nvPr>
        </p:nvGraphicFramePr>
        <p:xfrm>
          <a:off x="248920" y="241643"/>
          <a:ext cx="6789169" cy="597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347729" y="6340748"/>
            <a:ext cx="6690360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</a:t>
            </a: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 foi ignorada por um dos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respondentes</a:t>
            </a:r>
            <a:endParaRPr lang="pt-B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5599" y="2264729"/>
            <a:ext cx="8619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permitido optar por mais de uma mídia social.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primeira 100,0% (53 alunos) responderam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46409"/>
              </p:ext>
            </p:extLst>
          </p:nvPr>
        </p:nvGraphicFramePr>
        <p:xfrm>
          <a:off x="581374" y="4139899"/>
          <a:ext cx="8356564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339"/>
                <a:gridCol w="2043891"/>
                <a:gridCol w="1826046"/>
                <a:gridCol w="20422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rede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Facebook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Blog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</a:t>
                      </a:r>
                      <a:endParaRPr lang="pt-BR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88,6% (39)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23,1% (3)</a:t>
                      </a:r>
                      <a:endParaRPr lang="pt-BR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18,8% (3)</a:t>
                      </a:r>
                      <a:endParaRPr lang="pt-BR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4,5% (2)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46,2% (6)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18,8% (3)</a:t>
                      </a:r>
                      <a:endParaRPr lang="pt-BR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Parcialmente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4,5% (2)</a:t>
                      </a:r>
                      <a:endParaRPr lang="pt-BR" sz="3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30,8% (4)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62,5% (10)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185886"/>
            <a:ext cx="9204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9- Você </a:t>
            </a:r>
            <a:r>
              <a:rPr lang="pt-BR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 instruir outra pessoa para utilizar as redes sociais? </a:t>
            </a:r>
            <a:endParaRPr lang="pt-BR" sz="2800" b="1" dirty="0" smtClean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(</a:t>
            </a:r>
            <a:r>
              <a:rPr lang="pt-BR" sz="28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pt-BR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pt-BR" sz="2800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pt-BR" sz="28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Blog, </a:t>
            </a:r>
            <a:r>
              <a:rPr lang="pt-BR" sz="2800" b="1" i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pt-BR" sz="28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pt-B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81456" y="776478"/>
            <a:ext cx="8299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usabilidade das redes sociais tornou-se efetivada. 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</a:t>
            </a:r>
            <a:r>
              <a:rPr lang="pt-BR" sz="2400" i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Facebook</a:t>
            </a:r>
            <a:r>
              <a:rPr lang="pt-BR" sz="2400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foi à rede que os acadêmicos mais se identificaram e obtiveram maior habilidade para compartilhar os saberes aprendidos. </a:t>
            </a:r>
          </a:p>
          <a:p>
            <a:pPr algn="ctr">
              <a:lnSpc>
                <a:spcPct val="150000"/>
              </a:lnSpc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˝É fato que a informação é o subsídio para a construção do conhecimento, para o aprendizado, de forma que o uso das Tecnologias Digitais, [...] vem revolucionando as formas de ensinar e de aprender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˝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(SCHLEMMER, 2006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, p.7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826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624294" y="163860"/>
            <a:ext cx="3646652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sz="22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Moran (2010, p.1) considera que a educação no tempo das redes sociais desafiam os profissionais da educação: “As aulas não se resumem só aos momentos presenciais. Aumenta a integração com os ambientes digitais, com os ambientes colaborativos, com as tecnologias simples, fáceis, intuitivas”. 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467434424"/>
              </p:ext>
            </p:extLst>
          </p:nvPr>
        </p:nvGraphicFramePr>
        <p:xfrm>
          <a:off x="505090" y="180304"/>
          <a:ext cx="5987150" cy="6375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3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022" y="183240"/>
            <a:ext cx="91317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pt-BR" sz="2400" b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11- N</a:t>
            </a:r>
            <a:r>
              <a:rPr lang="pt-BR" sz="24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4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escala de 1 a 5, sendo o 1 de menor valor e 5 de maior, qual avaliação você faz do seu aproveitamento educacional das redes sociais utilizadas? Avalie as disciplinas separadamente.</a:t>
            </a:r>
            <a:r>
              <a:rPr lang="pt-BR" sz="2400" b="1" dirty="0" smtClean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97253"/>
              </p:ext>
            </p:extLst>
          </p:nvPr>
        </p:nvGraphicFramePr>
        <p:xfrm>
          <a:off x="715207" y="3274171"/>
          <a:ext cx="7863839" cy="3150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256"/>
                <a:gridCol w="1187702"/>
                <a:gridCol w="1187702"/>
                <a:gridCol w="1329393"/>
                <a:gridCol w="1329393"/>
                <a:gridCol w="1329393"/>
              </a:tblGrid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Tecnologia da Informação e Comunicação (</a:t>
                      </a:r>
                      <a:r>
                        <a:rPr lang="pt-BR" sz="24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TICs</a:t>
                      </a: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5,8% (3)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3,8% (2)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17,3% (9)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21,2% (11)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51,9% (27)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Sociologia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2,2% (1)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4,4% (2)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8,9% (4)</a:t>
                      </a:r>
                      <a:endParaRPr lang="pt-BR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 (15)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51,1% (23)</a:t>
                      </a:r>
                      <a:endParaRPr lang="pt-BR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0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9717" y="427407"/>
            <a:ext cx="89391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Obteve-se êxito na utilização das redes sociais nas duas disciplinas (</a:t>
            </a:r>
            <a:r>
              <a:rPr lang="pt-BR" sz="24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TICs</a:t>
            </a: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Sociologia). “[...] as comunidades virtuais de aprendizagem, [...] podem ser vistas como resultantes da construção coletiva, autorregulada, [...] abertas às transformações necessárias frente a novos objetos do mundo natural e social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(SCHLEMMER, 2002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p.6) </a:t>
            </a:r>
            <a:endParaRPr lang="pt-BR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Portanto, as redes sociais promovem o desenvolvimento de competências, habilidades e atitudes gerando maior potencialização e otimização do conhecimento científico.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568903" y="411154"/>
            <a:ext cx="6407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CONCLUSÃO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  <a:r>
              <a:rPr lang="pt-BR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0508" y="1313847"/>
            <a:ext cx="84159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experiência realizada com 248 alunos, dos catorze (14) cursos de Graduação do UNIDESC – GO em 2012/2, utilizando as Redes Sociais - </a:t>
            </a:r>
            <a:r>
              <a:rPr lang="pt-BR" sz="2400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facebook</a:t>
            </a:r>
            <a:r>
              <a:rPr lang="pt-BR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blog e </a:t>
            </a:r>
            <a:r>
              <a:rPr lang="pt-BR" sz="2400" i="1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twitter</a:t>
            </a:r>
            <a:r>
              <a:rPr lang="pt-BR" sz="2400" i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apoio didático-pedagógico nas disciplinas de Sociologia e Tecnologias da Informação e Comunicação – </a:t>
            </a:r>
            <a:r>
              <a:rPr lang="pt-BR" sz="2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TICs</a:t>
            </a:r>
            <a:r>
              <a:rPr lang="pt-BR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demonstrou que as redes sociais utilizadas corroboraram significativamente no processo ensino-aprendizagem, tão quanto nas atuações didático-pedagógicas dos professores envolvidos. </a:t>
            </a:r>
            <a:endParaRPr lang="pt-BR" sz="24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3943523" y="643575"/>
            <a:ext cx="2504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Público alvo</a:t>
            </a:r>
            <a:endParaRPr lang="pt-BR" sz="3200" b="1" dirty="0"/>
          </a:p>
        </p:txBody>
      </p:sp>
      <p:sp>
        <p:nvSpPr>
          <p:cNvPr id="4" name="Retângulo 3"/>
          <p:cNvSpPr/>
          <p:nvPr/>
        </p:nvSpPr>
        <p:spPr>
          <a:xfrm>
            <a:off x="1038157" y="1668283"/>
            <a:ext cx="8314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248 acadêmicos das disciplinas de Tecnologia da Informação e Comunicação (</a:t>
            </a:r>
            <a:r>
              <a:rPr lang="pt-BR" sz="28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TICs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e Sociologia segundo semestre de 2012 no Centro Universitário de Desenvolvimento do Centro</a:t>
            </a:r>
            <a:r>
              <a:rPr lang="pt-BR" sz="2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pt-BR" sz="28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Oeste – UNIDESC, na cidade de Luziânia no Estado de Goiás.</a:t>
            </a:r>
          </a:p>
        </p:txBody>
      </p:sp>
    </p:spTree>
    <p:extLst>
      <p:ext uri="{BB962C8B-B14F-4D97-AF65-F5344CB8AC3E}">
        <p14:creationId xmlns:p14="http://schemas.microsoft.com/office/powerpoint/2010/main" val="37811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77334" y="851696"/>
            <a:ext cx="7863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Ensinar utilizando as redes sociais requer a ruptura de paradigmas historicamente construídos, tão quanto direcionar um novo olhar no conjunto dos saberes, e mais, o professor permitir ser questionado, combinando as atividades individuais e coletivas de forma recíproca e interativa, pois estamos diuturnamente sujeitos a novos questionamentos, a novos conhecimentos e novos saberes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695009" y="1542623"/>
            <a:ext cx="6812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Portanto, o paradigma tecnológico baseado nas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tecnologias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informação e comunicação, especificamente no contexto das redes sociais, influenciam e podem corroborar no processo ensino aprendizagem de forma coerente, criativa e proativa na produção do conhecimento.</a:t>
            </a: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63640" y="1239900"/>
            <a:ext cx="8887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ANTONIOLI, L. </a:t>
            </a:r>
            <a:r>
              <a:rPr lang="pt-BR" sz="1300" b="1" kern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Estatísticas</a:t>
            </a:r>
            <a:r>
              <a:rPr lang="pt-BR" sz="1300" b="1" kern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dados e projeções atuais</a:t>
            </a:r>
            <a:br>
              <a:rPr lang="pt-BR" sz="1300" b="1" kern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1300" b="1" kern="1800" spc="12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a internet no Brasil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(2013). 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Disponível em: &lt;obeguarany.com/</a:t>
            </a:r>
            <a:r>
              <a:rPr lang="pt-BR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internet_no_brasil.php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&gt;. Acesso em: 18 jan. 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</a:t>
            </a:r>
            <a:endParaRPr lang="pt-BR" sz="13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BLOGOSFERABRASIL.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Estatísticas de audiência dos blogs no Brasil.</a:t>
            </a:r>
            <a:r>
              <a:rPr lang="pt-BR" sz="1300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(2013). Disponível em: &lt;http://www.blogosferabrasil.com/estatisticas-de-audiencia-dos-blogs-no-brasil&gt;. Acesso em: 21 jan. 2014</a:t>
            </a:r>
            <a:r>
              <a:rPr lang="pt-BR" sz="1300" b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3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CASTELLS, M.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sociedade em rede</a:t>
            </a: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São Paulo: Paz e Terra, 1999</a:t>
            </a: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LEVY, P.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tecnologias da inteligência: </a:t>
            </a: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futuro do pensamento na era da informática. Rio de Janeiro: 34, 2000</a:t>
            </a: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b="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LOPES, L. </a:t>
            </a:r>
            <a:r>
              <a:rPr lang="pt-BR" sz="1300" b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Cai número de usuários do </a:t>
            </a:r>
            <a:r>
              <a:rPr lang="pt-BR" sz="1300" b="1" kern="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twitter</a:t>
            </a:r>
            <a:r>
              <a:rPr lang="pt-BR" sz="1300" b="1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 Brasil.</a:t>
            </a:r>
            <a:r>
              <a:rPr lang="pt-BR" sz="1300" b="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(2012). Disponível em: &lt;http://fmanha.com.br/blogs/blogtech/2012/09/10/cai-numero-de-usuarios-do-twitter-no-brasil/&gt;. Acesso em: 13 jan. 2014</a:t>
            </a:r>
            <a:r>
              <a:rPr lang="pt-BR" sz="1300" b="0" kern="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300" b="1" kern="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MINAYO, M.C.S.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Pesquisa social. </a:t>
            </a: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Teoria, método e criatividade. Petrópolis: Vozes, 1999</a:t>
            </a: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MORAN, J.M. A educação em tempos do </a:t>
            </a:r>
            <a:r>
              <a:rPr lang="pt-BR" sz="13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twitter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(2010). Disponível em: http://www.eca.usp.br/prof/moran/twitter.htm. Acesso em: 16 jan. 2013</a:t>
            </a:r>
            <a:r>
              <a:rPr lang="pt-BR" sz="13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QUALMAN, E. </a:t>
            </a:r>
            <a:r>
              <a:rPr lang="pt-BR" sz="13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Socialnomics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 as mídias sociais estão transformando a forma como vivemos e fazemos negócios. São Paulo: Saraiva, 2011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3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SANTOS, N.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sociedade do conhecimento.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Florianópolis: EPS-UFSC, 2001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13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SCHLEMMER, E. et al.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Princípios e pressupostos norteadores para a construção de uma nova graduação.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São Leopoldo: UNISINOS, 2002.</a:t>
            </a: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SCHLEMMER, E.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aprendizagem em mundos virtuais: 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viver e conviver na virtualidade. </a:t>
            </a:r>
            <a:r>
              <a:rPr lang="pt-BR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Unisinos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Vol. 1, 16 (17), 2006.</a:t>
            </a: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SVEIBY, K.E.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nova riqueza das organizações.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Rio de Janeiro: Campus, 1998.</a:t>
            </a: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SOCIALLIZE. (2012).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Números de usuários do </a:t>
            </a:r>
            <a:r>
              <a:rPr lang="pt-BR" sz="13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facebook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Brasil é o maior do mundo.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Disponível em: &lt;http://www.sociallize.com/blog-sociall.php?id=2&gt;. Acesso em: 19 jan. 2013.</a:t>
            </a: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SURVEYMONKEY. 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Ferramenta gratuita de pesquisa.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Disponível em: &lt;https://pt.surveymonkey.com&gt;. Acesso em: 6 jan. 2013.</a:t>
            </a:r>
          </a:p>
          <a:p>
            <a:pPr algn="just">
              <a:spcAft>
                <a:spcPts val="0"/>
              </a:spcAft>
            </a:pP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VYGOTSKY, L.S.</a:t>
            </a:r>
            <a:r>
              <a:rPr lang="pt-BR" sz="13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Pensamento e linguagem.</a:t>
            </a:r>
            <a:r>
              <a:rPr lang="pt-BR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São Paulo: Martins Fontes, 1987.</a:t>
            </a:r>
            <a:endParaRPr lang="pt-BR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48049" y="335151"/>
            <a:ext cx="512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REFERÊNCIAS BIBLIOGRÁFICAS</a:t>
            </a:r>
            <a:endParaRPr lang="pt-BR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28316" y="71949"/>
            <a:ext cx="264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Organização dos envolvidos na pesquisa</a:t>
            </a:r>
            <a:endParaRPr lang="pt-BR" sz="28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29619120"/>
              </p:ext>
            </p:extLst>
          </p:nvPr>
        </p:nvGraphicFramePr>
        <p:xfrm>
          <a:off x="1934464" y="871295"/>
          <a:ext cx="6258560" cy="4571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uxograma: Conector 6"/>
          <p:cNvSpPr/>
          <p:nvPr/>
        </p:nvSpPr>
        <p:spPr>
          <a:xfrm>
            <a:off x="646176" y="2609314"/>
            <a:ext cx="1877568" cy="1161288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C.Cont</a:t>
            </a: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Sec.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Sist. de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</a:t>
            </a:r>
            <a:endParaRPr lang="pt-BR" dirty="0"/>
          </a:p>
        </p:txBody>
      </p:sp>
      <p:sp>
        <p:nvSpPr>
          <p:cNvPr id="8" name="Fluxograma: Conector 7"/>
          <p:cNvSpPr/>
          <p:nvPr/>
        </p:nvSpPr>
        <p:spPr>
          <a:xfrm>
            <a:off x="4425696" y="132909"/>
            <a:ext cx="1316736" cy="692497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Direito</a:t>
            </a:r>
            <a:endParaRPr lang="pt-BR" dirty="0"/>
          </a:p>
        </p:txBody>
      </p:sp>
      <p:sp>
        <p:nvSpPr>
          <p:cNvPr id="9" name="Fluxograma: Conector 8"/>
          <p:cNvSpPr/>
          <p:nvPr/>
        </p:nvSpPr>
        <p:spPr>
          <a:xfrm>
            <a:off x="7645076" y="2523970"/>
            <a:ext cx="1840300" cy="1222248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Farm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Enf</a:t>
            </a: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Tec</a:t>
            </a: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Rad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Veterinária</a:t>
            </a:r>
            <a:endParaRPr lang="pt-BR" dirty="0"/>
          </a:p>
        </p:txBody>
      </p:sp>
      <p:sp>
        <p:nvSpPr>
          <p:cNvPr id="10" name="Fluxograma: Conector 9"/>
          <p:cNvSpPr/>
          <p:nvPr/>
        </p:nvSpPr>
        <p:spPr>
          <a:xfrm>
            <a:off x="3816096" y="5479895"/>
            <a:ext cx="2377440" cy="1164745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Ciên</a:t>
            </a: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</a:t>
            </a:r>
            <a:endParaRPr lang="pt-BR" dirty="0" smtClean="0"/>
          </a:p>
          <a:p>
            <a:pPr algn="ctr"/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Fís</a:t>
            </a: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Letras</a:t>
            </a:r>
          </a:p>
          <a:p>
            <a:pPr algn="ctr"/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Mat</a:t>
            </a:r>
            <a:r>
              <a:rPr lang="pt-BR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/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Pedag</a:t>
            </a:r>
            <a:endParaRPr lang="pt-BR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4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19493888"/>
              </p:ext>
            </p:extLst>
          </p:nvPr>
        </p:nvGraphicFramePr>
        <p:xfrm>
          <a:off x="1247424" y="6226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 rot="17790471">
            <a:off x="363391" y="2702560"/>
            <a:ext cx="6002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32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REALIZAÇÃO DA PESQUISA </a:t>
            </a:r>
          </a:p>
        </p:txBody>
      </p:sp>
    </p:spTree>
    <p:extLst>
      <p:ext uri="{BB962C8B-B14F-4D97-AF65-F5344CB8AC3E}">
        <p14:creationId xmlns:p14="http://schemas.microsoft.com/office/powerpoint/2010/main" val="17054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7267" y="328871"/>
            <a:ext cx="472417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pt-BR" sz="3200" b="1" dirty="0" smtClean="0"/>
              <a:t>TEMÁTICAS ABORDADAS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1669571" y="1224659"/>
            <a:ext cx="71763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sz="2800" b="1" dirty="0" smtClean="0"/>
              <a:t>1. O </a:t>
            </a:r>
            <a:r>
              <a:rPr lang="pt-BR" sz="2800" b="1" i="1" dirty="0" smtClean="0"/>
              <a:t>WWW</a:t>
            </a:r>
            <a:r>
              <a:rPr lang="pt-BR" sz="2800" b="1" dirty="0" smtClean="0"/>
              <a:t> E AS REDES SOCIAIS NO BRASIL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8100568" y="1609672"/>
            <a:ext cx="7112" cy="800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6266689" y="2410391"/>
            <a:ext cx="3667758" cy="1544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5º país no </a:t>
            </a:r>
            <a:r>
              <a:rPr lang="pt-BR" sz="2400" i="1" dirty="0" smtClean="0">
                <a:solidFill>
                  <a:schemeClr val="tx1"/>
                </a:solidFill>
              </a:rPr>
              <a:t>ranking</a:t>
            </a:r>
            <a:r>
              <a:rPr lang="pt-BR" sz="2400" dirty="0" smtClean="0">
                <a:solidFill>
                  <a:schemeClr val="tx1"/>
                </a:solidFill>
              </a:rPr>
              <a:t> mundial com maior número de conexões à </a:t>
            </a:r>
            <a:r>
              <a:rPr lang="pt-BR" sz="2400" i="1" dirty="0" smtClean="0">
                <a:solidFill>
                  <a:schemeClr val="tx1"/>
                </a:solidFill>
              </a:rPr>
              <a:t>internet</a:t>
            </a:r>
            <a:r>
              <a:rPr lang="pt-BR" sz="2400" b="1" i="1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(ANTONIOLI, </a:t>
            </a:r>
            <a:r>
              <a:rPr lang="pt-BR" dirty="0" smtClean="0">
                <a:solidFill>
                  <a:schemeClr val="tx1"/>
                </a:solidFill>
              </a:rPr>
              <a:t>2013)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7397143" y="3967024"/>
            <a:ext cx="1361439" cy="8832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5611015" y="4866585"/>
            <a:ext cx="3645407" cy="128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Ramo de negócios, contato pessoal, fins educacionais...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73023" y="4289115"/>
            <a:ext cx="3944113" cy="20379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SÉCULO XXI 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Criatividade 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Inovação 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Popularização da </a:t>
            </a:r>
            <a:r>
              <a:rPr lang="pt-BR" sz="2400" i="1" dirty="0" smtClean="0">
                <a:solidFill>
                  <a:schemeClr val="tx1"/>
                </a:solidFill>
              </a:rPr>
              <a:t>internet</a:t>
            </a:r>
          </a:p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Redes sociais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20" name="Conector de seta reta 19"/>
          <p:cNvCxnSpPr>
            <a:stCxn id="14" idx="1"/>
            <a:endCxn id="16" idx="3"/>
          </p:cNvCxnSpPr>
          <p:nvPr/>
        </p:nvCxnSpPr>
        <p:spPr>
          <a:xfrm flipH="1" flipV="1">
            <a:off x="4517136" y="5308074"/>
            <a:ext cx="1093879" cy="203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0"/>
          <p:cNvSpPr/>
          <p:nvPr/>
        </p:nvSpPr>
        <p:spPr>
          <a:xfrm>
            <a:off x="1669571" y="2410391"/>
            <a:ext cx="219659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Comunicação interpessoal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25" name="Conector de seta reta 24"/>
          <p:cNvCxnSpPr>
            <a:stCxn id="16" idx="0"/>
            <a:endCxn id="21" idx="2"/>
          </p:cNvCxnSpPr>
          <p:nvPr/>
        </p:nvCxnSpPr>
        <p:spPr>
          <a:xfrm flipV="1">
            <a:off x="2545080" y="3324791"/>
            <a:ext cx="222788" cy="9643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1" idx="0"/>
          </p:cNvCxnSpPr>
          <p:nvPr/>
        </p:nvCxnSpPr>
        <p:spPr>
          <a:xfrm flipV="1">
            <a:off x="2767868" y="1609672"/>
            <a:ext cx="279399" cy="800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20º Ciaed – Congresso Internacional ABED de Ensino a Distância – Curitiba </a:t>
            </a:r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373718"/>
              </p:ext>
            </p:extLst>
          </p:nvPr>
        </p:nvGraphicFramePr>
        <p:xfrm>
          <a:off x="-548640" y="438912"/>
          <a:ext cx="7997952" cy="522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8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41120" y="106603"/>
            <a:ext cx="6815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FACEBOOK, BLOG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TWITTER: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FERRAMENTAS DE APOIO PEDAGÓGICO E A COMPETÊNCIA DOCENTE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36576" y="1342739"/>
            <a:ext cx="819302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40021112"/>
              </p:ext>
            </p:extLst>
          </p:nvPr>
        </p:nvGraphicFramePr>
        <p:xfrm>
          <a:off x="121920" y="706767"/>
          <a:ext cx="11545824" cy="5937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rma livre 9"/>
          <p:cNvSpPr/>
          <p:nvPr/>
        </p:nvSpPr>
        <p:spPr>
          <a:xfrm>
            <a:off x="60960" y="1377696"/>
            <a:ext cx="9802368" cy="5132832"/>
          </a:xfrm>
          <a:custGeom>
            <a:avLst/>
            <a:gdLst>
              <a:gd name="connsiteX0" fmla="*/ 9802368 w 9802368"/>
              <a:gd name="connsiteY0" fmla="*/ 3072384 h 5132832"/>
              <a:gd name="connsiteX1" fmla="*/ 9790176 w 9802368"/>
              <a:gd name="connsiteY1" fmla="*/ 3133344 h 5132832"/>
              <a:gd name="connsiteX2" fmla="*/ 9777984 w 9802368"/>
              <a:gd name="connsiteY2" fmla="*/ 3230880 h 5132832"/>
              <a:gd name="connsiteX3" fmla="*/ 9753600 w 9802368"/>
              <a:gd name="connsiteY3" fmla="*/ 3267456 h 5132832"/>
              <a:gd name="connsiteX4" fmla="*/ 9704832 w 9802368"/>
              <a:gd name="connsiteY4" fmla="*/ 3352800 h 5132832"/>
              <a:gd name="connsiteX5" fmla="*/ 9595104 w 9802368"/>
              <a:gd name="connsiteY5" fmla="*/ 3425952 h 5132832"/>
              <a:gd name="connsiteX6" fmla="*/ 9546336 w 9802368"/>
              <a:gd name="connsiteY6" fmla="*/ 3438144 h 5132832"/>
              <a:gd name="connsiteX7" fmla="*/ 9485376 w 9802368"/>
              <a:gd name="connsiteY7" fmla="*/ 3462528 h 5132832"/>
              <a:gd name="connsiteX8" fmla="*/ 9448800 w 9802368"/>
              <a:gd name="connsiteY8" fmla="*/ 3474720 h 5132832"/>
              <a:gd name="connsiteX9" fmla="*/ 9253728 w 9802368"/>
              <a:gd name="connsiteY9" fmla="*/ 3560064 h 5132832"/>
              <a:gd name="connsiteX10" fmla="*/ 9168384 w 9802368"/>
              <a:gd name="connsiteY10" fmla="*/ 3572256 h 5132832"/>
              <a:gd name="connsiteX11" fmla="*/ 8924544 w 9802368"/>
              <a:gd name="connsiteY11" fmla="*/ 3608832 h 5132832"/>
              <a:gd name="connsiteX12" fmla="*/ 8619744 w 9802368"/>
              <a:gd name="connsiteY12" fmla="*/ 3621024 h 5132832"/>
              <a:gd name="connsiteX13" fmla="*/ 8461248 w 9802368"/>
              <a:gd name="connsiteY13" fmla="*/ 3584448 h 5132832"/>
              <a:gd name="connsiteX14" fmla="*/ 8363712 w 9802368"/>
              <a:gd name="connsiteY14" fmla="*/ 3560064 h 5132832"/>
              <a:gd name="connsiteX15" fmla="*/ 8327136 w 9802368"/>
              <a:gd name="connsiteY15" fmla="*/ 3547872 h 5132832"/>
              <a:gd name="connsiteX16" fmla="*/ 8217408 w 9802368"/>
              <a:gd name="connsiteY16" fmla="*/ 3535680 h 5132832"/>
              <a:gd name="connsiteX17" fmla="*/ 8180832 w 9802368"/>
              <a:gd name="connsiteY17" fmla="*/ 3523488 h 5132832"/>
              <a:gd name="connsiteX18" fmla="*/ 7376160 w 9802368"/>
              <a:gd name="connsiteY18" fmla="*/ 3523488 h 5132832"/>
              <a:gd name="connsiteX19" fmla="*/ 7266432 w 9802368"/>
              <a:gd name="connsiteY19" fmla="*/ 3572256 h 5132832"/>
              <a:gd name="connsiteX20" fmla="*/ 7168896 w 9802368"/>
              <a:gd name="connsiteY20" fmla="*/ 3657600 h 5132832"/>
              <a:gd name="connsiteX21" fmla="*/ 7059168 w 9802368"/>
              <a:gd name="connsiteY21" fmla="*/ 3791712 h 5132832"/>
              <a:gd name="connsiteX22" fmla="*/ 7010400 w 9802368"/>
              <a:gd name="connsiteY22" fmla="*/ 3889248 h 5132832"/>
              <a:gd name="connsiteX23" fmla="*/ 6876288 w 9802368"/>
              <a:gd name="connsiteY23" fmla="*/ 4072128 h 5132832"/>
              <a:gd name="connsiteX24" fmla="*/ 6839712 w 9802368"/>
              <a:gd name="connsiteY24" fmla="*/ 4133088 h 5132832"/>
              <a:gd name="connsiteX25" fmla="*/ 6815328 w 9802368"/>
              <a:gd name="connsiteY25" fmla="*/ 4194048 h 5132832"/>
              <a:gd name="connsiteX26" fmla="*/ 6766560 w 9802368"/>
              <a:gd name="connsiteY26" fmla="*/ 4267200 h 5132832"/>
              <a:gd name="connsiteX27" fmla="*/ 6693408 w 9802368"/>
              <a:gd name="connsiteY27" fmla="*/ 4291584 h 5132832"/>
              <a:gd name="connsiteX28" fmla="*/ 6522720 w 9802368"/>
              <a:gd name="connsiteY28" fmla="*/ 4267200 h 5132832"/>
              <a:gd name="connsiteX29" fmla="*/ 6449568 w 9802368"/>
              <a:gd name="connsiteY29" fmla="*/ 4218432 h 5132832"/>
              <a:gd name="connsiteX30" fmla="*/ 6291072 w 9802368"/>
              <a:gd name="connsiteY30" fmla="*/ 4120896 h 5132832"/>
              <a:gd name="connsiteX31" fmla="*/ 6217920 w 9802368"/>
              <a:gd name="connsiteY31" fmla="*/ 3925824 h 5132832"/>
              <a:gd name="connsiteX32" fmla="*/ 6169152 w 9802368"/>
              <a:gd name="connsiteY32" fmla="*/ 3816096 h 5132832"/>
              <a:gd name="connsiteX33" fmla="*/ 6132576 w 9802368"/>
              <a:gd name="connsiteY33" fmla="*/ 3694176 h 5132832"/>
              <a:gd name="connsiteX34" fmla="*/ 6096000 w 9802368"/>
              <a:gd name="connsiteY34" fmla="*/ 3596640 h 5132832"/>
              <a:gd name="connsiteX35" fmla="*/ 6071616 w 9802368"/>
              <a:gd name="connsiteY35" fmla="*/ 3511296 h 5132832"/>
              <a:gd name="connsiteX36" fmla="*/ 6047232 w 9802368"/>
              <a:gd name="connsiteY36" fmla="*/ 3438144 h 5132832"/>
              <a:gd name="connsiteX37" fmla="*/ 6059424 w 9802368"/>
              <a:gd name="connsiteY37" fmla="*/ 3316224 h 5132832"/>
              <a:gd name="connsiteX38" fmla="*/ 6096000 w 9802368"/>
              <a:gd name="connsiteY38" fmla="*/ 3304032 h 5132832"/>
              <a:gd name="connsiteX39" fmla="*/ 6132576 w 9802368"/>
              <a:gd name="connsiteY39" fmla="*/ 3279648 h 5132832"/>
              <a:gd name="connsiteX40" fmla="*/ 6181344 w 9802368"/>
              <a:gd name="connsiteY40" fmla="*/ 3255264 h 5132832"/>
              <a:gd name="connsiteX41" fmla="*/ 6352032 w 9802368"/>
              <a:gd name="connsiteY41" fmla="*/ 3145536 h 5132832"/>
              <a:gd name="connsiteX42" fmla="*/ 6412992 w 9802368"/>
              <a:gd name="connsiteY42" fmla="*/ 3108960 h 5132832"/>
              <a:gd name="connsiteX43" fmla="*/ 6571488 w 9802368"/>
              <a:gd name="connsiteY43" fmla="*/ 3011424 h 5132832"/>
              <a:gd name="connsiteX44" fmla="*/ 6608064 w 9802368"/>
              <a:gd name="connsiteY44" fmla="*/ 2974848 h 5132832"/>
              <a:gd name="connsiteX45" fmla="*/ 6754368 w 9802368"/>
              <a:gd name="connsiteY45" fmla="*/ 2901696 h 5132832"/>
              <a:gd name="connsiteX46" fmla="*/ 6912864 w 9802368"/>
              <a:gd name="connsiteY46" fmla="*/ 2804160 h 5132832"/>
              <a:gd name="connsiteX47" fmla="*/ 6949440 w 9802368"/>
              <a:gd name="connsiteY47" fmla="*/ 2779776 h 5132832"/>
              <a:gd name="connsiteX48" fmla="*/ 7095744 w 9802368"/>
              <a:gd name="connsiteY48" fmla="*/ 2718816 h 5132832"/>
              <a:gd name="connsiteX49" fmla="*/ 7132320 w 9802368"/>
              <a:gd name="connsiteY49" fmla="*/ 2694432 h 5132832"/>
              <a:gd name="connsiteX50" fmla="*/ 7303008 w 9802368"/>
              <a:gd name="connsiteY50" fmla="*/ 2633472 h 5132832"/>
              <a:gd name="connsiteX51" fmla="*/ 7351776 w 9802368"/>
              <a:gd name="connsiteY51" fmla="*/ 2621280 h 5132832"/>
              <a:gd name="connsiteX52" fmla="*/ 7522464 w 9802368"/>
              <a:gd name="connsiteY52" fmla="*/ 2548128 h 5132832"/>
              <a:gd name="connsiteX53" fmla="*/ 7668768 w 9802368"/>
              <a:gd name="connsiteY53" fmla="*/ 2487168 h 5132832"/>
              <a:gd name="connsiteX54" fmla="*/ 7778496 w 9802368"/>
              <a:gd name="connsiteY54" fmla="*/ 2365248 h 5132832"/>
              <a:gd name="connsiteX55" fmla="*/ 7595616 w 9802368"/>
              <a:gd name="connsiteY55" fmla="*/ 2206752 h 5132832"/>
              <a:gd name="connsiteX56" fmla="*/ 7498080 w 9802368"/>
              <a:gd name="connsiteY56" fmla="*/ 2121408 h 5132832"/>
              <a:gd name="connsiteX57" fmla="*/ 7461504 w 9802368"/>
              <a:gd name="connsiteY57" fmla="*/ 2084832 h 5132832"/>
              <a:gd name="connsiteX58" fmla="*/ 7339584 w 9802368"/>
              <a:gd name="connsiteY58" fmla="*/ 2023872 h 5132832"/>
              <a:gd name="connsiteX59" fmla="*/ 7303008 w 9802368"/>
              <a:gd name="connsiteY59" fmla="*/ 2011680 h 5132832"/>
              <a:gd name="connsiteX60" fmla="*/ 7132320 w 9802368"/>
              <a:gd name="connsiteY60" fmla="*/ 1901952 h 5132832"/>
              <a:gd name="connsiteX61" fmla="*/ 6998208 w 9802368"/>
              <a:gd name="connsiteY61" fmla="*/ 1816608 h 5132832"/>
              <a:gd name="connsiteX62" fmla="*/ 6839712 w 9802368"/>
              <a:gd name="connsiteY62" fmla="*/ 1755648 h 5132832"/>
              <a:gd name="connsiteX63" fmla="*/ 6705600 w 9802368"/>
              <a:gd name="connsiteY63" fmla="*/ 1670304 h 5132832"/>
              <a:gd name="connsiteX64" fmla="*/ 6608064 w 9802368"/>
              <a:gd name="connsiteY64" fmla="*/ 1609344 h 5132832"/>
              <a:gd name="connsiteX65" fmla="*/ 6547104 w 9802368"/>
              <a:gd name="connsiteY65" fmla="*/ 1572768 h 5132832"/>
              <a:gd name="connsiteX66" fmla="*/ 6486144 w 9802368"/>
              <a:gd name="connsiteY66" fmla="*/ 1524000 h 5132832"/>
              <a:gd name="connsiteX67" fmla="*/ 6437376 w 9802368"/>
              <a:gd name="connsiteY67" fmla="*/ 1450848 h 5132832"/>
              <a:gd name="connsiteX68" fmla="*/ 5279136 w 9802368"/>
              <a:gd name="connsiteY68" fmla="*/ 1475232 h 5132832"/>
              <a:gd name="connsiteX69" fmla="*/ 5242560 w 9802368"/>
              <a:gd name="connsiteY69" fmla="*/ 1511808 h 5132832"/>
              <a:gd name="connsiteX70" fmla="*/ 5230368 w 9802368"/>
              <a:gd name="connsiteY70" fmla="*/ 1548384 h 5132832"/>
              <a:gd name="connsiteX71" fmla="*/ 5205984 w 9802368"/>
              <a:gd name="connsiteY71" fmla="*/ 1597152 h 5132832"/>
              <a:gd name="connsiteX72" fmla="*/ 5218176 w 9802368"/>
              <a:gd name="connsiteY72" fmla="*/ 1780032 h 5132832"/>
              <a:gd name="connsiteX73" fmla="*/ 5242560 w 9802368"/>
              <a:gd name="connsiteY73" fmla="*/ 1816608 h 5132832"/>
              <a:gd name="connsiteX74" fmla="*/ 5315712 w 9802368"/>
              <a:gd name="connsiteY74" fmla="*/ 1914144 h 5132832"/>
              <a:gd name="connsiteX75" fmla="*/ 5340096 w 9802368"/>
              <a:gd name="connsiteY75" fmla="*/ 1975104 h 5132832"/>
              <a:gd name="connsiteX76" fmla="*/ 5413248 w 9802368"/>
              <a:gd name="connsiteY76" fmla="*/ 2133600 h 5132832"/>
              <a:gd name="connsiteX77" fmla="*/ 4949952 w 9802368"/>
              <a:gd name="connsiteY77" fmla="*/ 2157984 h 5132832"/>
              <a:gd name="connsiteX78" fmla="*/ 4815840 w 9802368"/>
              <a:gd name="connsiteY78" fmla="*/ 2182368 h 5132832"/>
              <a:gd name="connsiteX79" fmla="*/ 4754880 w 9802368"/>
              <a:gd name="connsiteY79" fmla="*/ 2243328 h 5132832"/>
              <a:gd name="connsiteX80" fmla="*/ 4718304 w 9802368"/>
              <a:gd name="connsiteY80" fmla="*/ 2255520 h 5132832"/>
              <a:gd name="connsiteX81" fmla="*/ 4535424 w 9802368"/>
              <a:gd name="connsiteY81" fmla="*/ 2450592 h 5132832"/>
              <a:gd name="connsiteX82" fmla="*/ 4474464 w 9802368"/>
              <a:gd name="connsiteY82" fmla="*/ 2535936 h 5132832"/>
              <a:gd name="connsiteX83" fmla="*/ 4437888 w 9802368"/>
              <a:gd name="connsiteY83" fmla="*/ 2560320 h 5132832"/>
              <a:gd name="connsiteX84" fmla="*/ 4340352 w 9802368"/>
              <a:gd name="connsiteY84" fmla="*/ 2682240 h 5132832"/>
              <a:gd name="connsiteX85" fmla="*/ 4255008 w 9802368"/>
              <a:gd name="connsiteY85" fmla="*/ 2791968 h 5132832"/>
              <a:gd name="connsiteX86" fmla="*/ 4194048 w 9802368"/>
              <a:gd name="connsiteY86" fmla="*/ 2913888 h 5132832"/>
              <a:gd name="connsiteX87" fmla="*/ 4096512 w 9802368"/>
              <a:gd name="connsiteY87" fmla="*/ 3145536 h 5132832"/>
              <a:gd name="connsiteX88" fmla="*/ 4084320 w 9802368"/>
              <a:gd name="connsiteY88" fmla="*/ 3182112 h 5132832"/>
              <a:gd name="connsiteX89" fmla="*/ 4047744 w 9802368"/>
              <a:gd name="connsiteY89" fmla="*/ 3243072 h 5132832"/>
              <a:gd name="connsiteX90" fmla="*/ 4035552 w 9802368"/>
              <a:gd name="connsiteY90" fmla="*/ 3279648 h 5132832"/>
              <a:gd name="connsiteX91" fmla="*/ 4011168 w 9802368"/>
              <a:gd name="connsiteY91" fmla="*/ 3328416 h 5132832"/>
              <a:gd name="connsiteX92" fmla="*/ 3998976 w 9802368"/>
              <a:gd name="connsiteY92" fmla="*/ 3364992 h 5132832"/>
              <a:gd name="connsiteX93" fmla="*/ 3986784 w 9802368"/>
              <a:gd name="connsiteY93" fmla="*/ 3413760 h 5132832"/>
              <a:gd name="connsiteX94" fmla="*/ 3950208 w 9802368"/>
              <a:gd name="connsiteY94" fmla="*/ 3450336 h 5132832"/>
              <a:gd name="connsiteX95" fmla="*/ 3913632 w 9802368"/>
              <a:gd name="connsiteY95" fmla="*/ 3523488 h 5132832"/>
              <a:gd name="connsiteX96" fmla="*/ 3889248 w 9802368"/>
              <a:gd name="connsiteY96" fmla="*/ 3560064 h 5132832"/>
              <a:gd name="connsiteX97" fmla="*/ 3901440 w 9802368"/>
              <a:gd name="connsiteY97" fmla="*/ 3608832 h 5132832"/>
              <a:gd name="connsiteX98" fmla="*/ 3962400 w 9802368"/>
              <a:gd name="connsiteY98" fmla="*/ 3645408 h 5132832"/>
              <a:gd name="connsiteX99" fmla="*/ 3998976 w 9802368"/>
              <a:gd name="connsiteY99" fmla="*/ 3681984 h 5132832"/>
              <a:gd name="connsiteX100" fmla="*/ 4108704 w 9802368"/>
              <a:gd name="connsiteY100" fmla="*/ 3730752 h 5132832"/>
              <a:gd name="connsiteX101" fmla="*/ 4364736 w 9802368"/>
              <a:gd name="connsiteY101" fmla="*/ 3889248 h 5132832"/>
              <a:gd name="connsiteX102" fmla="*/ 4425696 w 9802368"/>
              <a:gd name="connsiteY102" fmla="*/ 3925824 h 5132832"/>
              <a:gd name="connsiteX103" fmla="*/ 4535424 w 9802368"/>
              <a:gd name="connsiteY103" fmla="*/ 3986784 h 5132832"/>
              <a:gd name="connsiteX104" fmla="*/ 4645152 w 9802368"/>
              <a:gd name="connsiteY104" fmla="*/ 4047744 h 5132832"/>
              <a:gd name="connsiteX105" fmla="*/ 4706112 w 9802368"/>
              <a:gd name="connsiteY105" fmla="*/ 4096512 h 5132832"/>
              <a:gd name="connsiteX106" fmla="*/ 4791456 w 9802368"/>
              <a:gd name="connsiteY106" fmla="*/ 4181856 h 5132832"/>
              <a:gd name="connsiteX107" fmla="*/ 4901184 w 9802368"/>
              <a:gd name="connsiteY107" fmla="*/ 4242816 h 5132832"/>
              <a:gd name="connsiteX108" fmla="*/ 5084064 w 9802368"/>
              <a:gd name="connsiteY108" fmla="*/ 4352544 h 5132832"/>
              <a:gd name="connsiteX109" fmla="*/ 5266944 w 9802368"/>
              <a:gd name="connsiteY109" fmla="*/ 4450080 h 5132832"/>
              <a:gd name="connsiteX110" fmla="*/ 5315712 w 9802368"/>
              <a:gd name="connsiteY110" fmla="*/ 4498848 h 5132832"/>
              <a:gd name="connsiteX111" fmla="*/ 5376672 w 9802368"/>
              <a:gd name="connsiteY111" fmla="*/ 4194048 h 5132832"/>
              <a:gd name="connsiteX112" fmla="*/ 5364480 w 9802368"/>
              <a:gd name="connsiteY112" fmla="*/ 3377184 h 5132832"/>
              <a:gd name="connsiteX113" fmla="*/ 5327904 w 9802368"/>
              <a:gd name="connsiteY113" fmla="*/ 3352800 h 5132832"/>
              <a:gd name="connsiteX114" fmla="*/ 5169408 w 9802368"/>
              <a:gd name="connsiteY114" fmla="*/ 3291840 h 5132832"/>
              <a:gd name="connsiteX115" fmla="*/ 5010912 w 9802368"/>
              <a:gd name="connsiteY115" fmla="*/ 3243072 h 5132832"/>
              <a:gd name="connsiteX116" fmla="*/ 4974336 w 9802368"/>
              <a:gd name="connsiteY116" fmla="*/ 3230880 h 5132832"/>
              <a:gd name="connsiteX117" fmla="*/ 4876800 w 9802368"/>
              <a:gd name="connsiteY117" fmla="*/ 3182112 h 5132832"/>
              <a:gd name="connsiteX118" fmla="*/ 4828032 w 9802368"/>
              <a:gd name="connsiteY118" fmla="*/ 3169920 h 5132832"/>
              <a:gd name="connsiteX119" fmla="*/ 4498848 w 9802368"/>
              <a:gd name="connsiteY119" fmla="*/ 3048000 h 5132832"/>
              <a:gd name="connsiteX120" fmla="*/ 4279392 w 9802368"/>
              <a:gd name="connsiteY120" fmla="*/ 2962656 h 5132832"/>
              <a:gd name="connsiteX121" fmla="*/ 4059936 w 9802368"/>
              <a:gd name="connsiteY121" fmla="*/ 2877312 h 5132832"/>
              <a:gd name="connsiteX122" fmla="*/ 3998976 w 9802368"/>
              <a:gd name="connsiteY122" fmla="*/ 2816352 h 5132832"/>
              <a:gd name="connsiteX123" fmla="*/ 3877056 w 9802368"/>
              <a:gd name="connsiteY123" fmla="*/ 2779776 h 5132832"/>
              <a:gd name="connsiteX124" fmla="*/ 3730752 w 9802368"/>
              <a:gd name="connsiteY124" fmla="*/ 2755392 h 5132832"/>
              <a:gd name="connsiteX125" fmla="*/ 3669792 w 9802368"/>
              <a:gd name="connsiteY125" fmla="*/ 2743200 h 5132832"/>
              <a:gd name="connsiteX126" fmla="*/ 3560064 w 9802368"/>
              <a:gd name="connsiteY126" fmla="*/ 2718816 h 5132832"/>
              <a:gd name="connsiteX127" fmla="*/ 3413760 w 9802368"/>
              <a:gd name="connsiteY127" fmla="*/ 2682240 h 5132832"/>
              <a:gd name="connsiteX128" fmla="*/ 3304032 w 9802368"/>
              <a:gd name="connsiteY128" fmla="*/ 2670048 h 5132832"/>
              <a:gd name="connsiteX129" fmla="*/ 3243072 w 9802368"/>
              <a:gd name="connsiteY129" fmla="*/ 2645664 h 5132832"/>
              <a:gd name="connsiteX130" fmla="*/ 3206496 w 9802368"/>
              <a:gd name="connsiteY130" fmla="*/ 2621280 h 5132832"/>
              <a:gd name="connsiteX131" fmla="*/ 3060192 w 9802368"/>
              <a:gd name="connsiteY131" fmla="*/ 2572512 h 5132832"/>
              <a:gd name="connsiteX132" fmla="*/ 2913888 w 9802368"/>
              <a:gd name="connsiteY132" fmla="*/ 2523744 h 5132832"/>
              <a:gd name="connsiteX133" fmla="*/ 2865120 w 9802368"/>
              <a:gd name="connsiteY133" fmla="*/ 2511552 h 5132832"/>
              <a:gd name="connsiteX134" fmla="*/ 2791968 w 9802368"/>
              <a:gd name="connsiteY134" fmla="*/ 2499360 h 5132832"/>
              <a:gd name="connsiteX135" fmla="*/ 2718816 w 9802368"/>
              <a:gd name="connsiteY135" fmla="*/ 2474976 h 5132832"/>
              <a:gd name="connsiteX136" fmla="*/ 2755392 w 9802368"/>
              <a:gd name="connsiteY136" fmla="*/ 2353056 h 5132832"/>
              <a:gd name="connsiteX137" fmla="*/ 2779776 w 9802368"/>
              <a:gd name="connsiteY137" fmla="*/ 2206752 h 5132832"/>
              <a:gd name="connsiteX138" fmla="*/ 2791968 w 9802368"/>
              <a:gd name="connsiteY138" fmla="*/ 2072640 h 5132832"/>
              <a:gd name="connsiteX139" fmla="*/ 2804160 w 9802368"/>
              <a:gd name="connsiteY139" fmla="*/ 2011680 h 5132832"/>
              <a:gd name="connsiteX140" fmla="*/ 2852928 w 9802368"/>
              <a:gd name="connsiteY140" fmla="*/ 1767840 h 5132832"/>
              <a:gd name="connsiteX141" fmla="*/ 2889504 w 9802368"/>
              <a:gd name="connsiteY141" fmla="*/ 1633728 h 5132832"/>
              <a:gd name="connsiteX142" fmla="*/ 2901696 w 9802368"/>
              <a:gd name="connsiteY142" fmla="*/ 1536192 h 5132832"/>
              <a:gd name="connsiteX143" fmla="*/ 2938272 w 9802368"/>
              <a:gd name="connsiteY143" fmla="*/ 1463040 h 5132832"/>
              <a:gd name="connsiteX144" fmla="*/ 2999232 w 9802368"/>
              <a:gd name="connsiteY144" fmla="*/ 1377696 h 5132832"/>
              <a:gd name="connsiteX145" fmla="*/ 3023616 w 9802368"/>
              <a:gd name="connsiteY145" fmla="*/ 1316736 h 5132832"/>
              <a:gd name="connsiteX146" fmla="*/ 3060192 w 9802368"/>
              <a:gd name="connsiteY146" fmla="*/ 1304544 h 5132832"/>
              <a:gd name="connsiteX147" fmla="*/ 3145536 w 9802368"/>
              <a:gd name="connsiteY147" fmla="*/ 1292352 h 5132832"/>
              <a:gd name="connsiteX148" fmla="*/ 3584448 w 9802368"/>
              <a:gd name="connsiteY148" fmla="*/ 1207008 h 5132832"/>
              <a:gd name="connsiteX149" fmla="*/ 3657600 w 9802368"/>
              <a:gd name="connsiteY149" fmla="*/ 1182624 h 5132832"/>
              <a:gd name="connsiteX150" fmla="*/ 3755136 w 9802368"/>
              <a:gd name="connsiteY150" fmla="*/ 1146048 h 5132832"/>
              <a:gd name="connsiteX151" fmla="*/ 3840480 w 9802368"/>
              <a:gd name="connsiteY151" fmla="*/ 1121664 h 5132832"/>
              <a:gd name="connsiteX152" fmla="*/ 3925824 w 9802368"/>
              <a:gd name="connsiteY152" fmla="*/ 1085088 h 5132832"/>
              <a:gd name="connsiteX153" fmla="*/ 4047744 w 9802368"/>
              <a:gd name="connsiteY153" fmla="*/ 1048512 h 5132832"/>
              <a:gd name="connsiteX154" fmla="*/ 4145280 w 9802368"/>
              <a:gd name="connsiteY154" fmla="*/ 1011936 h 5132832"/>
              <a:gd name="connsiteX155" fmla="*/ 4218432 w 9802368"/>
              <a:gd name="connsiteY155" fmla="*/ 999744 h 5132832"/>
              <a:gd name="connsiteX156" fmla="*/ 4267200 w 9802368"/>
              <a:gd name="connsiteY156" fmla="*/ 987552 h 5132832"/>
              <a:gd name="connsiteX157" fmla="*/ 4291584 w 9802368"/>
              <a:gd name="connsiteY157" fmla="*/ 926592 h 5132832"/>
              <a:gd name="connsiteX158" fmla="*/ 4255008 w 9802368"/>
              <a:gd name="connsiteY158" fmla="*/ 731520 h 5132832"/>
              <a:gd name="connsiteX159" fmla="*/ 4218432 w 9802368"/>
              <a:gd name="connsiteY159" fmla="*/ 682752 h 5132832"/>
              <a:gd name="connsiteX160" fmla="*/ 3925824 w 9802368"/>
              <a:gd name="connsiteY160" fmla="*/ 512064 h 5132832"/>
              <a:gd name="connsiteX161" fmla="*/ 3730752 w 9802368"/>
              <a:gd name="connsiteY161" fmla="*/ 414528 h 5132832"/>
              <a:gd name="connsiteX162" fmla="*/ 3328416 w 9802368"/>
              <a:gd name="connsiteY162" fmla="*/ 280416 h 5132832"/>
              <a:gd name="connsiteX163" fmla="*/ 3206496 w 9802368"/>
              <a:gd name="connsiteY163" fmla="*/ 256032 h 5132832"/>
              <a:gd name="connsiteX164" fmla="*/ 3133344 w 9802368"/>
              <a:gd name="connsiteY164" fmla="*/ 243840 h 5132832"/>
              <a:gd name="connsiteX165" fmla="*/ 3096768 w 9802368"/>
              <a:gd name="connsiteY165" fmla="*/ 231648 h 5132832"/>
              <a:gd name="connsiteX166" fmla="*/ 2816352 w 9802368"/>
              <a:gd name="connsiteY166" fmla="*/ 170688 h 5132832"/>
              <a:gd name="connsiteX167" fmla="*/ 2633472 w 9802368"/>
              <a:gd name="connsiteY167" fmla="*/ 134112 h 5132832"/>
              <a:gd name="connsiteX168" fmla="*/ 2438400 w 9802368"/>
              <a:gd name="connsiteY168" fmla="*/ 97536 h 5132832"/>
              <a:gd name="connsiteX169" fmla="*/ 2304288 w 9802368"/>
              <a:gd name="connsiteY169" fmla="*/ 60960 h 5132832"/>
              <a:gd name="connsiteX170" fmla="*/ 2206752 w 9802368"/>
              <a:gd name="connsiteY170" fmla="*/ 48768 h 5132832"/>
              <a:gd name="connsiteX171" fmla="*/ 2048256 w 9802368"/>
              <a:gd name="connsiteY171" fmla="*/ 12192 h 5132832"/>
              <a:gd name="connsiteX172" fmla="*/ 1987296 w 9802368"/>
              <a:gd name="connsiteY172" fmla="*/ 0 h 5132832"/>
              <a:gd name="connsiteX173" fmla="*/ 1170432 w 9802368"/>
              <a:gd name="connsiteY173" fmla="*/ 12192 h 5132832"/>
              <a:gd name="connsiteX174" fmla="*/ 1060704 w 9802368"/>
              <a:gd name="connsiteY174" fmla="*/ 24384 h 5132832"/>
              <a:gd name="connsiteX175" fmla="*/ 1024128 w 9802368"/>
              <a:gd name="connsiteY175" fmla="*/ 36576 h 5132832"/>
              <a:gd name="connsiteX176" fmla="*/ 938784 w 9802368"/>
              <a:gd name="connsiteY176" fmla="*/ 60960 h 5132832"/>
              <a:gd name="connsiteX177" fmla="*/ 890016 w 9802368"/>
              <a:gd name="connsiteY177" fmla="*/ 73152 h 5132832"/>
              <a:gd name="connsiteX178" fmla="*/ 841248 w 9802368"/>
              <a:gd name="connsiteY178" fmla="*/ 97536 h 5132832"/>
              <a:gd name="connsiteX179" fmla="*/ 768096 w 9802368"/>
              <a:gd name="connsiteY179" fmla="*/ 121920 h 5132832"/>
              <a:gd name="connsiteX180" fmla="*/ 731520 w 9802368"/>
              <a:gd name="connsiteY180" fmla="*/ 146304 h 5132832"/>
              <a:gd name="connsiteX181" fmla="*/ 621792 w 9802368"/>
              <a:gd name="connsiteY181" fmla="*/ 182880 h 5132832"/>
              <a:gd name="connsiteX182" fmla="*/ 512064 w 9802368"/>
              <a:gd name="connsiteY182" fmla="*/ 243840 h 5132832"/>
              <a:gd name="connsiteX183" fmla="*/ 414528 w 9802368"/>
              <a:gd name="connsiteY183" fmla="*/ 304800 h 5132832"/>
              <a:gd name="connsiteX184" fmla="*/ 353568 w 9802368"/>
              <a:gd name="connsiteY184" fmla="*/ 329184 h 5132832"/>
              <a:gd name="connsiteX185" fmla="*/ 268224 w 9802368"/>
              <a:gd name="connsiteY185" fmla="*/ 414528 h 5132832"/>
              <a:gd name="connsiteX186" fmla="*/ 219456 w 9802368"/>
              <a:gd name="connsiteY186" fmla="*/ 463296 h 5132832"/>
              <a:gd name="connsiteX187" fmla="*/ 182880 w 9802368"/>
              <a:gd name="connsiteY187" fmla="*/ 524256 h 5132832"/>
              <a:gd name="connsiteX188" fmla="*/ 170688 w 9802368"/>
              <a:gd name="connsiteY188" fmla="*/ 560832 h 5132832"/>
              <a:gd name="connsiteX189" fmla="*/ 146304 w 9802368"/>
              <a:gd name="connsiteY189" fmla="*/ 597408 h 5132832"/>
              <a:gd name="connsiteX190" fmla="*/ 134112 w 9802368"/>
              <a:gd name="connsiteY190" fmla="*/ 633984 h 5132832"/>
              <a:gd name="connsiteX191" fmla="*/ 97536 w 9802368"/>
              <a:gd name="connsiteY191" fmla="*/ 682752 h 5132832"/>
              <a:gd name="connsiteX192" fmla="*/ 60960 w 9802368"/>
              <a:gd name="connsiteY192" fmla="*/ 804672 h 5132832"/>
              <a:gd name="connsiteX193" fmla="*/ 48768 w 9802368"/>
              <a:gd name="connsiteY193" fmla="*/ 841248 h 5132832"/>
              <a:gd name="connsiteX194" fmla="*/ 36576 w 9802368"/>
              <a:gd name="connsiteY194" fmla="*/ 963168 h 5132832"/>
              <a:gd name="connsiteX195" fmla="*/ 24384 w 9802368"/>
              <a:gd name="connsiteY195" fmla="*/ 1011936 h 5132832"/>
              <a:gd name="connsiteX196" fmla="*/ 12192 w 9802368"/>
              <a:gd name="connsiteY196" fmla="*/ 1085088 h 5132832"/>
              <a:gd name="connsiteX197" fmla="*/ 0 w 9802368"/>
              <a:gd name="connsiteY197" fmla="*/ 1146048 h 5132832"/>
              <a:gd name="connsiteX198" fmla="*/ 60960 w 9802368"/>
              <a:gd name="connsiteY198" fmla="*/ 1426464 h 5132832"/>
              <a:gd name="connsiteX199" fmla="*/ 134112 w 9802368"/>
              <a:gd name="connsiteY199" fmla="*/ 1548384 h 5132832"/>
              <a:gd name="connsiteX200" fmla="*/ 621792 w 9802368"/>
              <a:gd name="connsiteY200" fmla="*/ 1975104 h 5132832"/>
              <a:gd name="connsiteX201" fmla="*/ 755904 w 9802368"/>
              <a:gd name="connsiteY201" fmla="*/ 2072640 h 5132832"/>
              <a:gd name="connsiteX202" fmla="*/ 829056 w 9802368"/>
              <a:gd name="connsiteY202" fmla="*/ 2121408 h 5132832"/>
              <a:gd name="connsiteX203" fmla="*/ 1024128 w 9802368"/>
              <a:gd name="connsiteY203" fmla="*/ 2194560 h 5132832"/>
              <a:gd name="connsiteX204" fmla="*/ 1085088 w 9802368"/>
              <a:gd name="connsiteY204" fmla="*/ 2206752 h 5132832"/>
              <a:gd name="connsiteX205" fmla="*/ 1048512 w 9802368"/>
              <a:gd name="connsiteY205" fmla="*/ 2218944 h 5132832"/>
              <a:gd name="connsiteX206" fmla="*/ 999744 w 9802368"/>
              <a:gd name="connsiteY206" fmla="*/ 2231136 h 5132832"/>
              <a:gd name="connsiteX207" fmla="*/ 963168 w 9802368"/>
              <a:gd name="connsiteY207" fmla="*/ 2267712 h 5132832"/>
              <a:gd name="connsiteX208" fmla="*/ 926592 w 9802368"/>
              <a:gd name="connsiteY208" fmla="*/ 2292096 h 5132832"/>
              <a:gd name="connsiteX209" fmla="*/ 890016 w 9802368"/>
              <a:gd name="connsiteY209" fmla="*/ 2328672 h 5132832"/>
              <a:gd name="connsiteX210" fmla="*/ 853440 w 9802368"/>
              <a:gd name="connsiteY210" fmla="*/ 2353056 h 5132832"/>
              <a:gd name="connsiteX211" fmla="*/ 792480 w 9802368"/>
              <a:gd name="connsiteY211" fmla="*/ 2414016 h 5132832"/>
              <a:gd name="connsiteX212" fmla="*/ 707136 w 9802368"/>
              <a:gd name="connsiteY212" fmla="*/ 2474976 h 5132832"/>
              <a:gd name="connsiteX213" fmla="*/ 755904 w 9802368"/>
              <a:gd name="connsiteY213" fmla="*/ 2499360 h 5132832"/>
              <a:gd name="connsiteX214" fmla="*/ 804672 w 9802368"/>
              <a:gd name="connsiteY214" fmla="*/ 2487168 h 5132832"/>
              <a:gd name="connsiteX215" fmla="*/ 914400 w 9802368"/>
              <a:gd name="connsiteY215" fmla="*/ 2462784 h 5132832"/>
              <a:gd name="connsiteX216" fmla="*/ 999744 w 9802368"/>
              <a:gd name="connsiteY216" fmla="*/ 2426208 h 5132832"/>
              <a:gd name="connsiteX217" fmla="*/ 1194816 w 9802368"/>
              <a:gd name="connsiteY217" fmla="*/ 2292096 h 5132832"/>
              <a:gd name="connsiteX218" fmla="*/ 1267968 w 9802368"/>
              <a:gd name="connsiteY218" fmla="*/ 2243328 h 5132832"/>
              <a:gd name="connsiteX219" fmla="*/ 1475232 w 9802368"/>
              <a:gd name="connsiteY219" fmla="*/ 2084832 h 5132832"/>
              <a:gd name="connsiteX220" fmla="*/ 1536192 w 9802368"/>
              <a:gd name="connsiteY220" fmla="*/ 2036064 h 5132832"/>
              <a:gd name="connsiteX221" fmla="*/ 1804416 w 9802368"/>
              <a:gd name="connsiteY221" fmla="*/ 1901952 h 5132832"/>
              <a:gd name="connsiteX222" fmla="*/ 1901952 w 9802368"/>
              <a:gd name="connsiteY222" fmla="*/ 1828800 h 5132832"/>
              <a:gd name="connsiteX223" fmla="*/ 1950720 w 9802368"/>
              <a:gd name="connsiteY223" fmla="*/ 1792224 h 5132832"/>
              <a:gd name="connsiteX224" fmla="*/ 1987296 w 9802368"/>
              <a:gd name="connsiteY224" fmla="*/ 1767840 h 5132832"/>
              <a:gd name="connsiteX225" fmla="*/ 2060448 w 9802368"/>
              <a:gd name="connsiteY225" fmla="*/ 1694688 h 5132832"/>
              <a:gd name="connsiteX226" fmla="*/ 2072640 w 9802368"/>
              <a:gd name="connsiteY226" fmla="*/ 1658112 h 5132832"/>
              <a:gd name="connsiteX227" fmla="*/ 2133600 w 9802368"/>
              <a:gd name="connsiteY227" fmla="*/ 1584960 h 5132832"/>
              <a:gd name="connsiteX228" fmla="*/ 2218944 w 9802368"/>
              <a:gd name="connsiteY228" fmla="*/ 1609344 h 5132832"/>
              <a:gd name="connsiteX229" fmla="*/ 2255520 w 9802368"/>
              <a:gd name="connsiteY229" fmla="*/ 1645920 h 5132832"/>
              <a:gd name="connsiteX230" fmla="*/ 2450592 w 9802368"/>
              <a:gd name="connsiteY230" fmla="*/ 1792224 h 5132832"/>
              <a:gd name="connsiteX231" fmla="*/ 2511552 w 9802368"/>
              <a:gd name="connsiteY231" fmla="*/ 1853184 h 5132832"/>
              <a:gd name="connsiteX232" fmla="*/ 2609088 w 9802368"/>
              <a:gd name="connsiteY232" fmla="*/ 1926336 h 5132832"/>
              <a:gd name="connsiteX233" fmla="*/ 2743200 w 9802368"/>
              <a:gd name="connsiteY233" fmla="*/ 1987296 h 5132832"/>
              <a:gd name="connsiteX234" fmla="*/ 2889504 w 9802368"/>
              <a:gd name="connsiteY234" fmla="*/ 2097024 h 5132832"/>
              <a:gd name="connsiteX235" fmla="*/ 2987040 w 9802368"/>
              <a:gd name="connsiteY235" fmla="*/ 2133600 h 5132832"/>
              <a:gd name="connsiteX236" fmla="*/ 3121152 w 9802368"/>
              <a:gd name="connsiteY236" fmla="*/ 2231136 h 5132832"/>
              <a:gd name="connsiteX237" fmla="*/ 3206496 w 9802368"/>
              <a:gd name="connsiteY237" fmla="*/ 2279904 h 5132832"/>
              <a:gd name="connsiteX238" fmla="*/ 3389376 w 9802368"/>
              <a:gd name="connsiteY238" fmla="*/ 2340864 h 5132832"/>
              <a:gd name="connsiteX239" fmla="*/ 3657600 w 9802368"/>
              <a:gd name="connsiteY239" fmla="*/ 2450592 h 5132832"/>
              <a:gd name="connsiteX240" fmla="*/ 3877056 w 9802368"/>
              <a:gd name="connsiteY240" fmla="*/ 2535936 h 5132832"/>
              <a:gd name="connsiteX241" fmla="*/ 3950208 w 9802368"/>
              <a:gd name="connsiteY241" fmla="*/ 2548128 h 5132832"/>
              <a:gd name="connsiteX242" fmla="*/ 4120896 w 9802368"/>
              <a:gd name="connsiteY242" fmla="*/ 2572512 h 5132832"/>
              <a:gd name="connsiteX243" fmla="*/ 4523232 w 9802368"/>
              <a:gd name="connsiteY243" fmla="*/ 2609088 h 5132832"/>
              <a:gd name="connsiteX244" fmla="*/ 4437888 w 9802368"/>
              <a:gd name="connsiteY244" fmla="*/ 2670048 h 5132832"/>
              <a:gd name="connsiteX245" fmla="*/ 4120896 w 9802368"/>
              <a:gd name="connsiteY245" fmla="*/ 2718816 h 5132832"/>
              <a:gd name="connsiteX246" fmla="*/ 3328416 w 9802368"/>
              <a:gd name="connsiteY246" fmla="*/ 2731008 h 5132832"/>
              <a:gd name="connsiteX247" fmla="*/ 3279648 w 9802368"/>
              <a:gd name="connsiteY247" fmla="*/ 2743200 h 5132832"/>
              <a:gd name="connsiteX248" fmla="*/ 3218688 w 9802368"/>
              <a:gd name="connsiteY248" fmla="*/ 2755392 h 5132832"/>
              <a:gd name="connsiteX249" fmla="*/ 2974848 w 9802368"/>
              <a:gd name="connsiteY249" fmla="*/ 2852928 h 5132832"/>
              <a:gd name="connsiteX250" fmla="*/ 2767584 w 9802368"/>
              <a:gd name="connsiteY250" fmla="*/ 2962656 h 5132832"/>
              <a:gd name="connsiteX251" fmla="*/ 2645664 w 9802368"/>
              <a:gd name="connsiteY251" fmla="*/ 3084576 h 5132832"/>
              <a:gd name="connsiteX252" fmla="*/ 2609088 w 9802368"/>
              <a:gd name="connsiteY252" fmla="*/ 3121152 h 5132832"/>
              <a:gd name="connsiteX253" fmla="*/ 2584704 w 9802368"/>
              <a:gd name="connsiteY253" fmla="*/ 3169920 h 5132832"/>
              <a:gd name="connsiteX254" fmla="*/ 2535936 w 9802368"/>
              <a:gd name="connsiteY254" fmla="*/ 3243072 h 5132832"/>
              <a:gd name="connsiteX255" fmla="*/ 2340864 w 9802368"/>
              <a:gd name="connsiteY255" fmla="*/ 3218688 h 5132832"/>
              <a:gd name="connsiteX256" fmla="*/ 2243328 w 9802368"/>
              <a:gd name="connsiteY256" fmla="*/ 3194304 h 5132832"/>
              <a:gd name="connsiteX257" fmla="*/ 2084832 w 9802368"/>
              <a:gd name="connsiteY257" fmla="*/ 3182112 h 5132832"/>
              <a:gd name="connsiteX258" fmla="*/ 1901952 w 9802368"/>
              <a:gd name="connsiteY258" fmla="*/ 3133344 h 5132832"/>
              <a:gd name="connsiteX259" fmla="*/ 1840992 w 9802368"/>
              <a:gd name="connsiteY259" fmla="*/ 3108960 h 5132832"/>
              <a:gd name="connsiteX260" fmla="*/ 1792224 w 9802368"/>
              <a:gd name="connsiteY260" fmla="*/ 3096768 h 5132832"/>
              <a:gd name="connsiteX261" fmla="*/ 1755648 w 9802368"/>
              <a:gd name="connsiteY261" fmla="*/ 3084576 h 5132832"/>
              <a:gd name="connsiteX262" fmla="*/ 1658112 w 9802368"/>
              <a:gd name="connsiteY262" fmla="*/ 3243072 h 5132832"/>
              <a:gd name="connsiteX263" fmla="*/ 1633728 w 9802368"/>
              <a:gd name="connsiteY263" fmla="*/ 3291840 h 5132832"/>
              <a:gd name="connsiteX264" fmla="*/ 1597152 w 9802368"/>
              <a:gd name="connsiteY264" fmla="*/ 3352800 h 5132832"/>
              <a:gd name="connsiteX265" fmla="*/ 1572768 w 9802368"/>
              <a:gd name="connsiteY265" fmla="*/ 3425952 h 5132832"/>
              <a:gd name="connsiteX266" fmla="*/ 1511808 w 9802368"/>
              <a:gd name="connsiteY266" fmla="*/ 3596640 h 5132832"/>
              <a:gd name="connsiteX267" fmla="*/ 1499616 w 9802368"/>
              <a:gd name="connsiteY267" fmla="*/ 3669792 h 5132832"/>
              <a:gd name="connsiteX268" fmla="*/ 1511808 w 9802368"/>
              <a:gd name="connsiteY268" fmla="*/ 4059936 h 5132832"/>
              <a:gd name="connsiteX269" fmla="*/ 1889760 w 9802368"/>
              <a:gd name="connsiteY269" fmla="*/ 4084320 h 5132832"/>
              <a:gd name="connsiteX270" fmla="*/ 2011680 w 9802368"/>
              <a:gd name="connsiteY270" fmla="*/ 4133088 h 5132832"/>
              <a:gd name="connsiteX271" fmla="*/ 2072640 w 9802368"/>
              <a:gd name="connsiteY271" fmla="*/ 4157472 h 5132832"/>
              <a:gd name="connsiteX272" fmla="*/ 2109216 w 9802368"/>
              <a:gd name="connsiteY272" fmla="*/ 4169664 h 5132832"/>
              <a:gd name="connsiteX273" fmla="*/ 2243328 w 9802368"/>
              <a:gd name="connsiteY273" fmla="*/ 4255008 h 5132832"/>
              <a:gd name="connsiteX274" fmla="*/ 2328672 w 9802368"/>
              <a:gd name="connsiteY274" fmla="*/ 4291584 h 5132832"/>
              <a:gd name="connsiteX275" fmla="*/ 2438400 w 9802368"/>
              <a:gd name="connsiteY275" fmla="*/ 4364736 h 5132832"/>
              <a:gd name="connsiteX276" fmla="*/ 2560320 w 9802368"/>
              <a:gd name="connsiteY276" fmla="*/ 4413504 h 5132832"/>
              <a:gd name="connsiteX277" fmla="*/ 2596896 w 9802368"/>
              <a:gd name="connsiteY277" fmla="*/ 4425696 h 5132832"/>
              <a:gd name="connsiteX278" fmla="*/ 2670048 w 9802368"/>
              <a:gd name="connsiteY278" fmla="*/ 4474464 h 5132832"/>
              <a:gd name="connsiteX279" fmla="*/ 2743200 w 9802368"/>
              <a:gd name="connsiteY279" fmla="*/ 4511040 h 5132832"/>
              <a:gd name="connsiteX280" fmla="*/ 2865120 w 9802368"/>
              <a:gd name="connsiteY280" fmla="*/ 4572000 h 5132832"/>
              <a:gd name="connsiteX281" fmla="*/ 3011424 w 9802368"/>
              <a:gd name="connsiteY281" fmla="*/ 4596384 h 5132832"/>
              <a:gd name="connsiteX282" fmla="*/ 3182112 w 9802368"/>
              <a:gd name="connsiteY282" fmla="*/ 4657344 h 5132832"/>
              <a:gd name="connsiteX283" fmla="*/ 3389376 w 9802368"/>
              <a:gd name="connsiteY283" fmla="*/ 4718304 h 5132832"/>
              <a:gd name="connsiteX284" fmla="*/ 3779520 w 9802368"/>
              <a:gd name="connsiteY284" fmla="*/ 4791456 h 5132832"/>
              <a:gd name="connsiteX285" fmla="*/ 3998976 w 9802368"/>
              <a:gd name="connsiteY285" fmla="*/ 4840224 h 5132832"/>
              <a:gd name="connsiteX286" fmla="*/ 4108704 w 9802368"/>
              <a:gd name="connsiteY286" fmla="*/ 4876800 h 5132832"/>
              <a:gd name="connsiteX287" fmla="*/ 4279392 w 9802368"/>
              <a:gd name="connsiteY287" fmla="*/ 4901184 h 5132832"/>
              <a:gd name="connsiteX288" fmla="*/ 4364736 w 9802368"/>
              <a:gd name="connsiteY288" fmla="*/ 4937760 h 5132832"/>
              <a:gd name="connsiteX289" fmla="*/ 4486656 w 9802368"/>
              <a:gd name="connsiteY289" fmla="*/ 4949952 h 5132832"/>
              <a:gd name="connsiteX290" fmla="*/ 4572000 w 9802368"/>
              <a:gd name="connsiteY290" fmla="*/ 4974336 h 5132832"/>
              <a:gd name="connsiteX291" fmla="*/ 4632960 w 9802368"/>
              <a:gd name="connsiteY291" fmla="*/ 4986528 h 5132832"/>
              <a:gd name="connsiteX292" fmla="*/ 4706112 w 9802368"/>
              <a:gd name="connsiteY292" fmla="*/ 5010912 h 5132832"/>
              <a:gd name="connsiteX293" fmla="*/ 4791456 w 9802368"/>
              <a:gd name="connsiteY293" fmla="*/ 5035296 h 5132832"/>
              <a:gd name="connsiteX294" fmla="*/ 4840224 w 9802368"/>
              <a:gd name="connsiteY294" fmla="*/ 5047488 h 5132832"/>
              <a:gd name="connsiteX295" fmla="*/ 4913376 w 9802368"/>
              <a:gd name="connsiteY295" fmla="*/ 5071872 h 5132832"/>
              <a:gd name="connsiteX296" fmla="*/ 5132832 w 9802368"/>
              <a:gd name="connsiteY296" fmla="*/ 5108448 h 5132832"/>
              <a:gd name="connsiteX297" fmla="*/ 5242560 w 9802368"/>
              <a:gd name="connsiteY297" fmla="*/ 5132832 h 5132832"/>
              <a:gd name="connsiteX298" fmla="*/ 5376672 w 9802368"/>
              <a:gd name="connsiteY298" fmla="*/ 5108448 h 5132832"/>
              <a:gd name="connsiteX299" fmla="*/ 5413248 w 9802368"/>
              <a:gd name="connsiteY299" fmla="*/ 5084064 h 5132832"/>
              <a:gd name="connsiteX300" fmla="*/ 5498592 w 9802368"/>
              <a:gd name="connsiteY300" fmla="*/ 5071872 h 5132832"/>
              <a:gd name="connsiteX301" fmla="*/ 5193792 w 9802368"/>
              <a:gd name="connsiteY301" fmla="*/ 4876800 h 5132832"/>
              <a:gd name="connsiteX302" fmla="*/ 5010912 w 9802368"/>
              <a:gd name="connsiteY302" fmla="*/ 4767072 h 5132832"/>
              <a:gd name="connsiteX303" fmla="*/ 4901184 w 9802368"/>
              <a:gd name="connsiteY303" fmla="*/ 4681728 h 5132832"/>
              <a:gd name="connsiteX304" fmla="*/ 4803648 w 9802368"/>
              <a:gd name="connsiteY304" fmla="*/ 4596384 h 5132832"/>
              <a:gd name="connsiteX305" fmla="*/ 4730496 w 9802368"/>
              <a:gd name="connsiteY305" fmla="*/ 4547616 h 5132832"/>
              <a:gd name="connsiteX306" fmla="*/ 4523232 w 9802368"/>
              <a:gd name="connsiteY306" fmla="*/ 4364736 h 5132832"/>
              <a:gd name="connsiteX307" fmla="*/ 4462272 w 9802368"/>
              <a:gd name="connsiteY307" fmla="*/ 4315968 h 5132832"/>
              <a:gd name="connsiteX308" fmla="*/ 4425696 w 9802368"/>
              <a:gd name="connsiteY308" fmla="*/ 4279392 h 5132832"/>
              <a:gd name="connsiteX309" fmla="*/ 4340352 w 9802368"/>
              <a:gd name="connsiteY309" fmla="*/ 4230624 h 5132832"/>
              <a:gd name="connsiteX310" fmla="*/ 4279392 w 9802368"/>
              <a:gd name="connsiteY310" fmla="*/ 4181856 h 5132832"/>
              <a:gd name="connsiteX311" fmla="*/ 4145280 w 9802368"/>
              <a:gd name="connsiteY311" fmla="*/ 4072128 h 5132832"/>
              <a:gd name="connsiteX312" fmla="*/ 5839968 w 9802368"/>
              <a:gd name="connsiteY312" fmla="*/ 4072128 h 5132832"/>
              <a:gd name="connsiteX313" fmla="*/ 5998464 w 9802368"/>
              <a:gd name="connsiteY313" fmla="*/ 4096512 h 5132832"/>
              <a:gd name="connsiteX314" fmla="*/ 6132576 w 9802368"/>
              <a:gd name="connsiteY314" fmla="*/ 4108704 h 5132832"/>
              <a:gd name="connsiteX315" fmla="*/ 7473696 w 9802368"/>
              <a:gd name="connsiteY315" fmla="*/ 4169664 h 5132832"/>
              <a:gd name="connsiteX316" fmla="*/ 7510272 w 9802368"/>
              <a:gd name="connsiteY316" fmla="*/ 4218432 h 5132832"/>
              <a:gd name="connsiteX317" fmla="*/ 7656576 w 9802368"/>
              <a:gd name="connsiteY317" fmla="*/ 4328160 h 5132832"/>
              <a:gd name="connsiteX318" fmla="*/ 7729728 w 9802368"/>
              <a:gd name="connsiteY318" fmla="*/ 4389120 h 5132832"/>
              <a:gd name="connsiteX319" fmla="*/ 7839456 w 9802368"/>
              <a:gd name="connsiteY319" fmla="*/ 4450080 h 5132832"/>
              <a:gd name="connsiteX320" fmla="*/ 7912608 w 9802368"/>
              <a:gd name="connsiteY320" fmla="*/ 4511040 h 5132832"/>
              <a:gd name="connsiteX321" fmla="*/ 8010144 w 9802368"/>
              <a:gd name="connsiteY321" fmla="*/ 4559808 h 5132832"/>
              <a:gd name="connsiteX322" fmla="*/ 8071104 w 9802368"/>
              <a:gd name="connsiteY322" fmla="*/ 4596384 h 5132832"/>
              <a:gd name="connsiteX323" fmla="*/ 8119872 w 9802368"/>
              <a:gd name="connsiteY323" fmla="*/ 4608576 h 5132832"/>
              <a:gd name="connsiteX324" fmla="*/ 8180832 w 9802368"/>
              <a:gd name="connsiteY324" fmla="*/ 4632960 h 5132832"/>
              <a:gd name="connsiteX325" fmla="*/ 8266176 w 9802368"/>
              <a:gd name="connsiteY325" fmla="*/ 4693920 h 5132832"/>
              <a:gd name="connsiteX326" fmla="*/ 8388096 w 9802368"/>
              <a:gd name="connsiteY326" fmla="*/ 4767072 h 5132832"/>
              <a:gd name="connsiteX327" fmla="*/ 8705088 w 9802368"/>
              <a:gd name="connsiteY327" fmla="*/ 4718304 h 5132832"/>
              <a:gd name="connsiteX328" fmla="*/ 8802624 w 9802368"/>
              <a:gd name="connsiteY328" fmla="*/ 4693920 h 5132832"/>
              <a:gd name="connsiteX329" fmla="*/ 8900160 w 9802368"/>
              <a:gd name="connsiteY329" fmla="*/ 4632960 h 5132832"/>
              <a:gd name="connsiteX330" fmla="*/ 8948928 w 9802368"/>
              <a:gd name="connsiteY330" fmla="*/ 4608576 h 5132832"/>
              <a:gd name="connsiteX331" fmla="*/ 9022080 w 9802368"/>
              <a:gd name="connsiteY331" fmla="*/ 4572000 h 5132832"/>
              <a:gd name="connsiteX332" fmla="*/ 9058656 w 9802368"/>
              <a:gd name="connsiteY332" fmla="*/ 4535424 h 5132832"/>
              <a:gd name="connsiteX333" fmla="*/ 9229344 w 9802368"/>
              <a:gd name="connsiteY333" fmla="*/ 4401312 h 5132832"/>
              <a:gd name="connsiteX334" fmla="*/ 9253728 w 9802368"/>
              <a:gd name="connsiteY334" fmla="*/ 4328160 h 5132832"/>
              <a:gd name="connsiteX335" fmla="*/ 9265920 w 9802368"/>
              <a:gd name="connsiteY335" fmla="*/ 4279392 h 5132832"/>
              <a:gd name="connsiteX336" fmla="*/ 9290304 w 9802368"/>
              <a:gd name="connsiteY336" fmla="*/ 4242816 h 5132832"/>
              <a:gd name="connsiteX337" fmla="*/ 9302496 w 9802368"/>
              <a:gd name="connsiteY337" fmla="*/ 4206240 h 5132832"/>
              <a:gd name="connsiteX338" fmla="*/ 9290304 w 9802368"/>
              <a:gd name="connsiteY338" fmla="*/ 3669792 h 5132832"/>
              <a:gd name="connsiteX339" fmla="*/ 9253728 w 9802368"/>
              <a:gd name="connsiteY339" fmla="*/ 3560064 h 5132832"/>
              <a:gd name="connsiteX340" fmla="*/ 9217152 w 9802368"/>
              <a:gd name="connsiteY340" fmla="*/ 3499104 h 5132832"/>
              <a:gd name="connsiteX341" fmla="*/ 9168384 w 9802368"/>
              <a:gd name="connsiteY341" fmla="*/ 3352800 h 5132832"/>
              <a:gd name="connsiteX342" fmla="*/ 9119616 w 9802368"/>
              <a:gd name="connsiteY342" fmla="*/ 3108960 h 5132832"/>
              <a:gd name="connsiteX343" fmla="*/ 9107424 w 9802368"/>
              <a:gd name="connsiteY343" fmla="*/ 3048000 h 5132832"/>
              <a:gd name="connsiteX344" fmla="*/ 9095232 w 9802368"/>
              <a:gd name="connsiteY344" fmla="*/ 2950464 h 5132832"/>
              <a:gd name="connsiteX345" fmla="*/ 9009888 w 9802368"/>
              <a:gd name="connsiteY345" fmla="*/ 2987040 h 5132832"/>
              <a:gd name="connsiteX346" fmla="*/ 8863584 w 9802368"/>
              <a:gd name="connsiteY346" fmla="*/ 3072384 h 5132832"/>
              <a:gd name="connsiteX347" fmla="*/ 8802624 w 9802368"/>
              <a:gd name="connsiteY347" fmla="*/ 3108960 h 5132832"/>
              <a:gd name="connsiteX348" fmla="*/ 8753856 w 9802368"/>
              <a:gd name="connsiteY348" fmla="*/ 3133344 h 5132832"/>
              <a:gd name="connsiteX349" fmla="*/ 8717280 w 9802368"/>
              <a:gd name="connsiteY349" fmla="*/ 3157728 h 5132832"/>
              <a:gd name="connsiteX350" fmla="*/ 8680704 w 9802368"/>
              <a:gd name="connsiteY350" fmla="*/ 3169920 h 5132832"/>
              <a:gd name="connsiteX351" fmla="*/ 8619744 w 9802368"/>
              <a:gd name="connsiteY351" fmla="*/ 3206496 h 5132832"/>
              <a:gd name="connsiteX352" fmla="*/ 8546592 w 9802368"/>
              <a:gd name="connsiteY352" fmla="*/ 3230880 h 5132832"/>
              <a:gd name="connsiteX353" fmla="*/ 8485632 w 9802368"/>
              <a:gd name="connsiteY353" fmla="*/ 3255264 h 5132832"/>
              <a:gd name="connsiteX354" fmla="*/ 8436864 w 9802368"/>
              <a:gd name="connsiteY354" fmla="*/ 3267456 h 5132832"/>
              <a:gd name="connsiteX355" fmla="*/ 8266176 w 9802368"/>
              <a:gd name="connsiteY355" fmla="*/ 3340608 h 5132832"/>
              <a:gd name="connsiteX356" fmla="*/ 8229600 w 9802368"/>
              <a:gd name="connsiteY356" fmla="*/ 3352800 h 5132832"/>
              <a:gd name="connsiteX357" fmla="*/ 8193024 w 9802368"/>
              <a:gd name="connsiteY357" fmla="*/ 3377184 h 5132832"/>
              <a:gd name="connsiteX358" fmla="*/ 8156448 w 9802368"/>
              <a:gd name="connsiteY358" fmla="*/ 3389376 h 5132832"/>
              <a:gd name="connsiteX359" fmla="*/ 8083296 w 9802368"/>
              <a:gd name="connsiteY359" fmla="*/ 3425952 h 5132832"/>
              <a:gd name="connsiteX360" fmla="*/ 8046720 w 9802368"/>
              <a:gd name="connsiteY360" fmla="*/ 3438144 h 5132832"/>
              <a:gd name="connsiteX361" fmla="*/ 7997952 w 9802368"/>
              <a:gd name="connsiteY361" fmla="*/ 3462528 h 5132832"/>
              <a:gd name="connsiteX362" fmla="*/ 7936992 w 9802368"/>
              <a:gd name="connsiteY362" fmla="*/ 3474720 h 5132832"/>
              <a:gd name="connsiteX363" fmla="*/ 7863840 w 9802368"/>
              <a:gd name="connsiteY363" fmla="*/ 3523488 h 5132832"/>
              <a:gd name="connsiteX364" fmla="*/ 7827264 w 9802368"/>
              <a:gd name="connsiteY364" fmla="*/ 3535680 h 5132832"/>
              <a:gd name="connsiteX365" fmla="*/ 7741920 w 9802368"/>
              <a:gd name="connsiteY365" fmla="*/ 3584448 h 5132832"/>
              <a:gd name="connsiteX366" fmla="*/ 7705344 w 9802368"/>
              <a:gd name="connsiteY366" fmla="*/ 3621024 h 5132832"/>
              <a:gd name="connsiteX367" fmla="*/ 7693152 w 9802368"/>
              <a:gd name="connsiteY367" fmla="*/ 3572256 h 5132832"/>
              <a:gd name="connsiteX368" fmla="*/ 7632192 w 9802368"/>
              <a:gd name="connsiteY368" fmla="*/ 3474720 h 5132832"/>
              <a:gd name="connsiteX369" fmla="*/ 7485888 w 9802368"/>
              <a:gd name="connsiteY369" fmla="*/ 3352800 h 5132832"/>
              <a:gd name="connsiteX370" fmla="*/ 7193280 w 9802368"/>
              <a:gd name="connsiteY370" fmla="*/ 2999232 h 5132832"/>
              <a:gd name="connsiteX371" fmla="*/ 7071360 w 9802368"/>
              <a:gd name="connsiteY371" fmla="*/ 2852928 h 5132832"/>
              <a:gd name="connsiteX372" fmla="*/ 7010400 w 9802368"/>
              <a:gd name="connsiteY372" fmla="*/ 2731008 h 5132832"/>
              <a:gd name="connsiteX373" fmla="*/ 6986016 w 9802368"/>
              <a:gd name="connsiteY373" fmla="*/ 2645664 h 5132832"/>
              <a:gd name="connsiteX374" fmla="*/ 7022592 w 9802368"/>
              <a:gd name="connsiteY374" fmla="*/ 2340864 h 5132832"/>
              <a:gd name="connsiteX375" fmla="*/ 7059168 w 9802368"/>
              <a:gd name="connsiteY375" fmla="*/ 2194560 h 5132832"/>
              <a:gd name="connsiteX376" fmla="*/ 7071360 w 9802368"/>
              <a:gd name="connsiteY376" fmla="*/ 2060448 h 5132832"/>
              <a:gd name="connsiteX377" fmla="*/ 7095744 w 9802368"/>
              <a:gd name="connsiteY377" fmla="*/ 1975104 h 5132832"/>
              <a:gd name="connsiteX378" fmla="*/ 7132320 w 9802368"/>
              <a:gd name="connsiteY378" fmla="*/ 1816608 h 5132832"/>
              <a:gd name="connsiteX379" fmla="*/ 7168896 w 9802368"/>
              <a:gd name="connsiteY379" fmla="*/ 1584960 h 5132832"/>
              <a:gd name="connsiteX380" fmla="*/ 7181088 w 9802368"/>
              <a:gd name="connsiteY380" fmla="*/ 1511808 h 5132832"/>
              <a:gd name="connsiteX381" fmla="*/ 7205472 w 9802368"/>
              <a:gd name="connsiteY381" fmla="*/ 1426464 h 5132832"/>
              <a:gd name="connsiteX382" fmla="*/ 7229856 w 9802368"/>
              <a:gd name="connsiteY382" fmla="*/ 1304544 h 5132832"/>
              <a:gd name="connsiteX383" fmla="*/ 7242048 w 9802368"/>
              <a:gd name="connsiteY383" fmla="*/ 1267968 h 5132832"/>
              <a:gd name="connsiteX384" fmla="*/ 7266432 w 9802368"/>
              <a:gd name="connsiteY384" fmla="*/ 1170432 h 5132832"/>
              <a:gd name="connsiteX385" fmla="*/ 7388352 w 9802368"/>
              <a:gd name="connsiteY385" fmla="*/ 1121664 h 5132832"/>
              <a:gd name="connsiteX386" fmla="*/ 7778496 w 9802368"/>
              <a:gd name="connsiteY386" fmla="*/ 1133856 h 513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</a:cxnLst>
            <a:rect l="l" t="t" r="r" b="b"/>
            <a:pathLst>
              <a:path w="9802368" h="5132832">
                <a:moveTo>
                  <a:pt x="9802368" y="3072384"/>
                </a:moveTo>
                <a:cubicBezTo>
                  <a:pt x="9798304" y="3092704"/>
                  <a:pt x="9793327" y="3112863"/>
                  <a:pt x="9790176" y="3133344"/>
                </a:cubicBezTo>
                <a:cubicBezTo>
                  <a:pt x="9785194" y="3165728"/>
                  <a:pt x="9786605" y="3199269"/>
                  <a:pt x="9777984" y="3230880"/>
                </a:cubicBezTo>
                <a:cubicBezTo>
                  <a:pt x="9774129" y="3245017"/>
                  <a:pt x="9760153" y="3254350"/>
                  <a:pt x="9753600" y="3267456"/>
                </a:cubicBezTo>
                <a:cubicBezTo>
                  <a:pt x="9725701" y="3323254"/>
                  <a:pt x="9763794" y="3293838"/>
                  <a:pt x="9704832" y="3352800"/>
                </a:cubicBezTo>
                <a:cubicBezTo>
                  <a:pt x="9686403" y="3371229"/>
                  <a:pt x="9615999" y="3416665"/>
                  <a:pt x="9595104" y="3425952"/>
                </a:cubicBezTo>
                <a:cubicBezTo>
                  <a:pt x="9579792" y="3432757"/>
                  <a:pt x="9562232" y="3432845"/>
                  <a:pt x="9546336" y="3438144"/>
                </a:cubicBezTo>
                <a:cubicBezTo>
                  <a:pt x="9525574" y="3445065"/>
                  <a:pt x="9505868" y="3454844"/>
                  <a:pt x="9485376" y="3462528"/>
                </a:cubicBezTo>
                <a:cubicBezTo>
                  <a:pt x="9473343" y="3467040"/>
                  <a:pt x="9460612" y="3469658"/>
                  <a:pt x="9448800" y="3474720"/>
                </a:cubicBezTo>
                <a:cubicBezTo>
                  <a:pt x="9342143" y="3520430"/>
                  <a:pt x="9447722" y="3498803"/>
                  <a:pt x="9253728" y="3560064"/>
                </a:cubicBezTo>
                <a:cubicBezTo>
                  <a:pt x="9226325" y="3568718"/>
                  <a:pt x="9196483" y="3566235"/>
                  <a:pt x="9168384" y="3572256"/>
                </a:cubicBezTo>
                <a:cubicBezTo>
                  <a:pt x="8961218" y="3616649"/>
                  <a:pt x="9239469" y="3584607"/>
                  <a:pt x="8924544" y="3608832"/>
                </a:cubicBezTo>
                <a:cubicBezTo>
                  <a:pt x="8778037" y="3657668"/>
                  <a:pt x="8877059" y="3634567"/>
                  <a:pt x="8619744" y="3621024"/>
                </a:cubicBezTo>
                <a:cubicBezTo>
                  <a:pt x="8476862" y="3573397"/>
                  <a:pt x="8619518" y="3616102"/>
                  <a:pt x="8461248" y="3584448"/>
                </a:cubicBezTo>
                <a:cubicBezTo>
                  <a:pt x="8428386" y="3577876"/>
                  <a:pt x="8395505" y="3570662"/>
                  <a:pt x="8363712" y="3560064"/>
                </a:cubicBezTo>
                <a:cubicBezTo>
                  <a:pt x="8351520" y="3556000"/>
                  <a:pt x="8339813" y="3549985"/>
                  <a:pt x="8327136" y="3547872"/>
                </a:cubicBezTo>
                <a:cubicBezTo>
                  <a:pt x="8290836" y="3541822"/>
                  <a:pt x="8253984" y="3539744"/>
                  <a:pt x="8217408" y="3535680"/>
                </a:cubicBezTo>
                <a:cubicBezTo>
                  <a:pt x="8205216" y="3531616"/>
                  <a:pt x="8193189" y="3527019"/>
                  <a:pt x="8180832" y="3523488"/>
                </a:cubicBezTo>
                <a:cubicBezTo>
                  <a:pt x="7922284" y="3449617"/>
                  <a:pt x="7627006" y="3519442"/>
                  <a:pt x="7376160" y="3523488"/>
                </a:cubicBezTo>
                <a:cubicBezTo>
                  <a:pt x="7336166" y="3536819"/>
                  <a:pt x="7303465" y="3545804"/>
                  <a:pt x="7266432" y="3572256"/>
                </a:cubicBezTo>
                <a:cubicBezTo>
                  <a:pt x="7231278" y="3597366"/>
                  <a:pt x="7198559" y="3626192"/>
                  <a:pt x="7168896" y="3657600"/>
                </a:cubicBezTo>
                <a:cubicBezTo>
                  <a:pt x="7129236" y="3699592"/>
                  <a:pt x="7084999" y="3740050"/>
                  <a:pt x="7059168" y="3791712"/>
                </a:cubicBezTo>
                <a:cubicBezTo>
                  <a:pt x="7042912" y="3824224"/>
                  <a:pt x="7030257" y="3858801"/>
                  <a:pt x="7010400" y="3889248"/>
                </a:cubicBezTo>
                <a:cubicBezTo>
                  <a:pt x="6969105" y="3952567"/>
                  <a:pt x="6915181" y="4007306"/>
                  <a:pt x="6876288" y="4072128"/>
                </a:cubicBezTo>
                <a:cubicBezTo>
                  <a:pt x="6864096" y="4092448"/>
                  <a:pt x="6850310" y="4111893"/>
                  <a:pt x="6839712" y="4133088"/>
                </a:cubicBezTo>
                <a:cubicBezTo>
                  <a:pt x="6829925" y="4152663"/>
                  <a:pt x="6825808" y="4174835"/>
                  <a:pt x="6815328" y="4194048"/>
                </a:cubicBezTo>
                <a:cubicBezTo>
                  <a:pt x="6801295" y="4219776"/>
                  <a:pt x="6794362" y="4257933"/>
                  <a:pt x="6766560" y="4267200"/>
                </a:cubicBezTo>
                <a:lnTo>
                  <a:pt x="6693408" y="4291584"/>
                </a:lnTo>
                <a:cubicBezTo>
                  <a:pt x="6636512" y="4283456"/>
                  <a:pt x="6577770" y="4283715"/>
                  <a:pt x="6522720" y="4267200"/>
                </a:cubicBezTo>
                <a:cubicBezTo>
                  <a:pt x="6494650" y="4258779"/>
                  <a:pt x="6474882" y="4233198"/>
                  <a:pt x="6449568" y="4218432"/>
                </a:cubicBezTo>
                <a:cubicBezTo>
                  <a:pt x="6278697" y="4118757"/>
                  <a:pt x="6483813" y="4258568"/>
                  <a:pt x="6291072" y="4120896"/>
                </a:cubicBezTo>
                <a:cubicBezTo>
                  <a:pt x="6267928" y="4051463"/>
                  <a:pt x="6252892" y="4004512"/>
                  <a:pt x="6217920" y="3925824"/>
                </a:cubicBezTo>
                <a:cubicBezTo>
                  <a:pt x="6201664" y="3889248"/>
                  <a:pt x="6182989" y="3853654"/>
                  <a:pt x="6169152" y="3816096"/>
                </a:cubicBezTo>
                <a:cubicBezTo>
                  <a:pt x="6154484" y="3776283"/>
                  <a:pt x="6145993" y="3734428"/>
                  <a:pt x="6132576" y="3694176"/>
                </a:cubicBezTo>
                <a:cubicBezTo>
                  <a:pt x="6121596" y="3661235"/>
                  <a:pt x="6106980" y="3629581"/>
                  <a:pt x="6096000" y="3596640"/>
                </a:cubicBezTo>
                <a:cubicBezTo>
                  <a:pt x="6086644" y="3568572"/>
                  <a:pt x="6080317" y="3539574"/>
                  <a:pt x="6071616" y="3511296"/>
                </a:cubicBezTo>
                <a:cubicBezTo>
                  <a:pt x="6064057" y="3486730"/>
                  <a:pt x="6047232" y="3438144"/>
                  <a:pt x="6047232" y="3438144"/>
                </a:cubicBezTo>
                <a:cubicBezTo>
                  <a:pt x="6051296" y="3397504"/>
                  <a:pt x="6045466" y="3354608"/>
                  <a:pt x="6059424" y="3316224"/>
                </a:cubicBezTo>
                <a:cubicBezTo>
                  <a:pt x="6063816" y="3304146"/>
                  <a:pt x="6084505" y="3309779"/>
                  <a:pt x="6096000" y="3304032"/>
                </a:cubicBezTo>
                <a:cubicBezTo>
                  <a:pt x="6109106" y="3297479"/>
                  <a:pt x="6119854" y="3286918"/>
                  <a:pt x="6132576" y="3279648"/>
                </a:cubicBezTo>
                <a:cubicBezTo>
                  <a:pt x="6148356" y="3270631"/>
                  <a:pt x="6165836" y="3264741"/>
                  <a:pt x="6181344" y="3255264"/>
                </a:cubicBezTo>
                <a:cubicBezTo>
                  <a:pt x="6239059" y="3219994"/>
                  <a:pt x="6294844" y="3181654"/>
                  <a:pt x="6352032" y="3145536"/>
                </a:cubicBezTo>
                <a:cubicBezTo>
                  <a:pt x="6372068" y="3132882"/>
                  <a:pt x="6392772" y="3121317"/>
                  <a:pt x="6412992" y="3108960"/>
                </a:cubicBezTo>
                <a:cubicBezTo>
                  <a:pt x="6465925" y="3076612"/>
                  <a:pt x="6527623" y="3055289"/>
                  <a:pt x="6571488" y="3011424"/>
                </a:cubicBezTo>
                <a:cubicBezTo>
                  <a:pt x="6583680" y="2999232"/>
                  <a:pt x="6593279" y="2983719"/>
                  <a:pt x="6608064" y="2974848"/>
                </a:cubicBezTo>
                <a:cubicBezTo>
                  <a:pt x="6654818" y="2946795"/>
                  <a:pt x="6706795" y="2928337"/>
                  <a:pt x="6754368" y="2901696"/>
                </a:cubicBezTo>
                <a:cubicBezTo>
                  <a:pt x="6808493" y="2871386"/>
                  <a:pt x="6861248" y="2838570"/>
                  <a:pt x="6912864" y="2804160"/>
                </a:cubicBezTo>
                <a:cubicBezTo>
                  <a:pt x="6925056" y="2796032"/>
                  <a:pt x="6936162" y="2785973"/>
                  <a:pt x="6949440" y="2779776"/>
                </a:cubicBezTo>
                <a:cubicBezTo>
                  <a:pt x="6997315" y="2757434"/>
                  <a:pt x="7047869" y="2741158"/>
                  <a:pt x="7095744" y="2718816"/>
                </a:cubicBezTo>
                <a:cubicBezTo>
                  <a:pt x="7109022" y="2712619"/>
                  <a:pt x="7118771" y="2700011"/>
                  <a:pt x="7132320" y="2694432"/>
                </a:cubicBezTo>
                <a:cubicBezTo>
                  <a:pt x="7188185" y="2671429"/>
                  <a:pt x="7245693" y="2652577"/>
                  <a:pt x="7303008" y="2633472"/>
                </a:cubicBezTo>
                <a:cubicBezTo>
                  <a:pt x="7318904" y="2628173"/>
                  <a:pt x="7335996" y="2626916"/>
                  <a:pt x="7351776" y="2621280"/>
                </a:cubicBezTo>
                <a:cubicBezTo>
                  <a:pt x="7581229" y="2539333"/>
                  <a:pt x="7396903" y="2603061"/>
                  <a:pt x="7522464" y="2548128"/>
                </a:cubicBezTo>
                <a:cubicBezTo>
                  <a:pt x="7570866" y="2526952"/>
                  <a:pt x="7620000" y="2507488"/>
                  <a:pt x="7668768" y="2487168"/>
                </a:cubicBezTo>
                <a:cubicBezTo>
                  <a:pt x="7764473" y="2391463"/>
                  <a:pt x="7731796" y="2435299"/>
                  <a:pt x="7778496" y="2365248"/>
                </a:cubicBezTo>
                <a:cubicBezTo>
                  <a:pt x="7710810" y="2263719"/>
                  <a:pt x="7794514" y="2380788"/>
                  <a:pt x="7595616" y="2206752"/>
                </a:cubicBezTo>
                <a:cubicBezTo>
                  <a:pt x="7563104" y="2178304"/>
                  <a:pt x="7530046" y="2150468"/>
                  <a:pt x="7498080" y="2121408"/>
                </a:cubicBezTo>
                <a:cubicBezTo>
                  <a:pt x="7485322" y="2109810"/>
                  <a:pt x="7476188" y="2093869"/>
                  <a:pt x="7461504" y="2084832"/>
                </a:cubicBezTo>
                <a:cubicBezTo>
                  <a:pt x="7422807" y="2061019"/>
                  <a:pt x="7380839" y="2042913"/>
                  <a:pt x="7339584" y="2023872"/>
                </a:cubicBezTo>
                <a:cubicBezTo>
                  <a:pt x="7327915" y="2018486"/>
                  <a:pt x="7314085" y="2018196"/>
                  <a:pt x="7303008" y="2011680"/>
                </a:cubicBezTo>
                <a:cubicBezTo>
                  <a:pt x="7244708" y="1977386"/>
                  <a:pt x="7189290" y="1938413"/>
                  <a:pt x="7132320" y="1901952"/>
                </a:cubicBezTo>
                <a:cubicBezTo>
                  <a:pt x="7087690" y="1873389"/>
                  <a:pt x="7047664" y="1835630"/>
                  <a:pt x="6998208" y="1816608"/>
                </a:cubicBezTo>
                <a:cubicBezTo>
                  <a:pt x="6945376" y="1796288"/>
                  <a:pt x="6890341" y="1780963"/>
                  <a:pt x="6839712" y="1755648"/>
                </a:cubicBezTo>
                <a:cubicBezTo>
                  <a:pt x="6695031" y="1683308"/>
                  <a:pt x="6833907" y="1759132"/>
                  <a:pt x="6705600" y="1670304"/>
                </a:cubicBezTo>
                <a:cubicBezTo>
                  <a:pt x="6674077" y="1648481"/>
                  <a:pt x="6640716" y="1629438"/>
                  <a:pt x="6608064" y="1609344"/>
                </a:cubicBezTo>
                <a:cubicBezTo>
                  <a:pt x="6587882" y="1596924"/>
                  <a:pt x="6565608" y="1587571"/>
                  <a:pt x="6547104" y="1572768"/>
                </a:cubicBezTo>
                <a:cubicBezTo>
                  <a:pt x="6526784" y="1556512"/>
                  <a:pt x="6503552" y="1543342"/>
                  <a:pt x="6486144" y="1524000"/>
                </a:cubicBezTo>
                <a:cubicBezTo>
                  <a:pt x="6466539" y="1502217"/>
                  <a:pt x="6437376" y="1450848"/>
                  <a:pt x="6437376" y="1450848"/>
                </a:cubicBezTo>
                <a:cubicBezTo>
                  <a:pt x="6051296" y="1458976"/>
                  <a:pt x="5664800" y="1455555"/>
                  <a:pt x="5279136" y="1475232"/>
                </a:cubicBezTo>
                <a:cubicBezTo>
                  <a:pt x="5261916" y="1476111"/>
                  <a:pt x="5252124" y="1497462"/>
                  <a:pt x="5242560" y="1511808"/>
                </a:cubicBezTo>
                <a:cubicBezTo>
                  <a:pt x="5235431" y="1522501"/>
                  <a:pt x="5235430" y="1536572"/>
                  <a:pt x="5230368" y="1548384"/>
                </a:cubicBezTo>
                <a:cubicBezTo>
                  <a:pt x="5223209" y="1565089"/>
                  <a:pt x="5214112" y="1580896"/>
                  <a:pt x="5205984" y="1597152"/>
                </a:cubicBezTo>
                <a:cubicBezTo>
                  <a:pt x="5210048" y="1658112"/>
                  <a:pt x="5208132" y="1719768"/>
                  <a:pt x="5218176" y="1780032"/>
                </a:cubicBezTo>
                <a:cubicBezTo>
                  <a:pt x="5220585" y="1794486"/>
                  <a:pt x="5234794" y="1804182"/>
                  <a:pt x="5242560" y="1816608"/>
                </a:cubicBezTo>
                <a:cubicBezTo>
                  <a:pt x="5293057" y="1897403"/>
                  <a:pt x="5258706" y="1857138"/>
                  <a:pt x="5315712" y="1914144"/>
                </a:cubicBezTo>
                <a:cubicBezTo>
                  <a:pt x="5323840" y="1934464"/>
                  <a:pt x="5330841" y="1955272"/>
                  <a:pt x="5340096" y="1975104"/>
                </a:cubicBezTo>
                <a:cubicBezTo>
                  <a:pt x="5417921" y="2141872"/>
                  <a:pt x="5383543" y="2044485"/>
                  <a:pt x="5413248" y="2133600"/>
                </a:cubicBezTo>
                <a:cubicBezTo>
                  <a:pt x="5152278" y="2170881"/>
                  <a:pt x="5579641" y="2113006"/>
                  <a:pt x="4949952" y="2157984"/>
                </a:cubicBezTo>
                <a:cubicBezTo>
                  <a:pt x="4904631" y="2161221"/>
                  <a:pt x="4860544" y="2174240"/>
                  <a:pt x="4815840" y="2182368"/>
                </a:cubicBezTo>
                <a:cubicBezTo>
                  <a:pt x="4795520" y="2202688"/>
                  <a:pt x="4777869" y="2226086"/>
                  <a:pt x="4754880" y="2243328"/>
                </a:cubicBezTo>
                <a:cubicBezTo>
                  <a:pt x="4744599" y="2251039"/>
                  <a:pt x="4728251" y="2247382"/>
                  <a:pt x="4718304" y="2255520"/>
                </a:cubicBezTo>
                <a:cubicBezTo>
                  <a:pt x="4674683" y="2291210"/>
                  <a:pt x="4571686" y="2405265"/>
                  <a:pt x="4535424" y="2450592"/>
                </a:cubicBezTo>
                <a:cubicBezTo>
                  <a:pt x="4513585" y="2477891"/>
                  <a:pt x="4497690" y="2509807"/>
                  <a:pt x="4474464" y="2535936"/>
                </a:cubicBezTo>
                <a:cubicBezTo>
                  <a:pt x="4464729" y="2546888"/>
                  <a:pt x="4448249" y="2549959"/>
                  <a:pt x="4437888" y="2560320"/>
                </a:cubicBezTo>
                <a:cubicBezTo>
                  <a:pt x="4338796" y="2659412"/>
                  <a:pt x="4391935" y="2613463"/>
                  <a:pt x="4340352" y="2682240"/>
                </a:cubicBezTo>
                <a:cubicBezTo>
                  <a:pt x="4312550" y="2719309"/>
                  <a:pt x="4279751" y="2752791"/>
                  <a:pt x="4255008" y="2791968"/>
                </a:cubicBezTo>
                <a:cubicBezTo>
                  <a:pt x="4230745" y="2830384"/>
                  <a:pt x="4213499" y="2872825"/>
                  <a:pt x="4194048" y="2913888"/>
                </a:cubicBezTo>
                <a:cubicBezTo>
                  <a:pt x="4158310" y="2989335"/>
                  <a:pt x="4126456" y="3067682"/>
                  <a:pt x="4096512" y="3145536"/>
                </a:cubicBezTo>
                <a:cubicBezTo>
                  <a:pt x="4091899" y="3157531"/>
                  <a:pt x="4090067" y="3170617"/>
                  <a:pt x="4084320" y="3182112"/>
                </a:cubicBezTo>
                <a:cubicBezTo>
                  <a:pt x="4073722" y="3203307"/>
                  <a:pt x="4058342" y="3221877"/>
                  <a:pt x="4047744" y="3243072"/>
                </a:cubicBezTo>
                <a:cubicBezTo>
                  <a:pt x="4041997" y="3254567"/>
                  <a:pt x="4040614" y="3267836"/>
                  <a:pt x="4035552" y="3279648"/>
                </a:cubicBezTo>
                <a:cubicBezTo>
                  <a:pt x="4028393" y="3296353"/>
                  <a:pt x="4018327" y="3311711"/>
                  <a:pt x="4011168" y="3328416"/>
                </a:cubicBezTo>
                <a:cubicBezTo>
                  <a:pt x="4006106" y="3340228"/>
                  <a:pt x="4002507" y="3352635"/>
                  <a:pt x="3998976" y="3364992"/>
                </a:cubicBezTo>
                <a:cubicBezTo>
                  <a:pt x="3994373" y="3381104"/>
                  <a:pt x="3995097" y="3399211"/>
                  <a:pt x="3986784" y="3413760"/>
                </a:cubicBezTo>
                <a:cubicBezTo>
                  <a:pt x="3978230" y="3428730"/>
                  <a:pt x="3961246" y="3437090"/>
                  <a:pt x="3950208" y="3450336"/>
                </a:cubicBezTo>
                <a:cubicBezTo>
                  <a:pt x="3906532" y="3502747"/>
                  <a:pt x="3941125" y="3468501"/>
                  <a:pt x="3913632" y="3523488"/>
                </a:cubicBezTo>
                <a:cubicBezTo>
                  <a:pt x="3907079" y="3536594"/>
                  <a:pt x="3897376" y="3547872"/>
                  <a:pt x="3889248" y="3560064"/>
                </a:cubicBezTo>
                <a:cubicBezTo>
                  <a:pt x="3893312" y="3576320"/>
                  <a:pt x="3890535" y="3596110"/>
                  <a:pt x="3901440" y="3608832"/>
                </a:cubicBezTo>
                <a:cubicBezTo>
                  <a:pt x="3916862" y="3626824"/>
                  <a:pt x="3943442" y="3631190"/>
                  <a:pt x="3962400" y="3645408"/>
                </a:cubicBezTo>
                <a:cubicBezTo>
                  <a:pt x="3976194" y="3655753"/>
                  <a:pt x="3984083" y="3673296"/>
                  <a:pt x="3998976" y="3681984"/>
                </a:cubicBezTo>
                <a:cubicBezTo>
                  <a:pt x="4033549" y="3702152"/>
                  <a:pt x="4073881" y="3711019"/>
                  <a:pt x="4108704" y="3730752"/>
                </a:cubicBezTo>
                <a:cubicBezTo>
                  <a:pt x="4196031" y="3780237"/>
                  <a:pt x="4279252" y="3836643"/>
                  <a:pt x="4364736" y="3889248"/>
                </a:cubicBezTo>
                <a:cubicBezTo>
                  <a:pt x="4384918" y="3901668"/>
                  <a:pt x="4405121" y="3914067"/>
                  <a:pt x="4425696" y="3925824"/>
                </a:cubicBezTo>
                <a:cubicBezTo>
                  <a:pt x="4462025" y="3946583"/>
                  <a:pt x="4500610" y="3963575"/>
                  <a:pt x="4535424" y="3986784"/>
                </a:cubicBezTo>
                <a:cubicBezTo>
                  <a:pt x="4619269" y="4042681"/>
                  <a:pt x="4580774" y="4026285"/>
                  <a:pt x="4645152" y="4047744"/>
                </a:cubicBezTo>
                <a:cubicBezTo>
                  <a:pt x="4665472" y="4064000"/>
                  <a:pt x="4686930" y="4078928"/>
                  <a:pt x="4706112" y="4096512"/>
                </a:cubicBezTo>
                <a:cubicBezTo>
                  <a:pt x="4735769" y="4123697"/>
                  <a:pt x="4759271" y="4157717"/>
                  <a:pt x="4791456" y="4181856"/>
                </a:cubicBezTo>
                <a:cubicBezTo>
                  <a:pt x="4824929" y="4206961"/>
                  <a:pt x="4865042" y="4221733"/>
                  <a:pt x="4901184" y="4242816"/>
                </a:cubicBezTo>
                <a:cubicBezTo>
                  <a:pt x="4962591" y="4278637"/>
                  <a:pt x="5020478" y="4320751"/>
                  <a:pt x="5084064" y="4352544"/>
                </a:cubicBezTo>
                <a:cubicBezTo>
                  <a:pt x="5121973" y="4371499"/>
                  <a:pt x="5230203" y="4423359"/>
                  <a:pt x="5266944" y="4450080"/>
                </a:cubicBezTo>
                <a:cubicBezTo>
                  <a:pt x="5285536" y="4463602"/>
                  <a:pt x="5299456" y="4482592"/>
                  <a:pt x="5315712" y="4498848"/>
                </a:cubicBezTo>
                <a:cubicBezTo>
                  <a:pt x="5387170" y="4320202"/>
                  <a:pt x="5361568" y="4420602"/>
                  <a:pt x="5376672" y="4194048"/>
                </a:cubicBezTo>
                <a:cubicBezTo>
                  <a:pt x="5372608" y="3921760"/>
                  <a:pt x="5380240" y="3649046"/>
                  <a:pt x="5364480" y="3377184"/>
                </a:cubicBezTo>
                <a:cubicBezTo>
                  <a:pt x="5363632" y="3362556"/>
                  <a:pt x="5341328" y="3358673"/>
                  <a:pt x="5327904" y="3352800"/>
                </a:cubicBezTo>
                <a:cubicBezTo>
                  <a:pt x="5276045" y="3330112"/>
                  <a:pt x="5224323" y="3305569"/>
                  <a:pt x="5169408" y="3291840"/>
                </a:cubicBezTo>
                <a:cubicBezTo>
                  <a:pt x="5083237" y="3270297"/>
                  <a:pt x="5136536" y="3284947"/>
                  <a:pt x="5010912" y="3243072"/>
                </a:cubicBezTo>
                <a:cubicBezTo>
                  <a:pt x="4998720" y="3239008"/>
                  <a:pt x="4985831" y="3236627"/>
                  <a:pt x="4974336" y="3230880"/>
                </a:cubicBezTo>
                <a:cubicBezTo>
                  <a:pt x="4941824" y="3214624"/>
                  <a:pt x="4910353" y="3196093"/>
                  <a:pt x="4876800" y="3182112"/>
                </a:cubicBezTo>
                <a:cubicBezTo>
                  <a:pt x="4861333" y="3175667"/>
                  <a:pt x="4843590" y="3176143"/>
                  <a:pt x="4828032" y="3169920"/>
                </a:cubicBezTo>
                <a:cubicBezTo>
                  <a:pt x="4520524" y="3046917"/>
                  <a:pt x="4747124" y="3115712"/>
                  <a:pt x="4498848" y="3048000"/>
                </a:cubicBezTo>
                <a:cubicBezTo>
                  <a:pt x="4408807" y="2987972"/>
                  <a:pt x="4476173" y="3028250"/>
                  <a:pt x="4279392" y="2962656"/>
                </a:cubicBezTo>
                <a:cubicBezTo>
                  <a:pt x="4131692" y="2913423"/>
                  <a:pt x="4204896" y="2941738"/>
                  <a:pt x="4059936" y="2877312"/>
                </a:cubicBezTo>
                <a:cubicBezTo>
                  <a:pt x="4039616" y="2856992"/>
                  <a:pt x="4024332" y="2829875"/>
                  <a:pt x="3998976" y="2816352"/>
                </a:cubicBezTo>
                <a:cubicBezTo>
                  <a:pt x="3961538" y="2796385"/>
                  <a:pt x="3917609" y="2792254"/>
                  <a:pt x="3877056" y="2779776"/>
                </a:cubicBezTo>
                <a:cubicBezTo>
                  <a:pt x="3786208" y="2751823"/>
                  <a:pt x="3908690" y="2780812"/>
                  <a:pt x="3730752" y="2755392"/>
                </a:cubicBezTo>
                <a:cubicBezTo>
                  <a:pt x="3710238" y="2752461"/>
                  <a:pt x="3690054" y="2747542"/>
                  <a:pt x="3669792" y="2743200"/>
                </a:cubicBezTo>
                <a:lnTo>
                  <a:pt x="3560064" y="2718816"/>
                </a:lnTo>
                <a:cubicBezTo>
                  <a:pt x="3511162" y="2707173"/>
                  <a:pt x="3463141" y="2691646"/>
                  <a:pt x="3413760" y="2682240"/>
                </a:cubicBezTo>
                <a:cubicBezTo>
                  <a:pt x="3377609" y="2675354"/>
                  <a:pt x="3340608" y="2674112"/>
                  <a:pt x="3304032" y="2670048"/>
                </a:cubicBezTo>
                <a:cubicBezTo>
                  <a:pt x="3283712" y="2661920"/>
                  <a:pt x="3262647" y="2655451"/>
                  <a:pt x="3243072" y="2645664"/>
                </a:cubicBezTo>
                <a:cubicBezTo>
                  <a:pt x="3229966" y="2639111"/>
                  <a:pt x="3219836" y="2627343"/>
                  <a:pt x="3206496" y="2621280"/>
                </a:cubicBezTo>
                <a:cubicBezTo>
                  <a:pt x="3081497" y="2564462"/>
                  <a:pt x="3148328" y="2600054"/>
                  <a:pt x="3060192" y="2572512"/>
                </a:cubicBezTo>
                <a:cubicBezTo>
                  <a:pt x="3011126" y="2557179"/>
                  <a:pt x="2963759" y="2536212"/>
                  <a:pt x="2913888" y="2523744"/>
                </a:cubicBezTo>
                <a:cubicBezTo>
                  <a:pt x="2897632" y="2519680"/>
                  <a:pt x="2881551" y="2514838"/>
                  <a:pt x="2865120" y="2511552"/>
                </a:cubicBezTo>
                <a:cubicBezTo>
                  <a:pt x="2840880" y="2506704"/>
                  <a:pt x="2815950" y="2505356"/>
                  <a:pt x="2791968" y="2499360"/>
                </a:cubicBezTo>
                <a:cubicBezTo>
                  <a:pt x="2767032" y="2493126"/>
                  <a:pt x="2718816" y="2474976"/>
                  <a:pt x="2718816" y="2474976"/>
                </a:cubicBezTo>
                <a:cubicBezTo>
                  <a:pt x="2760144" y="2412985"/>
                  <a:pt x="2739160" y="2455857"/>
                  <a:pt x="2755392" y="2353056"/>
                </a:cubicBezTo>
                <a:cubicBezTo>
                  <a:pt x="2763103" y="2304220"/>
                  <a:pt x="2775300" y="2255990"/>
                  <a:pt x="2779776" y="2206752"/>
                </a:cubicBezTo>
                <a:cubicBezTo>
                  <a:pt x="2783840" y="2162048"/>
                  <a:pt x="2786400" y="2117182"/>
                  <a:pt x="2791968" y="2072640"/>
                </a:cubicBezTo>
                <a:cubicBezTo>
                  <a:pt x="2794538" y="2052078"/>
                  <a:pt x="2800753" y="2032120"/>
                  <a:pt x="2804160" y="2011680"/>
                </a:cubicBezTo>
                <a:cubicBezTo>
                  <a:pt x="2830148" y="1855751"/>
                  <a:pt x="2798327" y="1986242"/>
                  <a:pt x="2852928" y="1767840"/>
                </a:cubicBezTo>
                <a:cubicBezTo>
                  <a:pt x="2870869" y="1696076"/>
                  <a:pt x="2874647" y="1752584"/>
                  <a:pt x="2889504" y="1633728"/>
                </a:cubicBezTo>
                <a:cubicBezTo>
                  <a:pt x="2893568" y="1601216"/>
                  <a:pt x="2895835" y="1568429"/>
                  <a:pt x="2901696" y="1536192"/>
                </a:cubicBezTo>
                <a:cubicBezTo>
                  <a:pt x="2909147" y="1495211"/>
                  <a:pt x="2917448" y="1499482"/>
                  <a:pt x="2938272" y="1463040"/>
                </a:cubicBezTo>
                <a:cubicBezTo>
                  <a:pt x="2981065" y="1388152"/>
                  <a:pt x="2939655" y="1437273"/>
                  <a:pt x="2999232" y="1377696"/>
                </a:cubicBezTo>
                <a:cubicBezTo>
                  <a:pt x="3007360" y="1357376"/>
                  <a:pt x="3009605" y="1333549"/>
                  <a:pt x="3023616" y="1316736"/>
                </a:cubicBezTo>
                <a:cubicBezTo>
                  <a:pt x="3031843" y="1306863"/>
                  <a:pt x="3047590" y="1307064"/>
                  <a:pt x="3060192" y="1304544"/>
                </a:cubicBezTo>
                <a:cubicBezTo>
                  <a:pt x="3088371" y="1298908"/>
                  <a:pt x="3117390" y="1298147"/>
                  <a:pt x="3145536" y="1292352"/>
                </a:cubicBezTo>
                <a:cubicBezTo>
                  <a:pt x="3573595" y="1204222"/>
                  <a:pt x="3342393" y="1233903"/>
                  <a:pt x="3584448" y="1207008"/>
                </a:cubicBezTo>
                <a:cubicBezTo>
                  <a:pt x="3608832" y="1198880"/>
                  <a:pt x="3633394" y="1191269"/>
                  <a:pt x="3657600" y="1182624"/>
                </a:cubicBezTo>
                <a:cubicBezTo>
                  <a:pt x="3690300" y="1170945"/>
                  <a:pt x="3722195" y="1157028"/>
                  <a:pt x="3755136" y="1146048"/>
                </a:cubicBezTo>
                <a:cubicBezTo>
                  <a:pt x="3783204" y="1136692"/>
                  <a:pt x="3812617" y="1131615"/>
                  <a:pt x="3840480" y="1121664"/>
                </a:cubicBezTo>
                <a:cubicBezTo>
                  <a:pt x="3869627" y="1111254"/>
                  <a:pt x="3896638" y="1095389"/>
                  <a:pt x="3925824" y="1085088"/>
                </a:cubicBezTo>
                <a:cubicBezTo>
                  <a:pt x="3965835" y="1070967"/>
                  <a:pt x="4007492" y="1061929"/>
                  <a:pt x="4047744" y="1048512"/>
                </a:cubicBezTo>
                <a:cubicBezTo>
                  <a:pt x="4066728" y="1042184"/>
                  <a:pt x="4119598" y="1017643"/>
                  <a:pt x="4145280" y="1011936"/>
                </a:cubicBezTo>
                <a:cubicBezTo>
                  <a:pt x="4169412" y="1006573"/>
                  <a:pt x="4194192" y="1004592"/>
                  <a:pt x="4218432" y="999744"/>
                </a:cubicBezTo>
                <a:cubicBezTo>
                  <a:pt x="4234863" y="996458"/>
                  <a:pt x="4250944" y="991616"/>
                  <a:pt x="4267200" y="987552"/>
                </a:cubicBezTo>
                <a:cubicBezTo>
                  <a:pt x="4275328" y="967232"/>
                  <a:pt x="4292625" y="948453"/>
                  <a:pt x="4291584" y="926592"/>
                </a:cubicBezTo>
                <a:cubicBezTo>
                  <a:pt x="4288437" y="860510"/>
                  <a:pt x="4274018" y="794887"/>
                  <a:pt x="4255008" y="731520"/>
                </a:cubicBezTo>
                <a:cubicBezTo>
                  <a:pt x="4249169" y="712057"/>
                  <a:pt x="4235339" y="694024"/>
                  <a:pt x="4218432" y="682752"/>
                </a:cubicBezTo>
                <a:cubicBezTo>
                  <a:pt x="4124479" y="620116"/>
                  <a:pt x="4026821" y="562562"/>
                  <a:pt x="3925824" y="512064"/>
                </a:cubicBezTo>
                <a:cubicBezTo>
                  <a:pt x="3860800" y="479552"/>
                  <a:pt x="3797091" y="444266"/>
                  <a:pt x="3730752" y="414528"/>
                </a:cubicBezTo>
                <a:cubicBezTo>
                  <a:pt x="3634082" y="371193"/>
                  <a:pt x="3415053" y="297743"/>
                  <a:pt x="3328416" y="280416"/>
                </a:cubicBezTo>
                <a:lnTo>
                  <a:pt x="3206496" y="256032"/>
                </a:lnTo>
                <a:cubicBezTo>
                  <a:pt x="3182199" y="251476"/>
                  <a:pt x="3157476" y="249203"/>
                  <a:pt x="3133344" y="243840"/>
                </a:cubicBezTo>
                <a:cubicBezTo>
                  <a:pt x="3120799" y="241052"/>
                  <a:pt x="3109290" y="234538"/>
                  <a:pt x="3096768" y="231648"/>
                </a:cubicBezTo>
                <a:cubicBezTo>
                  <a:pt x="3003562" y="210139"/>
                  <a:pt x="2908327" y="196967"/>
                  <a:pt x="2816352" y="170688"/>
                </a:cubicBezTo>
                <a:cubicBezTo>
                  <a:pt x="2699504" y="137303"/>
                  <a:pt x="2760366" y="149974"/>
                  <a:pt x="2633472" y="134112"/>
                </a:cubicBezTo>
                <a:cubicBezTo>
                  <a:pt x="2396743" y="66475"/>
                  <a:pt x="2721820" y="154220"/>
                  <a:pt x="2438400" y="97536"/>
                </a:cubicBezTo>
                <a:cubicBezTo>
                  <a:pt x="2392963" y="88449"/>
                  <a:pt x="2349631" y="70506"/>
                  <a:pt x="2304288" y="60960"/>
                </a:cubicBezTo>
                <a:cubicBezTo>
                  <a:pt x="2272226" y="54210"/>
                  <a:pt x="2238938" y="54899"/>
                  <a:pt x="2206752" y="48768"/>
                </a:cubicBezTo>
                <a:cubicBezTo>
                  <a:pt x="2153489" y="38623"/>
                  <a:pt x="2101185" y="23954"/>
                  <a:pt x="2048256" y="12192"/>
                </a:cubicBezTo>
                <a:cubicBezTo>
                  <a:pt x="2028027" y="7697"/>
                  <a:pt x="2007616" y="4064"/>
                  <a:pt x="1987296" y="0"/>
                </a:cubicBezTo>
                <a:lnTo>
                  <a:pt x="1170432" y="12192"/>
                </a:lnTo>
                <a:cubicBezTo>
                  <a:pt x="1133644" y="13160"/>
                  <a:pt x="1097004" y="18334"/>
                  <a:pt x="1060704" y="24384"/>
                </a:cubicBezTo>
                <a:cubicBezTo>
                  <a:pt x="1048027" y="26497"/>
                  <a:pt x="1036438" y="32883"/>
                  <a:pt x="1024128" y="36576"/>
                </a:cubicBezTo>
                <a:cubicBezTo>
                  <a:pt x="995789" y="45078"/>
                  <a:pt x="967328" y="53175"/>
                  <a:pt x="938784" y="60960"/>
                </a:cubicBezTo>
                <a:cubicBezTo>
                  <a:pt x="922618" y="65369"/>
                  <a:pt x="905705" y="67268"/>
                  <a:pt x="890016" y="73152"/>
                </a:cubicBezTo>
                <a:cubicBezTo>
                  <a:pt x="872998" y="79534"/>
                  <a:pt x="858123" y="90786"/>
                  <a:pt x="841248" y="97536"/>
                </a:cubicBezTo>
                <a:cubicBezTo>
                  <a:pt x="817383" y="107082"/>
                  <a:pt x="791584" y="111481"/>
                  <a:pt x="768096" y="121920"/>
                </a:cubicBezTo>
                <a:cubicBezTo>
                  <a:pt x="754706" y="127871"/>
                  <a:pt x="745046" y="140668"/>
                  <a:pt x="731520" y="146304"/>
                </a:cubicBezTo>
                <a:cubicBezTo>
                  <a:pt x="695931" y="161133"/>
                  <a:pt x="621792" y="182880"/>
                  <a:pt x="621792" y="182880"/>
                </a:cubicBezTo>
                <a:cubicBezTo>
                  <a:pt x="484889" y="292403"/>
                  <a:pt x="626553" y="192956"/>
                  <a:pt x="512064" y="243840"/>
                </a:cubicBezTo>
                <a:cubicBezTo>
                  <a:pt x="371295" y="306404"/>
                  <a:pt x="512402" y="255863"/>
                  <a:pt x="414528" y="304800"/>
                </a:cubicBezTo>
                <a:cubicBezTo>
                  <a:pt x="394953" y="314587"/>
                  <a:pt x="373888" y="321056"/>
                  <a:pt x="353568" y="329184"/>
                </a:cubicBezTo>
                <a:lnTo>
                  <a:pt x="268224" y="414528"/>
                </a:lnTo>
                <a:cubicBezTo>
                  <a:pt x="251968" y="430784"/>
                  <a:pt x="231284" y="443583"/>
                  <a:pt x="219456" y="463296"/>
                </a:cubicBezTo>
                <a:cubicBezTo>
                  <a:pt x="207264" y="483616"/>
                  <a:pt x="193478" y="503061"/>
                  <a:pt x="182880" y="524256"/>
                </a:cubicBezTo>
                <a:cubicBezTo>
                  <a:pt x="177133" y="535751"/>
                  <a:pt x="176435" y="549337"/>
                  <a:pt x="170688" y="560832"/>
                </a:cubicBezTo>
                <a:cubicBezTo>
                  <a:pt x="164135" y="573938"/>
                  <a:pt x="152857" y="584302"/>
                  <a:pt x="146304" y="597408"/>
                </a:cubicBezTo>
                <a:cubicBezTo>
                  <a:pt x="140557" y="608903"/>
                  <a:pt x="140488" y="622826"/>
                  <a:pt x="134112" y="633984"/>
                </a:cubicBezTo>
                <a:cubicBezTo>
                  <a:pt x="124030" y="651627"/>
                  <a:pt x="109728" y="666496"/>
                  <a:pt x="97536" y="682752"/>
                </a:cubicBezTo>
                <a:cubicBezTo>
                  <a:pt x="79110" y="756456"/>
                  <a:pt x="90643" y="715624"/>
                  <a:pt x="60960" y="804672"/>
                </a:cubicBezTo>
                <a:lnTo>
                  <a:pt x="48768" y="841248"/>
                </a:lnTo>
                <a:cubicBezTo>
                  <a:pt x="44704" y="881888"/>
                  <a:pt x="42352" y="922736"/>
                  <a:pt x="36576" y="963168"/>
                </a:cubicBezTo>
                <a:cubicBezTo>
                  <a:pt x="34206" y="979756"/>
                  <a:pt x="27670" y="995505"/>
                  <a:pt x="24384" y="1011936"/>
                </a:cubicBezTo>
                <a:cubicBezTo>
                  <a:pt x="19536" y="1036176"/>
                  <a:pt x="16614" y="1060766"/>
                  <a:pt x="12192" y="1085088"/>
                </a:cubicBezTo>
                <a:cubicBezTo>
                  <a:pt x="8485" y="1105476"/>
                  <a:pt x="4064" y="1125728"/>
                  <a:pt x="0" y="1146048"/>
                </a:cubicBezTo>
                <a:cubicBezTo>
                  <a:pt x="20320" y="1239520"/>
                  <a:pt x="30711" y="1335718"/>
                  <a:pt x="60960" y="1426464"/>
                </a:cubicBezTo>
                <a:cubicBezTo>
                  <a:pt x="75947" y="1471426"/>
                  <a:pt x="106933" y="1509557"/>
                  <a:pt x="134112" y="1548384"/>
                </a:cubicBezTo>
                <a:cubicBezTo>
                  <a:pt x="277712" y="1753526"/>
                  <a:pt x="371475" y="1783000"/>
                  <a:pt x="621792" y="1975104"/>
                </a:cubicBezTo>
                <a:cubicBezTo>
                  <a:pt x="665643" y="2008757"/>
                  <a:pt x="710745" y="2040763"/>
                  <a:pt x="755904" y="2072640"/>
                </a:cubicBezTo>
                <a:cubicBezTo>
                  <a:pt x="779846" y="2089540"/>
                  <a:pt x="801846" y="2110524"/>
                  <a:pt x="829056" y="2121408"/>
                </a:cubicBezTo>
                <a:cubicBezTo>
                  <a:pt x="881847" y="2142524"/>
                  <a:pt x="964059" y="2178178"/>
                  <a:pt x="1024128" y="2194560"/>
                </a:cubicBezTo>
                <a:cubicBezTo>
                  <a:pt x="1044120" y="2200012"/>
                  <a:pt x="1064768" y="2202688"/>
                  <a:pt x="1085088" y="2206752"/>
                </a:cubicBezTo>
                <a:cubicBezTo>
                  <a:pt x="1072896" y="2210816"/>
                  <a:pt x="1060869" y="2215413"/>
                  <a:pt x="1048512" y="2218944"/>
                </a:cubicBezTo>
                <a:cubicBezTo>
                  <a:pt x="1032400" y="2223547"/>
                  <a:pt x="1014293" y="2222823"/>
                  <a:pt x="999744" y="2231136"/>
                </a:cubicBezTo>
                <a:cubicBezTo>
                  <a:pt x="984774" y="2239690"/>
                  <a:pt x="976414" y="2256674"/>
                  <a:pt x="963168" y="2267712"/>
                </a:cubicBezTo>
                <a:cubicBezTo>
                  <a:pt x="951911" y="2277093"/>
                  <a:pt x="937849" y="2282715"/>
                  <a:pt x="926592" y="2292096"/>
                </a:cubicBezTo>
                <a:cubicBezTo>
                  <a:pt x="913346" y="2303134"/>
                  <a:pt x="903262" y="2317634"/>
                  <a:pt x="890016" y="2328672"/>
                </a:cubicBezTo>
                <a:cubicBezTo>
                  <a:pt x="878759" y="2338053"/>
                  <a:pt x="864467" y="2343407"/>
                  <a:pt x="853440" y="2353056"/>
                </a:cubicBezTo>
                <a:cubicBezTo>
                  <a:pt x="831813" y="2371979"/>
                  <a:pt x="813958" y="2394924"/>
                  <a:pt x="792480" y="2414016"/>
                </a:cubicBezTo>
                <a:cubicBezTo>
                  <a:pt x="769796" y="2434179"/>
                  <a:pt x="733357" y="2457496"/>
                  <a:pt x="707136" y="2474976"/>
                </a:cubicBezTo>
                <a:cubicBezTo>
                  <a:pt x="723392" y="2483104"/>
                  <a:pt x="737870" y="2497106"/>
                  <a:pt x="755904" y="2499360"/>
                </a:cubicBezTo>
                <a:cubicBezTo>
                  <a:pt x="772531" y="2501438"/>
                  <a:pt x="788560" y="2491771"/>
                  <a:pt x="804672" y="2487168"/>
                </a:cubicBezTo>
                <a:cubicBezTo>
                  <a:pt x="888711" y="2463157"/>
                  <a:pt x="782385" y="2484786"/>
                  <a:pt x="914400" y="2462784"/>
                </a:cubicBezTo>
                <a:cubicBezTo>
                  <a:pt x="942848" y="2450592"/>
                  <a:pt x="973306" y="2442301"/>
                  <a:pt x="999744" y="2426208"/>
                </a:cubicBezTo>
                <a:cubicBezTo>
                  <a:pt x="1067148" y="2385180"/>
                  <a:pt x="1129620" y="2336548"/>
                  <a:pt x="1194816" y="2292096"/>
                </a:cubicBezTo>
                <a:cubicBezTo>
                  <a:pt x="1219029" y="2275587"/>
                  <a:pt x="1245286" y="2261886"/>
                  <a:pt x="1267968" y="2243328"/>
                </a:cubicBezTo>
                <a:cubicBezTo>
                  <a:pt x="1584029" y="1984733"/>
                  <a:pt x="1273213" y="2231755"/>
                  <a:pt x="1475232" y="2084832"/>
                </a:cubicBezTo>
                <a:cubicBezTo>
                  <a:pt x="1496277" y="2069526"/>
                  <a:pt x="1513714" y="2049176"/>
                  <a:pt x="1536192" y="2036064"/>
                </a:cubicBezTo>
                <a:cubicBezTo>
                  <a:pt x="1723787" y="1926634"/>
                  <a:pt x="1693223" y="1939016"/>
                  <a:pt x="1804416" y="1901952"/>
                </a:cubicBezTo>
                <a:lnTo>
                  <a:pt x="1901952" y="1828800"/>
                </a:lnTo>
                <a:cubicBezTo>
                  <a:pt x="1918208" y="1816608"/>
                  <a:pt x="1933813" y="1803496"/>
                  <a:pt x="1950720" y="1792224"/>
                </a:cubicBezTo>
                <a:cubicBezTo>
                  <a:pt x="1962912" y="1784096"/>
                  <a:pt x="1976344" y="1777575"/>
                  <a:pt x="1987296" y="1767840"/>
                </a:cubicBezTo>
                <a:cubicBezTo>
                  <a:pt x="2013070" y="1744930"/>
                  <a:pt x="2060448" y="1694688"/>
                  <a:pt x="2060448" y="1694688"/>
                </a:cubicBezTo>
                <a:cubicBezTo>
                  <a:pt x="2064512" y="1682496"/>
                  <a:pt x="2064413" y="1667985"/>
                  <a:pt x="2072640" y="1658112"/>
                </a:cubicBezTo>
                <a:cubicBezTo>
                  <a:pt x="2146451" y="1569538"/>
                  <a:pt x="2105646" y="1668823"/>
                  <a:pt x="2133600" y="1584960"/>
                </a:cubicBezTo>
                <a:cubicBezTo>
                  <a:pt x="2140103" y="1586586"/>
                  <a:pt x="2208450" y="1602348"/>
                  <a:pt x="2218944" y="1609344"/>
                </a:cubicBezTo>
                <a:cubicBezTo>
                  <a:pt x="2233290" y="1618908"/>
                  <a:pt x="2241987" y="1635236"/>
                  <a:pt x="2255520" y="1645920"/>
                </a:cubicBezTo>
                <a:cubicBezTo>
                  <a:pt x="2319315" y="1696285"/>
                  <a:pt x="2393118" y="1734750"/>
                  <a:pt x="2450592" y="1792224"/>
                </a:cubicBezTo>
                <a:cubicBezTo>
                  <a:pt x="2470912" y="1812544"/>
                  <a:pt x="2489615" y="1834622"/>
                  <a:pt x="2511552" y="1853184"/>
                </a:cubicBezTo>
                <a:cubicBezTo>
                  <a:pt x="2542576" y="1879435"/>
                  <a:pt x="2570534" y="1913485"/>
                  <a:pt x="2609088" y="1926336"/>
                </a:cubicBezTo>
                <a:cubicBezTo>
                  <a:pt x="2662357" y="1944092"/>
                  <a:pt x="2684491" y="1949555"/>
                  <a:pt x="2743200" y="1987296"/>
                </a:cubicBezTo>
                <a:cubicBezTo>
                  <a:pt x="2840613" y="2049918"/>
                  <a:pt x="2788329" y="2046436"/>
                  <a:pt x="2889504" y="2097024"/>
                </a:cubicBezTo>
                <a:cubicBezTo>
                  <a:pt x="2920561" y="2112553"/>
                  <a:pt x="2955983" y="2118071"/>
                  <a:pt x="2987040" y="2133600"/>
                </a:cubicBezTo>
                <a:cubicBezTo>
                  <a:pt x="3241519" y="2260840"/>
                  <a:pt x="2993461" y="2141752"/>
                  <a:pt x="3121152" y="2231136"/>
                </a:cubicBezTo>
                <a:cubicBezTo>
                  <a:pt x="3147994" y="2249926"/>
                  <a:pt x="3177190" y="2265251"/>
                  <a:pt x="3206496" y="2279904"/>
                </a:cubicBezTo>
                <a:cubicBezTo>
                  <a:pt x="3363505" y="2358409"/>
                  <a:pt x="3217569" y="2277868"/>
                  <a:pt x="3389376" y="2340864"/>
                </a:cubicBezTo>
                <a:cubicBezTo>
                  <a:pt x="3480072" y="2374119"/>
                  <a:pt x="3569326" y="2411359"/>
                  <a:pt x="3657600" y="2450592"/>
                </a:cubicBezTo>
                <a:cubicBezTo>
                  <a:pt x="3745058" y="2489462"/>
                  <a:pt x="3784744" y="2511319"/>
                  <a:pt x="3877056" y="2535936"/>
                </a:cubicBezTo>
                <a:cubicBezTo>
                  <a:pt x="3900942" y="2542306"/>
                  <a:pt x="3925761" y="2544461"/>
                  <a:pt x="3950208" y="2548128"/>
                </a:cubicBezTo>
                <a:cubicBezTo>
                  <a:pt x="4007046" y="2556654"/>
                  <a:pt x="4064272" y="2562664"/>
                  <a:pt x="4120896" y="2572512"/>
                </a:cubicBezTo>
                <a:cubicBezTo>
                  <a:pt x="4400815" y="2621193"/>
                  <a:pt x="3998056" y="2587206"/>
                  <a:pt x="4523232" y="2609088"/>
                </a:cubicBezTo>
                <a:cubicBezTo>
                  <a:pt x="4494784" y="2629408"/>
                  <a:pt x="4469568" y="2655264"/>
                  <a:pt x="4437888" y="2670048"/>
                </a:cubicBezTo>
                <a:cubicBezTo>
                  <a:pt x="4374010" y="2699858"/>
                  <a:pt x="4142916" y="2718020"/>
                  <a:pt x="4120896" y="2718816"/>
                </a:cubicBezTo>
                <a:cubicBezTo>
                  <a:pt x="3856877" y="2728359"/>
                  <a:pt x="3592576" y="2726944"/>
                  <a:pt x="3328416" y="2731008"/>
                </a:cubicBezTo>
                <a:cubicBezTo>
                  <a:pt x="3312160" y="2735072"/>
                  <a:pt x="3296005" y="2739565"/>
                  <a:pt x="3279648" y="2743200"/>
                </a:cubicBezTo>
                <a:cubicBezTo>
                  <a:pt x="3259419" y="2747695"/>
                  <a:pt x="3238680" y="2749940"/>
                  <a:pt x="3218688" y="2755392"/>
                </a:cubicBezTo>
                <a:cubicBezTo>
                  <a:pt x="3140105" y="2776824"/>
                  <a:pt x="3040812" y="2823904"/>
                  <a:pt x="2974848" y="2852928"/>
                </a:cubicBezTo>
                <a:cubicBezTo>
                  <a:pt x="2904238" y="2883996"/>
                  <a:pt x="2827774" y="2911726"/>
                  <a:pt x="2767584" y="2962656"/>
                </a:cubicBezTo>
                <a:lnTo>
                  <a:pt x="2645664" y="3084576"/>
                </a:lnTo>
                <a:cubicBezTo>
                  <a:pt x="2633472" y="3096768"/>
                  <a:pt x="2616799" y="3105730"/>
                  <a:pt x="2609088" y="3121152"/>
                </a:cubicBezTo>
                <a:cubicBezTo>
                  <a:pt x="2600960" y="3137408"/>
                  <a:pt x="2594055" y="3154335"/>
                  <a:pt x="2584704" y="3169920"/>
                </a:cubicBezTo>
                <a:cubicBezTo>
                  <a:pt x="2569626" y="3195050"/>
                  <a:pt x="2535936" y="3243072"/>
                  <a:pt x="2535936" y="3243072"/>
                </a:cubicBezTo>
                <a:cubicBezTo>
                  <a:pt x="2470912" y="3234944"/>
                  <a:pt x="2405502" y="3229461"/>
                  <a:pt x="2340864" y="3218688"/>
                </a:cubicBezTo>
                <a:cubicBezTo>
                  <a:pt x="2307807" y="3213179"/>
                  <a:pt x="2276504" y="3199043"/>
                  <a:pt x="2243328" y="3194304"/>
                </a:cubicBezTo>
                <a:cubicBezTo>
                  <a:pt x="2190872" y="3186810"/>
                  <a:pt x="2137664" y="3186176"/>
                  <a:pt x="2084832" y="3182112"/>
                </a:cubicBezTo>
                <a:cubicBezTo>
                  <a:pt x="2034689" y="3169576"/>
                  <a:pt x="1952338" y="3150139"/>
                  <a:pt x="1901952" y="3133344"/>
                </a:cubicBezTo>
                <a:cubicBezTo>
                  <a:pt x="1881190" y="3126423"/>
                  <a:pt x="1861754" y="3115881"/>
                  <a:pt x="1840992" y="3108960"/>
                </a:cubicBezTo>
                <a:cubicBezTo>
                  <a:pt x="1825096" y="3103661"/>
                  <a:pt x="1808336" y="3101371"/>
                  <a:pt x="1792224" y="3096768"/>
                </a:cubicBezTo>
                <a:cubicBezTo>
                  <a:pt x="1779867" y="3093237"/>
                  <a:pt x="1767840" y="3088640"/>
                  <a:pt x="1755648" y="3084576"/>
                </a:cubicBezTo>
                <a:cubicBezTo>
                  <a:pt x="1723136" y="3137408"/>
                  <a:pt x="1685855" y="3187587"/>
                  <a:pt x="1658112" y="3243072"/>
                </a:cubicBezTo>
                <a:cubicBezTo>
                  <a:pt x="1649984" y="3259328"/>
                  <a:pt x="1642554" y="3275952"/>
                  <a:pt x="1633728" y="3291840"/>
                </a:cubicBezTo>
                <a:cubicBezTo>
                  <a:pt x="1622220" y="3312555"/>
                  <a:pt x="1606958" y="3331227"/>
                  <a:pt x="1597152" y="3352800"/>
                </a:cubicBezTo>
                <a:cubicBezTo>
                  <a:pt x="1586516" y="3376199"/>
                  <a:pt x="1581552" y="3401796"/>
                  <a:pt x="1572768" y="3425952"/>
                </a:cubicBezTo>
                <a:cubicBezTo>
                  <a:pt x="1553880" y="3477895"/>
                  <a:pt x="1520399" y="3545096"/>
                  <a:pt x="1511808" y="3596640"/>
                </a:cubicBezTo>
                <a:lnTo>
                  <a:pt x="1499616" y="3669792"/>
                </a:lnTo>
                <a:cubicBezTo>
                  <a:pt x="1503680" y="3799840"/>
                  <a:pt x="1422634" y="3965189"/>
                  <a:pt x="1511808" y="4059936"/>
                </a:cubicBezTo>
                <a:cubicBezTo>
                  <a:pt x="1598332" y="4151868"/>
                  <a:pt x="1764845" y="4066040"/>
                  <a:pt x="1889760" y="4084320"/>
                </a:cubicBezTo>
                <a:cubicBezTo>
                  <a:pt x="1933069" y="4090658"/>
                  <a:pt x="1971040" y="4116832"/>
                  <a:pt x="2011680" y="4133088"/>
                </a:cubicBezTo>
                <a:cubicBezTo>
                  <a:pt x="2032000" y="4141216"/>
                  <a:pt x="2051878" y="4150551"/>
                  <a:pt x="2072640" y="4157472"/>
                </a:cubicBezTo>
                <a:cubicBezTo>
                  <a:pt x="2084832" y="4161536"/>
                  <a:pt x="2098058" y="4163288"/>
                  <a:pt x="2109216" y="4169664"/>
                </a:cubicBezTo>
                <a:cubicBezTo>
                  <a:pt x="2155223" y="4195953"/>
                  <a:pt x="2197008" y="4229275"/>
                  <a:pt x="2243328" y="4255008"/>
                </a:cubicBezTo>
                <a:cubicBezTo>
                  <a:pt x="2270384" y="4270039"/>
                  <a:pt x="2301696" y="4276410"/>
                  <a:pt x="2328672" y="4291584"/>
                </a:cubicBezTo>
                <a:cubicBezTo>
                  <a:pt x="2366985" y="4313135"/>
                  <a:pt x="2399500" y="4344262"/>
                  <a:pt x="2438400" y="4364736"/>
                </a:cubicBezTo>
                <a:cubicBezTo>
                  <a:pt x="2477133" y="4385122"/>
                  <a:pt x="2519467" y="4397791"/>
                  <a:pt x="2560320" y="4413504"/>
                </a:cubicBezTo>
                <a:cubicBezTo>
                  <a:pt x="2572315" y="4418117"/>
                  <a:pt x="2585662" y="4419455"/>
                  <a:pt x="2596896" y="4425696"/>
                </a:cubicBezTo>
                <a:cubicBezTo>
                  <a:pt x="2622514" y="4439928"/>
                  <a:pt x="2643836" y="4461358"/>
                  <a:pt x="2670048" y="4474464"/>
                </a:cubicBezTo>
                <a:cubicBezTo>
                  <a:pt x="2694432" y="4486656"/>
                  <a:pt x="2719369" y="4497800"/>
                  <a:pt x="2743200" y="4511040"/>
                </a:cubicBezTo>
                <a:cubicBezTo>
                  <a:pt x="2802749" y="4544123"/>
                  <a:pt x="2772179" y="4547542"/>
                  <a:pt x="2865120" y="4572000"/>
                </a:cubicBezTo>
                <a:cubicBezTo>
                  <a:pt x="2912933" y="4584582"/>
                  <a:pt x="2962656" y="4588256"/>
                  <a:pt x="3011424" y="4596384"/>
                </a:cubicBezTo>
                <a:cubicBezTo>
                  <a:pt x="3151749" y="4656523"/>
                  <a:pt x="3040446" y="4613073"/>
                  <a:pt x="3182112" y="4657344"/>
                </a:cubicBezTo>
                <a:cubicBezTo>
                  <a:pt x="3280845" y="4688198"/>
                  <a:pt x="3291629" y="4698755"/>
                  <a:pt x="3389376" y="4718304"/>
                </a:cubicBezTo>
                <a:cubicBezTo>
                  <a:pt x="3628938" y="4766216"/>
                  <a:pt x="3600160" y="4753022"/>
                  <a:pt x="3779520" y="4791456"/>
                </a:cubicBezTo>
                <a:cubicBezTo>
                  <a:pt x="3852793" y="4807157"/>
                  <a:pt x="3927885" y="4816527"/>
                  <a:pt x="3998976" y="4840224"/>
                </a:cubicBezTo>
                <a:cubicBezTo>
                  <a:pt x="4035552" y="4852416"/>
                  <a:pt x="4071451" y="4866866"/>
                  <a:pt x="4108704" y="4876800"/>
                </a:cubicBezTo>
                <a:cubicBezTo>
                  <a:pt x="4139725" y="4885072"/>
                  <a:pt x="4256005" y="4898261"/>
                  <a:pt x="4279392" y="4901184"/>
                </a:cubicBezTo>
                <a:cubicBezTo>
                  <a:pt x="4307840" y="4913376"/>
                  <a:pt x="4334608" y="4930671"/>
                  <a:pt x="4364736" y="4937760"/>
                </a:cubicBezTo>
                <a:cubicBezTo>
                  <a:pt x="4404493" y="4947115"/>
                  <a:pt x="4446435" y="4942854"/>
                  <a:pt x="4486656" y="4949952"/>
                </a:cubicBezTo>
                <a:cubicBezTo>
                  <a:pt x="4515792" y="4955094"/>
                  <a:pt x="4543297" y="4967160"/>
                  <a:pt x="4572000" y="4974336"/>
                </a:cubicBezTo>
                <a:cubicBezTo>
                  <a:pt x="4592104" y="4979362"/>
                  <a:pt x="4612968" y="4981076"/>
                  <a:pt x="4632960" y="4986528"/>
                </a:cubicBezTo>
                <a:cubicBezTo>
                  <a:pt x="4657757" y="4993291"/>
                  <a:pt x="4681546" y="5003353"/>
                  <a:pt x="4706112" y="5010912"/>
                </a:cubicBezTo>
                <a:cubicBezTo>
                  <a:pt x="4734390" y="5019613"/>
                  <a:pt x="4762912" y="5027511"/>
                  <a:pt x="4791456" y="5035296"/>
                </a:cubicBezTo>
                <a:cubicBezTo>
                  <a:pt x="4807622" y="5039705"/>
                  <a:pt x="4824174" y="5042673"/>
                  <a:pt x="4840224" y="5047488"/>
                </a:cubicBezTo>
                <a:cubicBezTo>
                  <a:pt x="4864843" y="5054874"/>
                  <a:pt x="4888541" y="5065249"/>
                  <a:pt x="4913376" y="5071872"/>
                </a:cubicBezTo>
                <a:cubicBezTo>
                  <a:pt x="5045110" y="5107001"/>
                  <a:pt x="4999536" y="5089406"/>
                  <a:pt x="5132832" y="5108448"/>
                </a:cubicBezTo>
                <a:cubicBezTo>
                  <a:pt x="5168948" y="5113607"/>
                  <a:pt x="5207064" y="5123958"/>
                  <a:pt x="5242560" y="5132832"/>
                </a:cubicBezTo>
                <a:cubicBezTo>
                  <a:pt x="5287264" y="5124704"/>
                  <a:pt x="5332983" y="5120930"/>
                  <a:pt x="5376672" y="5108448"/>
                </a:cubicBezTo>
                <a:cubicBezTo>
                  <a:pt x="5390761" y="5104423"/>
                  <a:pt x="5399213" y="5088274"/>
                  <a:pt x="5413248" y="5084064"/>
                </a:cubicBezTo>
                <a:cubicBezTo>
                  <a:pt x="5440773" y="5075807"/>
                  <a:pt x="5470144" y="5075936"/>
                  <a:pt x="5498592" y="5071872"/>
                </a:cubicBezTo>
                <a:cubicBezTo>
                  <a:pt x="5372687" y="4977443"/>
                  <a:pt x="5451484" y="5034278"/>
                  <a:pt x="5193792" y="4876800"/>
                </a:cubicBezTo>
                <a:cubicBezTo>
                  <a:pt x="5133131" y="4839730"/>
                  <a:pt x="5067028" y="4810718"/>
                  <a:pt x="5010912" y="4767072"/>
                </a:cubicBezTo>
                <a:cubicBezTo>
                  <a:pt x="4974336" y="4738624"/>
                  <a:pt x="4936953" y="4711185"/>
                  <a:pt x="4901184" y="4681728"/>
                </a:cubicBezTo>
                <a:cubicBezTo>
                  <a:pt x="4867836" y="4654265"/>
                  <a:pt x="4837618" y="4623074"/>
                  <a:pt x="4803648" y="4596384"/>
                </a:cubicBezTo>
                <a:cubicBezTo>
                  <a:pt x="4780604" y="4578278"/>
                  <a:pt x="4753090" y="4566280"/>
                  <a:pt x="4730496" y="4547616"/>
                </a:cubicBezTo>
                <a:cubicBezTo>
                  <a:pt x="4659462" y="4488935"/>
                  <a:pt x="4595179" y="4422294"/>
                  <a:pt x="4523232" y="4364736"/>
                </a:cubicBezTo>
                <a:cubicBezTo>
                  <a:pt x="4502912" y="4348480"/>
                  <a:pt x="4481856" y="4333104"/>
                  <a:pt x="4462272" y="4315968"/>
                </a:cubicBezTo>
                <a:cubicBezTo>
                  <a:pt x="4449296" y="4304614"/>
                  <a:pt x="4439821" y="4289280"/>
                  <a:pt x="4425696" y="4279392"/>
                </a:cubicBezTo>
                <a:cubicBezTo>
                  <a:pt x="4398854" y="4260602"/>
                  <a:pt x="4367614" y="4248799"/>
                  <a:pt x="4340352" y="4230624"/>
                </a:cubicBezTo>
                <a:cubicBezTo>
                  <a:pt x="4318700" y="4216189"/>
                  <a:pt x="4300710" y="4196779"/>
                  <a:pt x="4279392" y="4181856"/>
                </a:cubicBezTo>
                <a:cubicBezTo>
                  <a:pt x="4158685" y="4097361"/>
                  <a:pt x="4279102" y="4205950"/>
                  <a:pt x="4145280" y="4072128"/>
                </a:cubicBezTo>
                <a:cubicBezTo>
                  <a:pt x="4746365" y="3971947"/>
                  <a:pt x="4308283" y="4040655"/>
                  <a:pt x="5839968" y="4072128"/>
                </a:cubicBezTo>
                <a:cubicBezTo>
                  <a:pt x="5893410" y="4073226"/>
                  <a:pt x="5945423" y="4089882"/>
                  <a:pt x="5998464" y="4096512"/>
                </a:cubicBezTo>
                <a:cubicBezTo>
                  <a:pt x="6043006" y="4102080"/>
                  <a:pt x="6087872" y="4104640"/>
                  <a:pt x="6132576" y="4108704"/>
                </a:cubicBezTo>
                <a:cubicBezTo>
                  <a:pt x="6758804" y="4256052"/>
                  <a:pt x="5997072" y="4092756"/>
                  <a:pt x="7473696" y="4169664"/>
                </a:cubicBezTo>
                <a:cubicBezTo>
                  <a:pt x="7493988" y="4170721"/>
                  <a:pt x="7495904" y="4204064"/>
                  <a:pt x="7510272" y="4218432"/>
                </a:cubicBezTo>
                <a:cubicBezTo>
                  <a:pt x="7540918" y="4249078"/>
                  <a:pt x="7627458" y="4305761"/>
                  <a:pt x="7656576" y="4328160"/>
                </a:cubicBezTo>
                <a:cubicBezTo>
                  <a:pt x="7681735" y="4347513"/>
                  <a:pt x="7704335" y="4370075"/>
                  <a:pt x="7729728" y="4389120"/>
                </a:cubicBezTo>
                <a:cubicBezTo>
                  <a:pt x="7883494" y="4504445"/>
                  <a:pt x="7744415" y="4402560"/>
                  <a:pt x="7839456" y="4450080"/>
                </a:cubicBezTo>
                <a:cubicBezTo>
                  <a:pt x="7934510" y="4497607"/>
                  <a:pt x="7813741" y="4448124"/>
                  <a:pt x="7912608" y="4511040"/>
                </a:cubicBezTo>
                <a:cubicBezTo>
                  <a:pt x="7943275" y="4530555"/>
                  <a:pt x="7978139" y="4542575"/>
                  <a:pt x="8010144" y="4559808"/>
                </a:cubicBezTo>
                <a:cubicBezTo>
                  <a:pt x="8031009" y="4571043"/>
                  <a:pt x="8049449" y="4586760"/>
                  <a:pt x="8071104" y="4596384"/>
                </a:cubicBezTo>
                <a:cubicBezTo>
                  <a:pt x="8086416" y="4603189"/>
                  <a:pt x="8103976" y="4603277"/>
                  <a:pt x="8119872" y="4608576"/>
                </a:cubicBezTo>
                <a:cubicBezTo>
                  <a:pt x="8140634" y="4615497"/>
                  <a:pt x="8160833" y="4624072"/>
                  <a:pt x="8180832" y="4632960"/>
                </a:cubicBezTo>
                <a:cubicBezTo>
                  <a:pt x="8307126" y="4689091"/>
                  <a:pt x="8157831" y="4621690"/>
                  <a:pt x="8266176" y="4693920"/>
                </a:cubicBezTo>
                <a:cubicBezTo>
                  <a:pt x="8540156" y="4876574"/>
                  <a:pt x="8181376" y="4612032"/>
                  <a:pt x="8388096" y="4767072"/>
                </a:cubicBezTo>
                <a:cubicBezTo>
                  <a:pt x="8553002" y="4753330"/>
                  <a:pt x="8533379" y="4761231"/>
                  <a:pt x="8705088" y="4718304"/>
                </a:cubicBezTo>
                <a:lnTo>
                  <a:pt x="8802624" y="4693920"/>
                </a:lnTo>
                <a:cubicBezTo>
                  <a:pt x="8835136" y="4673600"/>
                  <a:pt x="8865868" y="4650106"/>
                  <a:pt x="8900160" y="4632960"/>
                </a:cubicBezTo>
                <a:cubicBezTo>
                  <a:pt x="8916416" y="4624832"/>
                  <a:pt x="8933148" y="4617593"/>
                  <a:pt x="8948928" y="4608576"/>
                </a:cubicBezTo>
                <a:cubicBezTo>
                  <a:pt x="9015105" y="4570761"/>
                  <a:pt x="8955020" y="4594353"/>
                  <a:pt x="9022080" y="4572000"/>
                </a:cubicBezTo>
                <a:cubicBezTo>
                  <a:pt x="9034272" y="4559808"/>
                  <a:pt x="9045098" y="4546077"/>
                  <a:pt x="9058656" y="4535424"/>
                </a:cubicBezTo>
                <a:cubicBezTo>
                  <a:pt x="9247091" y="4387368"/>
                  <a:pt x="9141086" y="4489570"/>
                  <a:pt x="9229344" y="4401312"/>
                </a:cubicBezTo>
                <a:cubicBezTo>
                  <a:pt x="9237472" y="4376928"/>
                  <a:pt x="9246342" y="4352779"/>
                  <a:pt x="9253728" y="4328160"/>
                </a:cubicBezTo>
                <a:cubicBezTo>
                  <a:pt x="9258543" y="4312110"/>
                  <a:pt x="9259319" y="4294793"/>
                  <a:pt x="9265920" y="4279392"/>
                </a:cubicBezTo>
                <a:cubicBezTo>
                  <a:pt x="9271692" y="4265924"/>
                  <a:pt x="9283751" y="4255922"/>
                  <a:pt x="9290304" y="4242816"/>
                </a:cubicBezTo>
                <a:cubicBezTo>
                  <a:pt x="9296051" y="4231321"/>
                  <a:pt x="9298432" y="4218432"/>
                  <a:pt x="9302496" y="4206240"/>
                </a:cubicBezTo>
                <a:cubicBezTo>
                  <a:pt x="9334827" y="3979924"/>
                  <a:pt x="9322305" y="4107133"/>
                  <a:pt x="9290304" y="3669792"/>
                </a:cubicBezTo>
                <a:cubicBezTo>
                  <a:pt x="9288308" y="3642518"/>
                  <a:pt x="9264085" y="3580778"/>
                  <a:pt x="9253728" y="3560064"/>
                </a:cubicBezTo>
                <a:cubicBezTo>
                  <a:pt x="9243130" y="3538869"/>
                  <a:pt x="9229344" y="3519424"/>
                  <a:pt x="9217152" y="3499104"/>
                </a:cubicBezTo>
                <a:cubicBezTo>
                  <a:pt x="9186081" y="3312680"/>
                  <a:pt x="9231892" y="3543325"/>
                  <a:pt x="9168384" y="3352800"/>
                </a:cubicBezTo>
                <a:cubicBezTo>
                  <a:pt x="9124466" y="3221045"/>
                  <a:pt x="9137649" y="3226175"/>
                  <a:pt x="9119616" y="3108960"/>
                </a:cubicBezTo>
                <a:cubicBezTo>
                  <a:pt x="9116465" y="3088479"/>
                  <a:pt x="9110575" y="3068481"/>
                  <a:pt x="9107424" y="3048000"/>
                </a:cubicBezTo>
                <a:cubicBezTo>
                  <a:pt x="9102442" y="3015616"/>
                  <a:pt x="9099296" y="2982976"/>
                  <a:pt x="9095232" y="2950464"/>
                </a:cubicBezTo>
                <a:cubicBezTo>
                  <a:pt x="9021245" y="2968961"/>
                  <a:pt x="9070029" y="2950956"/>
                  <a:pt x="9009888" y="2987040"/>
                </a:cubicBezTo>
                <a:cubicBezTo>
                  <a:pt x="8961475" y="3016088"/>
                  <a:pt x="8912248" y="3043758"/>
                  <a:pt x="8863584" y="3072384"/>
                </a:cubicBezTo>
                <a:cubicBezTo>
                  <a:pt x="8843159" y="3084399"/>
                  <a:pt x="8823819" y="3098362"/>
                  <a:pt x="8802624" y="3108960"/>
                </a:cubicBezTo>
                <a:cubicBezTo>
                  <a:pt x="8786368" y="3117088"/>
                  <a:pt x="8769636" y="3124327"/>
                  <a:pt x="8753856" y="3133344"/>
                </a:cubicBezTo>
                <a:cubicBezTo>
                  <a:pt x="8741134" y="3140614"/>
                  <a:pt x="8730386" y="3151175"/>
                  <a:pt x="8717280" y="3157728"/>
                </a:cubicBezTo>
                <a:cubicBezTo>
                  <a:pt x="8705785" y="3163475"/>
                  <a:pt x="8692199" y="3164173"/>
                  <a:pt x="8680704" y="3169920"/>
                </a:cubicBezTo>
                <a:cubicBezTo>
                  <a:pt x="8659509" y="3180518"/>
                  <a:pt x="8641317" y="3196690"/>
                  <a:pt x="8619744" y="3206496"/>
                </a:cubicBezTo>
                <a:cubicBezTo>
                  <a:pt x="8596345" y="3217132"/>
                  <a:pt x="8570748" y="3222096"/>
                  <a:pt x="8546592" y="3230880"/>
                </a:cubicBezTo>
                <a:cubicBezTo>
                  <a:pt x="8526024" y="3238359"/>
                  <a:pt x="8506394" y="3248343"/>
                  <a:pt x="8485632" y="3255264"/>
                </a:cubicBezTo>
                <a:cubicBezTo>
                  <a:pt x="8469736" y="3260563"/>
                  <a:pt x="8452481" y="3261383"/>
                  <a:pt x="8436864" y="3267456"/>
                </a:cubicBezTo>
                <a:cubicBezTo>
                  <a:pt x="8379172" y="3289892"/>
                  <a:pt x="8324900" y="3321033"/>
                  <a:pt x="8266176" y="3340608"/>
                </a:cubicBezTo>
                <a:cubicBezTo>
                  <a:pt x="8253984" y="3344672"/>
                  <a:pt x="8241095" y="3347053"/>
                  <a:pt x="8229600" y="3352800"/>
                </a:cubicBezTo>
                <a:cubicBezTo>
                  <a:pt x="8216494" y="3359353"/>
                  <a:pt x="8206130" y="3370631"/>
                  <a:pt x="8193024" y="3377184"/>
                </a:cubicBezTo>
                <a:cubicBezTo>
                  <a:pt x="8181529" y="3382931"/>
                  <a:pt x="8168192" y="3384157"/>
                  <a:pt x="8156448" y="3389376"/>
                </a:cubicBezTo>
                <a:cubicBezTo>
                  <a:pt x="8131536" y="3400448"/>
                  <a:pt x="8108208" y="3414880"/>
                  <a:pt x="8083296" y="3425952"/>
                </a:cubicBezTo>
                <a:cubicBezTo>
                  <a:pt x="8071552" y="3431171"/>
                  <a:pt x="8058532" y="3433082"/>
                  <a:pt x="8046720" y="3438144"/>
                </a:cubicBezTo>
                <a:cubicBezTo>
                  <a:pt x="8030015" y="3445303"/>
                  <a:pt x="8015194" y="3456781"/>
                  <a:pt x="7997952" y="3462528"/>
                </a:cubicBezTo>
                <a:cubicBezTo>
                  <a:pt x="7978293" y="3469081"/>
                  <a:pt x="7957312" y="3470656"/>
                  <a:pt x="7936992" y="3474720"/>
                </a:cubicBezTo>
                <a:cubicBezTo>
                  <a:pt x="7912608" y="3490976"/>
                  <a:pt x="7891642" y="3514221"/>
                  <a:pt x="7863840" y="3523488"/>
                </a:cubicBezTo>
                <a:cubicBezTo>
                  <a:pt x="7851648" y="3527552"/>
                  <a:pt x="7839076" y="3530618"/>
                  <a:pt x="7827264" y="3535680"/>
                </a:cubicBezTo>
                <a:cubicBezTo>
                  <a:pt x="7802713" y="3546202"/>
                  <a:pt x="7763528" y="3566442"/>
                  <a:pt x="7741920" y="3584448"/>
                </a:cubicBezTo>
                <a:cubicBezTo>
                  <a:pt x="7728674" y="3595486"/>
                  <a:pt x="7717536" y="3608832"/>
                  <a:pt x="7705344" y="3621024"/>
                </a:cubicBezTo>
                <a:cubicBezTo>
                  <a:pt x="7701280" y="3604768"/>
                  <a:pt x="7699036" y="3587945"/>
                  <a:pt x="7693152" y="3572256"/>
                </a:cubicBezTo>
                <a:cubicBezTo>
                  <a:pt x="7682355" y="3543463"/>
                  <a:pt x="7654323" y="3495375"/>
                  <a:pt x="7632192" y="3474720"/>
                </a:cubicBezTo>
                <a:cubicBezTo>
                  <a:pt x="7585783" y="3431405"/>
                  <a:pt x="7526362" y="3401706"/>
                  <a:pt x="7485888" y="3352800"/>
                </a:cubicBezTo>
                <a:cubicBezTo>
                  <a:pt x="7388352" y="3234944"/>
                  <a:pt x="7291821" y="3116249"/>
                  <a:pt x="7193280" y="2999232"/>
                </a:cubicBezTo>
                <a:cubicBezTo>
                  <a:pt x="7167781" y="2968952"/>
                  <a:pt x="7098405" y="2903154"/>
                  <a:pt x="7071360" y="2852928"/>
                </a:cubicBezTo>
                <a:cubicBezTo>
                  <a:pt x="7049818" y="2812922"/>
                  <a:pt x="7021420" y="2775088"/>
                  <a:pt x="7010400" y="2731008"/>
                </a:cubicBezTo>
                <a:cubicBezTo>
                  <a:pt x="6995091" y="2669772"/>
                  <a:pt x="7003507" y="2698136"/>
                  <a:pt x="6986016" y="2645664"/>
                </a:cubicBezTo>
                <a:cubicBezTo>
                  <a:pt x="6996404" y="2521013"/>
                  <a:pt x="6997586" y="2465892"/>
                  <a:pt x="7022592" y="2340864"/>
                </a:cubicBezTo>
                <a:cubicBezTo>
                  <a:pt x="7032451" y="2291571"/>
                  <a:pt x="7059168" y="2194560"/>
                  <a:pt x="7059168" y="2194560"/>
                </a:cubicBezTo>
                <a:cubicBezTo>
                  <a:pt x="7063232" y="2149856"/>
                  <a:pt x="7063980" y="2104726"/>
                  <a:pt x="7071360" y="2060448"/>
                </a:cubicBezTo>
                <a:cubicBezTo>
                  <a:pt x="7076224" y="2031264"/>
                  <a:pt x="7088568" y="2003807"/>
                  <a:pt x="7095744" y="1975104"/>
                </a:cubicBezTo>
                <a:cubicBezTo>
                  <a:pt x="7108894" y="1922502"/>
                  <a:pt x="7120128" y="1869440"/>
                  <a:pt x="7132320" y="1816608"/>
                </a:cubicBezTo>
                <a:cubicBezTo>
                  <a:pt x="7151864" y="1621168"/>
                  <a:pt x="7132328" y="1767802"/>
                  <a:pt x="7168896" y="1584960"/>
                </a:cubicBezTo>
                <a:cubicBezTo>
                  <a:pt x="7173744" y="1560720"/>
                  <a:pt x="7175529" y="1535895"/>
                  <a:pt x="7181088" y="1511808"/>
                </a:cubicBezTo>
                <a:cubicBezTo>
                  <a:pt x="7187741" y="1482979"/>
                  <a:pt x="7198696" y="1455264"/>
                  <a:pt x="7205472" y="1426464"/>
                </a:cubicBezTo>
                <a:cubicBezTo>
                  <a:pt x="7214964" y="1386121"/>
                  <a:pt x="7216750" y="1343862"/>
                  <a:pt x="7229856" y="1304544"/>
                </a:cubicBezTo>
                <a:cubicBezTo>
                  <a:pt x="7233920" y="1292352"/>
                  <a:pt x="7238667" y="1280367"/>
                  <a:pt x="7242048" y="1267968"/>
                </a:cubicBezTo>
                <a:cubicBezTo>
                  <a:pt x="7250866" y="1235636"/>
                  <a:pt x="7238548" y="1189021"/>
                  <a:pt x="7266432" y="1170432"/>
                </a:cubicBezTo>
                <a:cubicBezTo>
                  <a:pt x="7327625" y="1129636"/>
                  <a:pt x="7288919" y="1150073"/>
                  <a:pt x="7388352" y="1121664"/>
                </a:cubicBezTo>
                <a:lnTo>
                  <a:pt x="7778496" y="11338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5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38784" y="220178"/>
            <a:ext cx="81076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 </a:t>
            </a:r>
            <a:r>
              <a:rPr lang="pt-BR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redes sociais </a:t>
            </a:r>
            <a:r>
              <a:rPr lang="pt-BR" sz="24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quando utilizadas na educação superior como ferramenta de </a:t>
            </a:r>
            <a:r>
              <a:rPr lang="pt-BR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apoio pedagógico: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ampliam a construção de saberes</a:t>
            </a:r>
          </a:p>
          <a:p>
            <a:pPr marL="342900" indent="-342900" algn="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impulsionam a troca de informações</a:t>
            </a:r>
          </a:p>
          <a:p>
            <a:pPr marL="342900" indent="-342900" algn="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transformam as informações disponibilizadas na </a:t>
            </a:r>
            <a:r>
              <a:rPr lang="pt-BR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web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em conhecimento</a:t>
            </a:r>
          </a:p>
          <a:p>
            <a:pPr marL="342900" indent="-342900" algn="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pluralizam recursos</a:t>
            </a:r>
          </a:p>
          <a:p>
            <a:pPr marL="342900" indent="-342900" algn="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inovam metodologias</a:t>
            </a:r>
          </a:p>
          <a:p>
            <a:pPr marL="342900" indent="-342900" algn="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facilitam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processo de formação do sujeito frente ao processo ensino aprendizagem.</a:t>
            </a:r>
            <a:endParaRPr lang="pt-BR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bl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1921</Words>
  <Application>Microsoft Office PowerPoint</Application>
  <PresentationFormat>Widescreen</PresentationFormat>
  <Paragraphs>226</Paragraphs>
  <Slides>32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Garamond</vt:lpstr>
      <vt:lpstr>Times New Roman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BERNADETE</dc:creator>
  <cp:lastModifiedBy>Acer</cp:lastModifiedBy>
  <cp:revision>86</cp:revision>
  <dcterms:created xsi:type="dcterms:W3CDTF">2014-09-25T16:24:25Z</dcterms:created>
  <dcterms:modified xsi:type="dcterms:W3CDTF">2014-09-29T03:20:21Z</dcterms:modified>
</cp:coreProperties>
</file>