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0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C56D-6D1B-A042-B3CF-5B0A1504D7C1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4902-A5CF-BD46-B594-E6C352B1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6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C56D-6D1B-A042-B3CF-5B0A1504D7C1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4902-A5CF-BD46-B594-E6C352B1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9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C56D-6D1B-A042-B3CF-5B0A1504D7C1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4902-A5CF-BD46-B594-E6C352B1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7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C56D-6D1B-A042-B3CF-5B0A1504D7C1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4902-A5CF-BD46-B594-E6C352B1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0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C56D-6D1B-A042-B3CF-5B0A1504D7C1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4902-A5CF-BD46-B594-E6C352B1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6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C56D-6D1B-A042-B3CF-5B0A1504D7C1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4902-A5CF-BD46-B594-E6C352B1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74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C56D-6D1B-A042-B3CF-5B0A1504D7C1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4902-A5CF-BD46-B594-E6C352B1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C56D-6D1B-A042-B3CF-5B0A1504D7C1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4902-A5CF-BD46-B594-E6C352B1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4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C56D-6D1B-A042-B3CF-5B0A1504D7C1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4902-A5CF-BD46-B594-E6C352B1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0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C56D-6D1B-A042-B3CF-5B0A1504D7C1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4902-A5CF-BD46-B594-E6C352B1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7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C56D-6D1B-A042-B3CF-5B0A1504D7C1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4902-A5CF-BD46-B594-E6C352B1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7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1C56D-6D1B-A042-B3CF-5B0A1504D7C1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34902-A5CF-BD46-B594-E6C352B1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6706"/>
            <a:ext cx="9143999" cy="308454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O uso das redes sociais e ferramentas web em </a:t>
            </a:r>
            <a:r>
              <a:rPr lang="pt-BR" sz="800" dirty="0" smtClean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processos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de ensino aprendizagem –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o desafio prático de uma aprendizagem significativa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3000" dirty="0" smtClean="0">
                <a:solidFill>
                  <a:srgbClr val="000000"/>
                </a:solidFill>
              </a:rPr>
              <a:t>Maysa </a:t>
            </a:r>
            <a:r>
              <a:rPr lang="en-US" sz="3000" dirty="0" err="1" smtClean="0">
                <a:solidFill>
                  <a:srgbClr val="000000"/>
                </a:solidFill>
              </a:rPr>
              <a:t>Brum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endParaRPr lang="en-US" sz="3000" dirty="0">
              <a:solidFill>
                <a:srgbClr val="000000"/>
              </a:solidFill>
            </a:endParaRPr>
          </a:p>
        </p:txBody>
      </p:sp>
      <p:pic>
        <p:nvPicPr>
          <p:cNvPr id="4" name="Picture 3" descr="Captura de Tela 2014-10-09 às 04.07.5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780"/>
            <a:ext cx="9004300" cy="253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896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505"/>
            <a:ext cx="8229600" cy="1143000"/>
          </a:xfrm>
        </p:spPr>
        <p:txBody>
          <a:bodyPr/>
          <a:lstStyle/>
          <a:p>
            <a:r>
              <a:rPr lang="pt-BR" dirty="0" smtClean="0"/>
              <a:t>Por que sim?</a:t>
            </a:r>
            <a:endParaRPr lang="pt-BR" dirty="0"/>
          </a:p>
        </p:txBody>
      </p:sp>
      <p:pic>
        <p:nvPicPr>
          <p:cNvPr id="4" name="Picture 3" descr="Captura de Tela 2014-03-04 às 08.14.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900" y="990600"/>
            <a:ext cx="4902200" cy="48768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96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Por que não?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1060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0268"/>
            <a:ext cx="8229600" cy="5960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# </a:t>
            </a:r>
            <a:r>
              <a:rPr lang="pt-BR" dirty="0" smtClean="0"/>
              <a:t>Era da Inovação;</a:t>
            </a:r>
          </a:p>
          <a:p>
            <a:pPr marL="0" indent="0">
              <a:buNone/>
            </a:pPr>
            <a:r>
              <a:rPr lang="pt-BR" dirty="0" smtClean="0"/>
              <a:t># Conteúdo passa de estático para dinâmico;</a:t>
            </a:r>
          </a:p>
          <a:p>
            <a:pPr marL="0" indent="0">
              <a:buNone/>
            </a:pPr>
            <a:r>
              <a:rPr lang="pt-BR" dirty="0" smtClean="0"/>
              <a:t># Aprendem tudo, menos o que vão usar pra vida;</a:t>
            </a:r>
          </a:p>
          <a:p>
            <a:pPr marL="0" indent="0">
              <a:buNone/>
            </a:pPr>
            <a:r>
              <a:rPr lang="pt-BR" dirty="0" smtClean="0"/>
              <a:t># Eles estão nas redes, nós estamos nas redes;</a:t>
            </a:r>
          </a:p>
          <a:p>
            <a:pPr marL="0" indent="0">
              <a:buNone/>
            </a:pPr>
            <a:r>
              <a:rPr lang="pt-BR" dirty="0" smtClean="0"/>
              <a:t># </a:t>
            </a:r>
            <a:r>
              <a:rPr lang="pt-BR" dirty="0"/>
              <a:t>E</a:t>
            </a:r>
            <a:r>
              <a:rPr lang="pt-BR" dirty="0" smtClean="0"/>
              <a:t>stratégias interessantes nesse momento;</a:t>
            </a:r>
          </a:p>
          <a:p>
            <a:pPr marL="0" indent="0">
              <a:buNone/>
            </a:pPr>
            <a:r>
              <a:rPr lang="pt-BR" dirty="0" smtClean="0"/>
              <a:t># </a:t>
            </a:r>
            <a:r>
              <a:rPr lang="pt-BR" dirty="0"/>
              <a:t>U</a:t>
            </a:r>
            <a:r>
              <a:rPr lang="pt-BR" dirty="0" smtClean="0"/>
              <a:t>m meio, não um fim;</a:t>
            </a:r>
          </a:p>
          <a:p>
            <a:pPr marL="0" indent="0">
              <a:buNone/>
            </a:pPr>
            <a:r>
              <a:rPr lang="pt-BR" dirty="0" smtClean="0"/>
              <a:t># Transformar os recursos em aplicáveis a educação;</a:t>
            </a:r>
          </a:p>
          <a:p>
            <a:pPr marL="0" indent="0">
              <a:buNone/>
            </a:pPr>
            <a:r>
              <a:rPr lang="pt-BR" dirty="0" smtClean="0"/>
              <a:t># Aliada </a:t>
            </a:r>
            <a:r>
              <a:rPr lang="pt-BR" dirty="0" err="1" smtClean="0"/>
              <a:t>x</a:t>
            </a:r>
            <a:r>
              <a:rPr lang="pt-BR" dirty="0" smtClean="0"/>
              <a:t> ameaça.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30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667" y="719138"/>
            <a:ext cx="7071734" cy="5662189"/>
          </a:xfrm>
        </p:spPr>
        <p:txBody>
          <a:bodyPr/>
          <a:lstStyle/>
          <a:p>
            <a:pPr>
              <a:buFontTx/>
              <a:buChar char="-"/>
            </a:pPr>
            <a:r>
              <a:rPr lang="pt-BR" sz="2400" dirty="0" smtClean="0">
                <a:solidFill>
                  <a:srgbClr val="6C311A"/>
                </a:solidFill>
              </a:rPr>
              <a:t>Páginas digitais</a:t>
            </a:r>
          </a:p>
          <a:p>
            <a:pPr lvl="1">
              <a:buFont typeface="Arial" pitchFamily="34" charset="0"/>
              <a:buChar char="•"/>
            </a:pPr>
            <a:r>
              <a:rPr lang="pt-BR" sz="2000" dirty="0" smtClean="0"/>
              <a:t>Site &amp; blog</a:t>
            </a:r>
          </a:p>
          <a:p>
            <a:pPr>
              <a:buFontTx/>
              <a:buChar char="-"/>
            </a:pPr>
            <a:r>
              <a:rPr lang="pt-BR" sz="2400" dirty="0" smtClean="0">
                <a:solidFill>
                  <a:srgbClr val="6C311A"/>
                </a:solidFill>
              </a:rPr>
              <a:t>E-mail</a:t>
            </a:r>
          </a:p>
          <a:p>
            <a:pPr lvl="1">
              <a:buFont typeface="Arial" pitchFamily="34" charset="0"/>
              <a:buChar char="•"/>
            </a:pPr>
            <a:r>
              <a:rPr lang="pt-BR" sz="2000" dirty="0" smtClean="0"/>
              <a:t>Texto</a:t>
            </a:r>
          </a:p>
          <a:p>
            <a:pPr>
              <a:buFontTx/>
              <a:buChar char="-"/>
            </a:pPr>
            <a:r>
              <a:rPr lang="pt-BR" sz="2400" dirty="0" smtClean="0">
                <a:solidFill>
                  <a:srgbClr val="6C311A"/>
                </a:solidFill>
              </a:rPr>
              <a:t>Realidades Mistas</a:t>
            </a:r>
          </a:p>
          <a:p>
            <a:pPr lvl="1">
              <a:buFont typeface="Arial" pitchFamily="34" charset="0"/>
              <a:buChar char="•"/>
            </a:pPr>
            <a:r>
              <a:rPr lang="pt-BR" sz="2000" dirty="0" smtClean="0"/>
              <a:t>Realidade Virtual: </a:t>
            </a:r>
            <a:r>
              <a:rPr lang="pt-BR" sz="2000" dirty="0" err="1" smtClean="0"/>
              <a:t>Second</a:t>
            </a:r>
            <a:r>
              <a:rPr lang="pt-BR" sz="2000" dirty="0" smtClean="0"/>
              <a:t> Life</a:t>
            </a:r>
          </a:p>
          <a:p>
            <a:pPr>
              <a:buFontTx/>
              <a:buChar char="-"/>
            </a:pPr>
            <a:r>
              <a:rPr lang="pt-BR" sz="2400" dirty="0" smtClean="0">
                <a:solidFill>
                  <a:srgbClr val="6C311A"/>
                </a:solidFill>
              </a:rPr>
              <a:t>Mobile</a:t>
            </a:r>
          </a:p>
          <a:p>
            <a:pPr lvl="1">
              <a:buFont typeface="Arial" pitchFamily="34" charset="0"/>
              <a:buChar char="•"/>
            </a:pPr>
            <a:r>
              <a:rPr lang="pt-BR" sz="2000" dirty="0" smtClean="0"/>
              <a:t>Bluetooth</a:t>
            </a:r>
          </a:p>
          <a:p>
            <a:pPr lvl="1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6C311A"/>
                </a:solidFill>
              </a:rPr>
              <a:t>G</a:t>
            </a:r>
            <a:r>
              <a:rPr lang="pt-BR" sz="2400" dirty="0" smtClean="0">
                <a:solidFill>
                  <a:srgbClr val="6C311A"/>
                </a:solidFill>
              </a:rPr>
              <a:t>PS</a:t>
            </a:r>
            <a:endParaRPr lang="pt-BR" dirty="0" smtClean="0"/>
          </a:p>
          <a:p>
            <a:pPr lvl="1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6C311A"/>
                </a:solidFill>
              </a:rPr>
              <a:t>SMS/MMS</a:t>
            </a:r>
          </a:p>
          <a:p>
            <a:pPr lvl="1">
              <a:buFont typeface="Arial" pitchFamily="34" charset="0"/>
              <a:buChar char="•"/>
            </a:pPr>
            <a:r>
              <a:rPr lang="pt-BR" sz="2400" dirty="0" smtClean="0"/>
              <a:t>Aplicativos móveis</a:t>
            </a:r>
          </a:p>
          <a:p>
            <a:pPr lvl="1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6C311A"/>
                </a:solidFill>
              </a:rPr>
              <a:t>Mobile </a:t>
            </a:r>
            <a:r>
              <a:rPr lang="pt-BR" sz="2400" dirty="0" err="1" smtClean="0">
                <a:solidFill>
                  <a:srgbClr val="6C311A"/>
                </a:solidFill>
              </a:rPr>
              <a:t>tv</a:t>
            </a:r>
            <a:endParaRPr lang="pt-BR" sz="2400" dirty="0" smtClean="0">
              <a:solidFill>
                <a:srgbClr val="6C311A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6C311A"/>
              </a:solidFill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PLATAFORMAS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 TECNOLOGIAS DIGITAIS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3859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5" y="908720"/>
            <a:ext cx="6624736" cy="5472607"/>
          </a:xfrm>
        </p:spPr>
        <p:txBody>
          <a:bodyPr/>
          <a:lstStyle/>
          <a:p>
            <a:pPr>
              <a:buFontTx/>
              <a:buChar char="-"/>
            </a:pPr>
            <a:r>
              <a:rPr lang="pt-BR" sz="2400" dirty="0" smtClean="0">
                <a:solidFill>
                  <a:srgbClr val="6C311A"/>
                </a:solidFill>
              </a:rPr>
              <a:t>Social Media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Facebook, MySpace, LinkedIn, G+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Slideshare</a:t>
            </a:r>
            <a:r>
              <a:rPr lang="en-US" sz="2000" dirty="0" smtClean="0"/>
              <a:t>, </a:t>
            </a:r>
            <a:r>
              <a:rPr lang="en-US" sz="2000" dirty="0" err="1" smtClean="0"/>
              <a:t>Youtube</a:t>
            </a:r>
            <a:r>
              <a:rPr lang="en-US" sz="2000" dirty="0" smtClean="0"/>
              <a:t>, </a:t>
            </a:r>
            <a:r>
              <a:rPr lang="en-US" sz="2000" dirty="0" err="1" smtClean="0"/>
              <a:t>Del.icio.us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smtClean="0"/>
              <a:t>RSS </a:t>
            </a:r>
            <a:r>
              <a:rPr lang="en-US" sz="2000" dirty="0" smtClean="0"/>
              <a:t>Feeds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Flickr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Twitter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Digg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Instagram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Foursquare</a:t>
            </a:r>
          </a:p>
          <a:p>
            <a:pPr>
              <a:buFontTx/>
              <a:buChar char="-"/>
            </a:pPr>
            <a:r>
              <a:rPr lang="pt-BR" sz="2400" dirty="0" smtClean="0">
                <a:solidFill>
                  <a:srgbClr val="6C311A"/>
                </a:solidFill>
              </a:rPr>
              <a:t>Busca</a:t>
            </a:r>
          </a:p>
          <a:p>
            <a:pPr lvl="1">
              <a:buFont typeface="Arial" pitchFamily="34" charset="0"/>
              <a:buChar char="•"/>
            </a:pPr>
            <a:r>
              <a:rPr lang="pt-BR" sz="2000" dirty="0" smtClean="0"/>
              <a:t>Google, Bing, Yahoo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rgbClr val="6C311A"/>
                </a:solidFill>
              </a:rPr>
              <a:t>- Games e entretenimentos online.</a:t>
            </a:r>
            <a:endParaRPr lang="pt-BR" sz="2400" dirty="0">
              <a:solidFill>
                <a:srgbClr val="6C311A"/>
              </a:solidFill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PLATAFORMAS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 TECNOLOGIAS DIGITAIS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19921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Captura de Tela 2014-03-26 às 09.41.33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" r="371" b="1"/>
          <a:stretch/>
        </p:blipFill>
        <p:spPr>
          <a:xfrm>
            <a:off x="0" y="-237066"/>
            <a:ext cx="9110134" cy="709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25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33" y="118533"/>
            <a:ext cx="8974667" cy="1299105"/>
          </a:xfrm>
        </p:spPr>
        <p:txBody>
          <a:bodyPr>
            <a:noAutofit/>
          </a:bodyPr>
          <a:lstStyle/>
          <a:p>
            <a:r>
              <a:rPr lang="pt-BR" sz="2800" dirty="0" smtClean="0"/>
              <a:t>Tecnologias em Educação</a:t>
            </a:r>
            <a:br>
              <a:rPr lang="pt-BR" sz="2800" dirty="0" smtClean="0"/>
            </a:br>
            <a:r>
              <a:rPr lang="pt-BR" sz="2500" dirty="0" smtClean="0"/>
              <a:t>Pós–Graduação Lato Sensu Gestão Participativa em Educação</a:t>
            </a:r>
            <a:endParaRPr lang="pt-BR" sz="2500" dirty="0"/>
          </a:p>
        </p:txBody>
      </p:sp>
      <p:pic>
        <p:nvPicPr>
          <p:cNvPr id="4" name="Content Placeholder 3" descr="Captura de Tela 2014-10-09 às 04.54.2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9" b="-69"/>
          <a:stretch>
            <a:fillRect/>
          </a:stretch>
        </p:blipFill>
        <p:spPr>
          <a:xfrm>
            <a:off x="17965" y="1417638"/>
            <a:ext cx="9126035" cy="5347231"/>
          </a:xfrm>
        </p:spPr>
      </p:pic>
    </p:spTree>
    <p:extLst>
      <p:ext uri="{BB962C8B-B14F-4D97-AF65-F5344CB8AC3E}">
        <p14:creationId xmlns:p14="http://schemas.microsoft.com/office/powerpoint/2010/main" val="941893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a de Tela 2014-10-09 às 05.20.1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219" r="-55219"/>
          <a:stretch>
            <a:fillRect/>
          </a:stretch>
        </p:blipFill>
        <p:spPr>
          <a:xfrm>
            <a:off x="457199" y="745068"/>
            <a:ext cx="8263467" cy="5448830"/>
          </a:xfrm>
        </p:spPr>
      </p:pic>
    </p:spTree>
    <p:extLst>
      <p:ext uri="{BB962C8B-B14F-4D97-AF65-F5344CB8AC3E}">
        <p14:creationId xmlns:p14="http://schemas.microsoft.com/office/powerpoint/2010/main" val="1299275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1763688" y="3717032"/>
            <a:ext cx="7056784" cy="1728192"/>
          </a:xfrm>
        </p:spPr>
        <p:txBody>
          <a:bodyPr>
            <a:normAutofit fontScale="90000"/>
          </a:bodyPr>
          <a:lstStyle/>
          <a:p>
            <a:r>
              <a:rPr lang="pt-BR" sz="3600" b="0" cap="none" dirty="0" smtClean="0">
                <a:solidFill>
                  <a:srgbClr val="6C311A"/>
                </a:solidFill>
              </a:rPr>
              <a:t>      </a:t>
            </a:r>
            <a:r>
              <a:rPr lang="pt-BR" sz="3600" b="0" cap="none" dirty="0">
                <a:solidFill>
                  <a:srgbClr val="6C311A"/>
                </a:solidFill>
              </a:rPr>
              <a:t> 	</a:t>
            </a:r>
            <a:r>
              <a:rPr lang="pt-BR" sz="3600" b="0" cap="none" dirty="0" smtClean="0">
                <a:solidFill>
                  <a:srgbClr val="6C311A"/>
                </a:solidFill>
              </a:rPr>
              <a:t>  </a:t>
            </a:r>
            <a:br>
              <a:rPr lang="pt-BR" sz="3600" b="0" cap="none" dirty="0" smtClean="0">
                <a:solidFill>
                  <a:srgbClr val="6C311A"/>
                </a:solidFill>
              </a:rPr>
            </a:br>
            <a:r>
              <a:rPr lang="pt-BR" sz="3600" b="0" cap="none" dirty="0">
                <a:solidFill>
                  <a:srgbClr val="6C311A"/>
                </a:solidFill>
              </a:rPr>
              <a:t/>
            </a:r>
            <a:br>
              <a:rPr lang="pt-BR" sz="3600" b="0" cap="none" dirty="0">
                <a:solidFill>
                  <a:srgbClr val="6C311A"/>
                </a:solidFill>
              </a:rPr>
            </a:br>
            <a:r>
              <a:rPr lang="pt-BR" sz="3600" b="0" cap="none" dirty="0" smtClean="0">
                <a:solidFill>
                  <a:srgbClr val="6C311A"/>
                </a:solidFill>
              </a:rPr>
              <a:t>                </a:t>
            </a:r>
            <a:br>
              <a:rPr lang="pt-BR" sz="3600" b="0" cap="none" dirty="0" smtClean="0">
                <a:solidFill>
                  <a:srgbClr val="6C311A"/>
                </a:solidFill>
              </a:rPr>
            </a:br>
            <a:r>
              <a:rPr lang="pt-BR" sz="3600" b="0" cap="none" dirty="0">
                <a:solidFill>
                  <a:srgbClr val="6C311A"/>
                </a:solidFill>
              </a:rPr>
              <a:t> </a:t>
            </a:r>
            <a:r>
              <a:rPr lang="pt-BR" sz="3600" b="0" cap="none" dirty="0" smtClean="0">
                <a:solidFill>
                  <a:srgbClr val="6C311A"/>
                </a:solidFill>
              </a:rPr>
              <a:t>                </a:t>
            </a:r>
            <a:r>
              <a:rPr lang="pt-BR" sz="3600" b="0" cap="none" dirty="0" smtClean="0"/>
              <a:t>Maysa Brum</a:t>
            </a:r>
            <a:br>
              <a:rPr lang="pt-BR" sz="3600" b="0" cap="none" dirty="0" smtClean="0"/>
            </a:br>
            <a:r>
              <a:rPr lang="pt-BR" sz="3600" b="0" cap="none" dirty="0" smtClean="0"/>
              <a:t>     </a:t>
            </a:r>
            <a:r>
              <a:rPr lang="pt-BR" sz="3600" b="0" cap="none" dirty="0"/>
              <a:t> </a:t>
            </a:r>
            <a:r>
              <a:rPr lang="pt-BR" sz="3600" b="0" cap="none" dirty="0" smtClean="0"/>
              <a:t>           </a:t>
            </a:r>
            <a:r>
              <a:rPr lang="pt-BR" sz="3600" b="0" cap="none" dirty="0" err="1" smtClean="0"/>
              <a:t>maysabb</a:t>
            </a:r>
            <a:r>
              <a:rPr lang="pt-BR" sz="3600" b="0" cap="none" dirty="0"/>
              <a:t/>
            </a:r>
            <a:br>
              <a:rPr lang="pt-BR" sz="3600" b="0" cap="none" dirty="0"/>
            </a:br>
            <a:endParaRPr lang="pt-BR" sz="3600" b="0" cap="none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type="body" idx="1"/>
          </p:nvPr>
        </p:nvSpPr>
        <p:spPr>
          <a:xfrm>
            <a:off x="1037179" y="1362685"/>
            <a:ext cx="5634554" cy="85155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dirty="0" smtClean="0"/>
              <a:t>			</a:t>
            </a:r>
          </a:p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endParaRPr lang="pt-BR" sz="3600" dirty="0" smtClean="0"/>
          </a:p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endParaRPr lang="pt-BR" sz="3600" dirty="0" smtClean="0"/>
          </a:p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endParaRPr lang="pt-BR" sz="3600" dirty="0" smtClean="0"/>
          </a:p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endParaRPr lang="pt-BR" sz="3600" dirty="0" smtClean="0"/>
          </a:p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endParaRPr lang="pt-BR" sz="3600" dirty="0" smtClean="0"/>
          </a:p>
          <a:p>
            <a:pPr marL="0" indent="0">
              <a:buNone/>
            </a:pPr>
            <a:endParaRPr lang="pt-BR" sz="14400" dirty="0"/>
          </a:p>
          <a:p>
            <a:pPr marL="0" indent="0">
              <a:buNone/>
            </a:pPr>
            <a:r>
              <a:rPr lang="pt-BR" sz="14400" b="1" dirty="0" smtClean="0">
                <a:solidFill>
                  <a:schemeClr val="tx1"/>
                </a:solidFill>
              </a:rPr>
              <a:t>Obrigada!</a:t>
            </a:r>
          </a:p>
          <a:p>
            <a:pPr marL="0" indent="0">
              <a:buNone/>
            </a:pPr>
            <a:r>
              <a:rPr lang="pt-BR" sz="14400" b="1" dirty="0" smtClean="0">
                <a:solidFill>
                  <a:schemeClr val="tx1"/>
                </a:solidFill>
              </a:rPr>
              <a:t>Nos vemos nas redes =) 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33" y="606708"/>
            <a:ext cx="1728192" cy="1607533"/>
          </a:xfrm>
          <a:prstGeom prst="rect">
            <a:avLst/>
          </a:prstGeom>
        </p:spPr>
      </p:pic>
      <p:pic>
        <p:nvPicPr>
          <p:cNvPr id="10" name="Imagem 9" descr="facebo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8159" y="5146676"/>
            <a:ext cx="630957" cy="630957"/>
          </a:xfrm>
          <a:prstGeom prst="rect">
            <a:avLst/>
          </a:prstGeom>
        </p:spPr>
      </p:pic>
      <p:pic>
        <p:nvPicPr>
          <p:cNvPr id="11" name="Imagem 10" descr="twitt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8159" y="5791942"/>
            <a:ext cx="617852" cy="61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100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167</Words>
  <Application>Microsoft Macintosh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Por que sim?</vt:lpstr>
      <vt:lpstr>PowerPoint Presentation</vt:lpstr>
      <vt:lpstr>PowerPoint Presentation</vt:lpstr>
      <vt:lpstr>PowerPoint Presentation</vt:lpstr>
      <vt:lpstr>PowerPoint Presentation</vt:lpstr>
      <vt:lpstr>Tecnologias em Educação Pós–Graduação Lato Sensu Gestão Participativa em Educação</vt:lpstr>
      <vt:lpstr>PowerPoint Presentation</vt:lpstr>
      <vt:lpstr>                                              Maysa Brum                  maysabb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Maysa Bueno</dc:creator>
  <cp:lastModifiedBy>Maysa Bueno</cp:lastModifiedBy>
  <cp:revision>7</cp:revision>
  <dcterms:created xsi:type="dcterms:W3CDTF">2014-10-09T07:08:46Z</dcterms:created>
  <dcterms:modified xsi:type="dcterms:W3CDTF">2014-10-09T15:24:55Z</dcterms:modified>
</cp:coreProperties>
</file>