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8" r:id="rId6"/>
    <p:sldId id="270" r:id="rId7"/>
    <p:sldId id="269" r:id="rId8"/>
    <p:sldId id="259" r:id="rId9"/>
    <p:sldId id="272" r:id="rId10"/>
    <p:sldId id="267" r:id="rId11"/>
    <p:sldId id="273" r:id="rId12"/>
    <p:sldId id="271" r:id="rId13"/>
    <p:sldId id="274" r:id="rId14"/>
    <p:sldId id="275" r:id="rId15"/>
    <p:sldId id="276" r:id="rId16"/>
    <p:sldId id="277" r:id="rId17"/>
    <p:sldId id="294" r:id="rId18"/>
    <p:sldId id="278" r:id="rId19"/>
    <p:sldId id="279" r:id="rId20"/>
    <p:sldId id="280" r:id="rId21"/>
    <p:sldId id="281" r:id="rId22"/>
    <p:sldId id="282" r:id="rId23"/>
    <p:sldId id="293" r:id="rId24"/>
    <p:sldId id="284" r:id="rId25"/>
    <p:sldId id="287" r:id="rId26"/>
    <p:sldId id="283" r:id="rId27"/>
    <p:sldId id="286" r:id="rId28"/>
    <p:sldId id="288" r:id="rId29"/>
    <p:sldId id="289" r:id="rId30"/>
    <p:sldId id="290" r:id="rId31"/>
    <p:sldId id="285" r:id="rId32"/>
    <p:sldId id="291" r:id="rId33"/>
    <p:sldId id="292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4" Type="http://schemas.openxmlformats.org/officeDocument/2006/relationships/image" Target="../media/image14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PNG"/><Relationship Id="rId4" Type="http://schemas.openxmlformats.org/officeDocument/2006/relationships/image" Target="../media/image34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jpeg"/><Relationship Id="rId4" Type="http://schemas.openxmlformats.org/officeDocument/2006/relationships/image" Target="../media/image14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e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PNG"/><Relationship Id="rId4" Type="http://schemas.openxmlformats.org/officeDocument/2006/relationships/image" Target="../media/image34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B3B05-9155-494F-8C0F-755E2F668F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F31B34-0379-4AD1-9E03-06211DB887DA}">
      <dgm:prSet/>
      <dgm:spPr/>
      <dgm:t>
        <a:bodyPr/>
        <a:lstStyle/>
        <a:p>
          <a:r>
            <a:rPr lang="pt-BR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Curso de Direito</a:t>
          </a:r>
          <a:endParaRPr lang="pt-BR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49B87C2-7808-4F8D-85FE-1A69A239F596}" type="parTrans" cxnId="{71BA6E34-A148-441D-9E6F-2F5381738AF2}">
      <dgm:prSet/>
      <dgm:spPr/>
      <dgm:t>
        <a:bodyPr/>
        <a:lstStyle/>
        <a:p>
          <a:endParaRPr lang="pt-BR"/>
        </a:p>
      </dgm:t>
    </dgm:pt>
    <dgm:pt modelId="{F11EF798-CFA6-4665-A119-8AC0DC4884E3}" type="sibTrans" cxnId="{71BA6E34-A148-441D-9E6F-2F5381738AF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39B166FF-960F-4889-ADE7-4ABDDC80671A}">
      <dgm:prSet phldrT="[Texto]" custT="1"/>
      <dgm:spPr/>
      <dgm:t>
        <a:bodyPr/>
        <a:lstStyle/>
        <a:p>
          <a:pPr algn="ctr"/>
          <a:r>
            <a:rPr lang="pt-BR" sz="1400" dirty="0" smtClean="0"/>
            <a:t>Comunicação oral</a:t>
          </a:r>
          <a:endParaRPr lang="pt-BR" sz="1400" dirty="0"/>
        </a:p>
      </dgm:t>
    </dgm:pt>
    <dgm:pt modelId="{95A2004A-CA5B-4D49-A930-FF26ED80D858}" type="parTrans" cxnId="{1CD0C203-A4E8-4A4C-B919-A7C4AB7D688C}">
      <dgm:prSet/>
      <dgm:spPr/>
      <dgm:t>
        <a:bodyPr/>
        <a:lstStyle/>
        <a:p>
          <a:endParaRPr lang="pt-BR"/>
        </a:p>
      </dgm:t>
    </dgm:pt>
    <dgm:pt modelId="{2BA516A3-9106-4C09-B9F4-E1A20CEE186A}" type="sibTrans" cxnId="{1CD0C203-A4E8-4A4C-B919-A7C4AB7D688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t-BR"/>
        </a:p>
      </dgm:t>
    </dgm:pt>
    <dgm:pt modelId="{BF91EA83-2CDE-40B4-B591-F50411348DA3}">
      <dgm:prSet phldrT="[Texto]" custT="1"/>
      <dgm:spPr/>
      <dgm:t>
        <a:bodyPr/>
        <a:lstStyle/>
        <a:p>
          <a:pPr algn="ctr"/>
          <a:r>
            <a:rPr lang="pt-BR" sz="1400" dirty="0" smtClean="0"/>
            <a:t>Solução de problemas</a:t>
          </a:r>
          <a:endParaRPr lang="pt-BR" sz="1400" dirty="0"/>
        </a:p>
      </dgm:t>
    </dgm:pt>
    <dgm:pt modelId="{6AE04642-BDB5-44CF-8AE3-DC8EB7E13F07}" type="parTrans" cxnId="{161CC0E8-1D53-446F-9EA1-71039C200F70}">
      <dgm:prSet/>
      <dgm:spPr/>
      <dgm:t>
        <a:bodyPr/>
        <a:lstStyle/>
        <a:p>
          <a:endParaRPr lang="pt-BR"/>
        </a:p>
      </dgm:t>
    </dgm:pt>
    <dgm:pt modelId="{9C601765-6793-4146-B98F-FDF2057C4B01}" type="sibTrans" cxnId="{161CC0E8-1D53-446F-9EA1-71039C200F7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pt-BR"/>
        </a:p>
      </dgm:t>
    </dgm:pt>
    <dgm:pt modelId="{AA6FA1DB-C5EA-4952-9DF1-DA07EE01D8F8}">
      <dgm:prSet phldrT="[Texto]" custT="1"/>
      <dgm:spPr/>
      <dgm:t>
        <a:bodyPr/>
        <a:lstStyle/>
        <a:p>
          <a:pPr algn="ctr"/>
          <a:r>
            <a:rPr lang="pt-BR" sz="1400" dirty="0" smtClean="0"/>
            <a:t>Trabalho em equipe</a:t>
          </a:r>
          <a:endParaRPr lang="pt-BR" sz="1400" dirty="0"/>
        </a:p>
      </dgm:t>
    </dgm:pt>
    <dgm:pt modelId="{D7C6D41B-0D93-40F0-B74B-39B5DFE396AE}" type="parTrans" cxnId="{F5E2512C-EEBC-4059-B848-76F1F7F9E3FA}">
      <dgm:prSet/>
      <dgm:spPr/>
      <dgm:t>
        <a:bodyPr/>
        <a:lstStyle/>
        <a:p>
          <a:endParaRPr lang="pt-BR"/>
        </a:p>
      </dgm:t>
    </dgm:pt>
    <dgm:pt modelId="{576E7A02-525C-4708-A088-5B8981BF973B}" type="sibTrans" cxnId="{F5E2512C-EEBC-4059-B848-76F1F7F9E3F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B3D2A8AF-2DF6-487C-ABAB-52609AA31ABD}" type="pres">
      <dgm:prSet presAssocID="{A3FB3B05-9155-494F-8C0F-755E2F668F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6E39C3E-AD99-445D-879E-DA0FBEF68972}" type="pres">
      <dgm:prSet presAssocID="{A3FB3B05-9155-494F-8C0F-755E2F668FC9}" presName="Name1" presStyleCnt="0"/>
      <dgm:spPr/>
    </dgm:pt>
    <dgm:pt modelId="{B20012F0-F254-4AA0-B665-9BAD83D57C94}" type="pres">
      <dgm:prSet presAssocID="{F11EF798-CFA6-4665-A119-8AC0DC4884E3}" presName="picture_1" presStyleCnt="0"/>
      <dgm:spPr/>
    </dgm:pt>
    <dgm:pt modelId="{E743E3F5-CBB0-4B27-8020-36FE61BD24D8}" type="pres">
      <dgm:prSet presAssocID="{F11EF798-CFA6-4665-A119-8AC0DC4884E3}" presName="pictureRepeatNode" presStyleLbl="alignImgPlace1" presStyleIdx="0" presStyleCnt="4"/>
      <dgm:spPr/>
      <dgm:t>
        <a:bodyPr/>
        <a:lstStyle/>
        <a:p>
          <a:endParaRPr lang="pt-BR"/>
        </a:p>
      </dgm:t>
    </dgm:pt>
    <dgm:pt modelId="{3650B380-6811-4A6E-95FC-E3EA4D6559B6}" type="pres">
      <dgm:prSet presAssocID="{62F31B34-0379-4AD1-9E03-06211DB887DA}" presName="text_1" presStyleLbl="node1" presStyleIdx="0" presStyleCnt="0" custLinFactNeighborX="-1833" custLinFactNeighborY="49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C1C3-A962-4172-85DD-2620FBFFF4DD}" type="pres">
      <dgm:prSet presAssocID="{2BA516A3-9106-4C09-B9F4-E1A20CEE186A}" presName="picture_2" presStyleCnt="0"/>
      <dgm:spPr/>
    </dgm:pt>
    <dgm:pt modelId="{649D4561-103D-4A07-84C8-A8A509A70626}" type="pres">
      <dgm:prSet presAssocID="{2BA516A3-9106-4C09-B9F4-E1A20CEE186A}" presName="pictureRepeatNode" presStyleLbl="alignImgPlace1" presStyleIdx="1" presStyleCnt="4" custLinFactNeighborX="-22215" custLinFactNeighborY="4068"/>
      <dgm:spPr/>
      <dgm:t>
        <a:bodyPr/>
        <a:lstStyle/>
        <a:p>
          <a:endParaRPr lang="pt-BR"/>
        </a:p>
      </dgm:t>
    </dgm:pt>
    <dgm:pt modelId="{C8AACA6D-1EC2-434B-A63E-6A88DE292E31}" type="pres">
      <dgm:prSet presAssocID="{39B166FF-960F-4889-ADE7-4ABDDC80671A}" presName="line_2" presStyleLbl="parChTrans1D1" presStyleIdx="0" presStyleCnt="3"/>
      <dgm:spPr/>
    </dgm:pt>
    <dgm:pt modelId="{27EF7E93-F3FB-4416-88BC-E77761322A0C}" type="pres">
      <dgm:prSet presAssocID="{39B166FF-960F-4889-ADE7-4ABDDC80671A}" presName="textparent_2" presStyleLbl="node1" presStyleIdx="0" presStyleCnt="0"/>
      <dgm:spPr/>
    </dgm:pt>
    <dgm:pt modelId="{A9369313-7752-42D3-BA4F-EC104266DED2}" type="pres">
      <dgm:prSet presAssocID="{39B166FF-960F-4889-ADE7-4ABDDC80671A}" presName="text_2" presStyleLbl="revTx" presStyleIdx="0" presStyleCnt="3" custScaleX="388452" custLinFactNeighborX="-27321" custLinFactNeighborY="40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4D681-846F-4AFE-B55E-1E3446097E52}" type="pres">
      <dgm:prSet presAssocID="{9C601765-6793-4146-B98F-FDF2057C4B01}" presName="picture_3" presStyleCnt="0"/>
      <dgm:spPr/>
    </dgm:pt>
    <dgm:pt modelId="{22658B82-EE25-4304-B87F-3035114A31AC}" type="pres">
      <dgm:prSet presAssocID="{9C601765-6793-4146-B98F-FDF2057C4B01}" presName="pictureRepeatNode" presStyleLbl="alignImgPlace1" presStyleIdx="2" presStyleCnt="4"/>
      <dgm:spPr/>
      <dgm:t>
        <a:bodyPr/>
        <a:lstStyle/>
        <a:p>
          <a:endParaRPr lang="pt-BR"/>
        </a:p>
      </dgm:t>
    </dgm:pt>
    <dgm:pt modelId="{7AC494F9-106D-4427-84DA-0030CD631A9B}" type="pres">
      <dgm:prSet presAssocID="{BF91EA83-2CDE-40B4-B591-F50411348DA3}" presName="line_3" presStyleLbl="parChTrans1D1" presStyleIdx="1" presStyleCnt="3"/>
      <dgm:spPr/>
    </dgm:pt>
    <dgm:pt modelId="{AC916BA3-2D24-4D41-89C7-373DFCCF8EE5}" type="pres">
      <dgm:prSet presAssocID="{BF91EA83-2CDE-40B4-B591-F50411348DA3}" presName="textparent_3" presStyleLbl="node1" presStyleIdx="0" presStyleCnt="0"/>
      <dgm:spPr/>
    </dgm:pt>
    <dgm:pt modelId="{CFB1FED0-1566-461D-86D6-EC992F7EE19D}" type="pres">
      <dgm:prSet presAssocID="{BF91EA83-2CDE-40B4-B591-F50411348DA3}" presName="text_3" presStyleLbl="revTx" presStyleIdx="1" presStyleCnt="3" custScaleX="2134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7852B-EA26-4715-BE04-307228CC6551}" type="pres">
      <dgm:prSet presAssocID="{576E7A02-525C-4708-A088-5B8981BF973B}" presName="picture_4" presStyleCnt="0"/>
      <dgm:spPr/>
    </dgm:pt>
    <dgm:pt modelId="{EE8291B6-6C1D-468A-B8DE-66066768682B}" type="pres">
      <dgm:prSet presAssocID="{576E7A02-525C-4708-A088-5B8981BF973B}" presName="pictureRepeatNode" presStyleLbl="alignImgPlace1" presStyleIdx="3" presStyleCnt="4"/>
      <dgm:spPr/>
      <dgm:t>
        <a:bodyPr/>
        <a:lstStyle/>
        <a:p>
          <a:endParaRPr lang="pt-BR"/>
        </a:p>
      </dgm:t>
    </dgm:pt>
    <dgm:pt modelId="{7BD61BFC-7D75-4D7F-BAC3-2B1733B2AB67}" type="pres">
      <dgm:prSet presAssocID="{AA6FA1DB-C5EA-4952-9DF1-DA07EE01D8F8}" presName="line_4" presStyleLbl="parChTrans1D1" presStyleIdx="2" presStyleCnt="3"/>
      <dgm:spPr/>
    </dgm:pt>
    <dgm:pt modelId="{491DE7D5-4C50-4684-B3BA-F9053AE1FF88}" type="pres">
      <dgm:prSet presAssocID="{AA6FA1DB-C5EA-4952-9DF1-DA07EE01D8F8}" presName="textparent_4" presStyleLbl="node1" presStyleIdx="0" presStyleCnt="0"/>
      <dgm:spPr/>
    </dgm:pt>
    <dgm:pt modelId="{8585BF86-AD66-48FE-96D4-943BC39265E6}" type="pres">
      <dgm:prSet presAssocID="{AA6FA1DB-C5EA-4952-9DF1-DA07EE01D8F8}" presName="text_4" presStyleLbl="revTx" presStyleIdx="2" presStyleCnt="3" custScaleX="1882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56AA6E-31A2-4DBC-973F-AAF2DF685022}" type="presOf" srcId="{2BA516A3-9106-4C09-B9F4-E1A20CEE186A}" destId="{649D4561-103D-4A07-84C8-A8A509A70626}" srcOrd="0" destOrd="0" presId="urn:microsoft.com/office/officeart/2008/layout/CircularPictureCallout"/>
    <dgm:cxn modelId="{50014960-8684-4898-A9F9-CAD3C7D31C03}" type="presOf" srcId="{9C601765-6793-4146-B98F-FDF2057C4B01}" destId="{22658B82-EE25-4304-B87F-3035114A31AC}" srcOrd="0" destOrd="0" presId="urn:microsoft.com/office/officeart/2008/layout/CircularPictureCallout"/>
    <dgm:cxn modelId="{1CD0C203-A4E8-4A4C-B919-A7C4AB7D688C}" srcId="{A3FB3B05-9155-494F-8C0F-755E2F668FC9}" destId="{39B166FF-960F-4889-ADE7-4ABDDC80671A}" srcOrd="1" destOrd="0" parTransId="{95A2004A-CA5B-4D49-A930-FF26ED80D858}" sibTransId="{2BA516A3-9106-4C09-B9F4-E1A20CEE186A}"/>
    <dgm:cxn modelId="{63729402-C927-447E-82E6-2436C9819E38}" type="presOf" srcId="{F11EF798-CFA6-4665-A119-8AC0DC4884E3}" destId="{E743E3F5-CBB0-4B27-8020-36FE61BD24D8}" srcOrd="0" destOrd="0" presId="urn:microsoft.com/office/officeart/2008/layout/CircularPictureCallout"/>
    <dgm:cxn modelId="{71BA6E34-A148-441D-9E6F-2F5381738AF2}" srcId="{A3FB3B05-9155-494F-8C0F-755E2F668FC9}" destId="{62F31B34-0379-4AD1-9E03-06211DB887DA}" srcOrd="0" destOrd="0" parTransId="{B49B87C2-7808-4F8D-85FE-1A69A239F596}" sibTransId="{F11EF798-CFA6-4665-A119-8AC0DC4884E3}"/>
    <dgm:cxn modelId="{02F4FD23-1BFA-4048-8BBE-CDE8EC7D7D77}" type="presOf" srcId="{A3FB3B05-9155-494F-8C0F-755E2F668FC9}" destId="{B3D2A8AF-2DF6-487C-ABAB-52609AA31ABD}" srcOrd="0" destOrd="0" presId="urn:microsoft.com/office/officeart/2008/layout/CircularPictureCallout"/>
    <dgm:cxn modelId="{4C5E0630-64B2-42B0-92B1-F8EEA14891D7}" type="presOf" srcId="{39B166FF-960F-4889-ADE7-4ABDDC80671A}" destId="{A9369313-7752-42D3-BA4F-EC104266DED2}" srcOrd="0" destOrd="0" presId="urn:microsoft.com/office/officeart/2008/layout/CircularPictureCallout"/>
    <dgm:cxn modelId="{017B0E02-5A19-4AAE-BB33-C7D4CFBBD69C}" type="presOf" srcId="{62F31B34-0379-4AD1-9E03-06211DB887DA}" destId="{3650B380-6811-4A6E-95FC-E3EA4D6559B6}" srcOrd="0" destOrd="0" presId="urn:microsoft.com/office/officeart/2008/layout/CircularPictureCallout"/>
    <dgm:cxn modelId="{F5E2512C-EEBC-4059-B848-76F1F7F9E3FA}" srcId="{A3FB3B05-9155-494F-8C0F-755E2F668FC9}" destId="{AA6FA1DB-C5EA-4952-9DF1-DA07EE01D8F8}" srcOrd="3" destOrd="0" parTransId="{D7C6D41B-0D93-40F0-B74B-39B5DFE396AE}" sibTransId="{576E7A02-525C-4708-A088-5B8981BF973B}"/>
    <dgm:cxn modelId="{B7C9E420-B867-465A-8CBD-678400B91910}" type="presOf" srcId="{AA6FA1DB-C5EA-4952-9DF1-DA07EE01D8F8}" destId="{8585BF86-AD66-48FE-96D4-943BC39265E6}" srcOrd="0" destOrd="0" presId="urn:microsoft.com/office/officeart/2008/layout/CircularPictureCallout"/>
    <dgm:cxn modelId="{F59324E9-4A5B-4501-9437-618F7A90F83B}" type="presOf" srcId="{576E7A02-525C-4708-A088-5B8981BF973B}" destId="{EE8291B6-6C1D-468A-B8DE-66066768682B}" srcOrd="0" destOrd="0" presId="urn:microsoft.com/office/officeart/2008/layout/CircularPictureCallout"/>
    <dgm:cxn modelId="{AF57B070-49AA-40E9-8A59-B9B866C88E14}" type="presOf" srcId="{BF91EA83-2CDE-40B4-B591-F50411348DA3}" destId="{CFB1FED0-1566-461D-86D6-EC992F7EE19D}" srcOrd="0" destOrd="0" presId="urn:microsoft.com/office/officeart/2008/layout/CircularPictureCallout"/>
    <dgm:cxn modelId="{161CC0E8-1D53-446F-9EA1-71039C200F70}" srcId="{A3FB3B05-9155-494F-8C0F-755E2F668FC9}" destId="{BF91EA83-2CDE-40B4-B591-F50411348DA3}" srcOrd="2" destOrd="0" parTransId="{6AE04642-BDB5-44CF-8AE3-DC8EB7E13F07}" sibTransId="{9C601765-6793-4146-B98F-FDF2057C4B01}"/>
    <dgm:cxn modelId="{1A6A21DB-F78D-4455-891E-4C369331F16F}" type="presParOf" srcId="{B3D2A8AF-2DF6-487C-ABAB-52609AA31ABD}" destId="{E6E39C3E-AD99-445D-879E-DA0FBEF68972}" srcOrd="0" destOrd="0" presId="urn:microsoft.com/office/officeart/2008/layout/CircularPictureCallout"/>
    <dgm:cxn modelId="{9D730B45-9AE3-4F30-A584-3D4D98B34EAC}" type="presParOf" srcId="{E6E39C3E-AD99-445D-879E-DA0FBEF68972}" destId="{B20012F0-F254-4AA0-B665-9BAD83D57C94}" srcOrd="0" destOrd="0" presId="urn:microsoft.com/office/officeart/2008/layout/CircularPictureCallout"/>
    <dgm:cxn modelId="{653BD3D6-C288-4CDD-BF8B-F802CCE30122}" type="presParOf" srcId="{B20012F0-F254-4AA0-B665-9BAD83D57C94}" destId="{E743E3F5-CBB0-4B27-8020-36FE61BD24D8}" srcOrd="0" destOrd="0" presId="urn:microsoft.com/office/officeart/2008/layout/CircularPictureCallout"/>
    <dgm:cxn modelId="{A1A3B7A1-D143-4F32-AF33-46B750662EDE}" type="presParOf" srcId="{E6E39C3E-AD99-445D-879E-DA0FBEF68972}" destId="{3650B380-6811-4A6E-95FC-E3EA4D6559B6}" srcOrd="1" destOrd="0" presId="urn:microsoft.com/office/officeart/2008/layout/CircularPictureCallout"/>
    <dgm:cxn modelId="{352F29DF-8791-4E64-9711-B88008CEC0C5}" type="presParOf" srcId="{E6E39C3E-AD99-445D-879E-DA0FBEF68972}" destId="{EF33C1C3-A962-4172-85DD-2620FBFFF4DD}" srcOrd="2" destOrd="0" presId="urn:microsoft.com/office/officeart/2008/layout/CircularPictureCallout"/>
    <dgm:cxn modelId="{D403F117-7458-41CB-ADC3-6D5B35040E97}" type="presParOf" srcId="{EF33C1C3-A962-4172-85DD-2620FBFFF4DD}" destId="{649D4561-103D-4A07-84C8-A8A509A70626}" srcOrd="0" destOrd="0" presId="urn:microsoft.com/office/officeart/2008/layout/CircularPictureCallout"/>
    <dgm:cxn modelId="{8398DF57-CA18-488D-94E2-F07990E20D16}" type="presParOf" srcId="{E6E39C3E-AD99-445D-879E-DA0FBEF68972}" destId="{C8AACA6D-1EC2-434B-A63E-6A88DE292E31}" srcOrd="3" destOrd="0" presId="urn:microsoft.com/office/officeart/2008/layout/CircularPictureCallout"/>
    <dgm:cxn modelId="{79508A7A-49B7-4910-BC68-C69EA3517713}" type="presParOf" srcId="{E6E39C3E-AD99-445D-879E-DA0FBEF68972}" destId="{27EF7E93-F3FB-4416-88BC-E77761322A0C}" srcOrd="4" destOrd="0" presId="urn:microsoft.com/office/officeart/2008/layout/CircularPictureCallout"/>
    <dgm:cxn modelId="{B76DB082-2BBB-4C85-ABA7-5C3F0C08EC3A}" type="presParOf" srcId="{27EF7E93-F3FB-4416-88BC-E77761322A0C}" destId="{A9369313-7752-42D3-BA4F-EC104266DED2}" srcOrd="0" destOrd="0" presId="urn:microsoft.com/office/officeart/2008/layout/CircularPictureCallout"/>
    <dgm:cxn modelId="{65AD544C-FA85-45BF-8329-81CFB4281E42}" type="presParOf" srcId="{E6E39C3E-AD99-445D-879E-DA0FBEF68972}" destId="{C854D681-846F-4AFE-B55E-1E3446097E52}" srcOrd="5" destOrd="0" presId="urn:microsoft.com/office/officeart/2008/layout/CircularPictureCallout"/>
    <dgm:cxn modelId="{335C3401-D108-4C83-B2A8-7F082FCE46D6}" type="presParOf" srcId="{C854D681-846F-4AFE-B55E-1E3446097E52}" destId="{22658B82-EE25-4304-B87F-3035114A31AC}" srcOrd="0" destOrd="0" presId="urn:microsoft.com/office/officeart/2008/layout/CircularPictureCallout"/>
    <dgm:cxn modelId="{5E04F75E-DB00-4E30-AAF7-C276B1F1E12F}" type="presParOf" srcId="{E6E39C3E-AD99-445D-879E-DA0FBEF68972}" destId="{7AC494F9-106D-4427-84DA-0030CD631A9B}" srcOrd="6" destOrd="0" presId="urn:microsoft.com/office/officeart/2008/layout/CircularPictureCallout"/>
    <dgm:cxn modelId="{19132DDE-340E-4F6F-A56D-B0C49D7EC2CC}" type="presParOf" srcId="{E6E39C3E-AD99-445D-879E-DA0FBEF68972}" destId="{AC916BA3-2D24-4D41-89C7-373DFCCF8EE5}" srcOrd="7" destOrd="0" presId="urn:microsoft.com/office/officeart/2008/layout/CircularPictureCallout"/>
    <dgm:cxn modelId="{8C92C93E-5A89-446E-BBA3-8F0FD258A4E8}" type="presParOf" srcId="{AC916BA3-2D24-4D41-89C7-373DFCCF8EE5}" destId="{CFB1FED0-1566-461D-86D6-EC992F7EE19D}" srcOrd="0" destOrd="0" presId="urn:microsoft.com/office/officeart/2008/layout/CircularPictureCallout"/>
    <dgm:cxn modelId="{AAA86155-6970-4C2F-9E58-92D8D7136730}" type="presParOf" srcId="{E6E39C3E-AD99-445D-879E-DA0FBEF68972}" destId="{22C7852B-EA26-4715-BE04-307228CC6551}" srcOrd="8" destOrd="0" presId="urn:microsoft.com/office/officeart/2008/layout/CircularPictureCallout"/>
    <dgm:cxn modelId="{6BEB7519-0FA4-43D5-A953-6AF8748B6BBC}" type="presParOf" srcId="{22C7852B-EA26-4715-BE04-307228CC6551}" destId="{EE8291B6-6C1D-468A-B8DE-66066768682B}" srcOrd="0" destOrd="0" presId="urn:microsoft.com/office/officeart/2008/layout/CircularPictureCallout"/>
    <dgm:cxn modelId="{87361A3F-7167-4B67-A7A2-99A0993677D6}" type="presParOf" srcId="{E6E39C3E-AD99-445D-879E-DA0FBEF68972}" destId="{7BD61BFC-7D75-4D7F-BAC3-2B1733B2AB67}" srcOrd="9" destOrd="0" presId="urn:microsoft.com/office/officeart/2008/layout/CircularPictureCallout"/>
    <dgm:cxn modelId="{33CBB9AF-9EC0-40DF-9270-FF6E74569648}" type="presParOf" srcId="{E6E39C3E-AD99-445D-879E-DA0FBEF68972}" destId="{491DE7D5-4C50-4684-B3BA-F9053AE1FF88}" srcOrd="10" destOrd="0" presId="urn:microsoft.com/office/officeart/2008/layout/CircularPictureCallout"/>
    <dgm:cxn modelId="{5167D050-F322-4953-8086-A339C31F0D5D}" type="presParOf" srcId="{491DE7D5-4C50-4684-B3BA-F9053AE1FF88}" destId="{8585BF86-AD66-48FE-96D4-943BC39265E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B3B05-9155-494F-8C0F-755E2F668F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F31B34-0379-4AD1-9E03-06211DB887DA}">
      <dgm:prSet/>
      <dgm:spPr/>
      <dgm:t>
        <a:bodyPr/>
        <a:lstStyle/>
        <a:p>
          <a:r>
            <a:rPr lang="pt-BR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RPG</a:t>
          </a:r>
          <a:endParaRPr lang="pt-BR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gm:t>
    </dgm:pt>
    <dgm:pt modelId="{B49B87C2-7808-4F8D-85FE-1A69A239F596}" type="parTrans" cxnId="{71BA6E34-A148-441D-9E6F-2F5381738AF2}">
      <dgm:prSet/>
      <dgm:spPr/>
      <dgm:t>
        <a:bodyPr/>
        <a:lstStyle/>
        <a:p>
          <a:endParaRPr lang="pt-BR"/>
        </a:p>
      </dgm:t>
    </dgm:pt>
    <dgm:pt modelId="{F11EF798-CFA6-4665-A119-8AC0DC4884E3}" type="sibTrans" cxnId="{71BA6E34-A148-441D-9E6F-2F5381738AF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pt-BR"/>
        </a:p>
      </dgm:t>
    </dgm:pt>
    <dgm:pt modelId="{39B166FF-960F-4889-ADE7-4ABDDC80671A}">
      <dgm:prSet phldrT="[Texto]" custT="1"/>
      <dgm:spPr/>
      <dgm:t>
        <a:bodyPr/>
        <a:lstStyle/>
        <a:p>
          <a:pPr algn="ctr"/>
          <a:r>
            <a:rPr lang="pt-BR" sz="1300" dirty="0" smtClean="0"/>
            <a:t>Comunicação oral</a:t>
          </a:r>
          <a:endParaRPr lang="pt-BR" sz="1300" dirty="0"/>
        </a:p>
      </dgm:t>
    </dgm:pt>
    <dgm:pt modelId="{95A2004A-CA5B-4D49-A930-FF26ED80D858}" type="parTrans" cxnId="{1CD0C203-A4E8-4A4C-B919-A7C4AB7D688C}">
      <dgm:prSet/>
      <dgm:spPr/>
      <dgm:t>
        <a:bodyPr/>
        <a:lstStyle/>
        <a:p>
          <a:endParaRPr lang="pt-BR"/>
        </a:p>
      </dgm:t>
    </dgm:pt>
    <dgm:pt modelId="{2BA516A3-9106-4C09-B9F4-E1A20CEE186A}" type="sibTrans" cxnId="{1CD0C203-A4E8-4A4C-B919-A7C4AB7D688C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t-BR"/>
        </a:p>
      </dgm:t>
    </dgm:pt>
    <dgm:pt modelId="{BF91EA83-2CDE-40B4-B591-F50411348DA3}">
      <dgm:prSet phldrT="[Texto]" custT="1"/>
      <dgm:spPr/>
      <dgm:t>
        <a:bodyPr/>
        <a:lstStyle/>
        <a:p>
          <a:pPr algn="ctr"/>
          <a:r>
            <a:rPr lang="pt-BR" sz="1400" dirty="0" smtClean="0"/>
            <a:t>Solução de problemas</a:t>
          </a:r>
          <a:endParaRPr lang="pt-BR" sz="1400" dirty="0"/>
        </a:p>
      </dgm:t>
    </dgm:pt>
    <dgm:pt modelId="{6AE04642-BDB5-44CF-8AE3-DC8EB7E13F07}" type="parTrans" cxnId="{161CC0E8-1D53-446F-9EA1-71039C200F70}">
      <dgm:prSet/>
      <dgm:spPr/>
      <dgm:t>
        <a:bodyPr/>
        <a:lstStyle/>
        <a:p>
          <a:endParaRPr lang="pt-BR"/>
        </a:p>
      </dgm:t>
    </dgm:pt>
    <dgm:pt modelId="{9C601765-6793-4146-B98F-FDF2057C4B01}" type="sibTrans" cxnId="{161CC0E8-1D53-446F-9EA1-71039C200F7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pt-BR"/>
        </a:p>
      </dgm:t>
    </dgm:pt>
    <dgm:pt modelId="{AA6FA1DB-C5EA-4952-9DF1-DA07EE01D8F8}">
      <dgm:prSet phldrT="[Texto]" custT="1"/>
      <dgm:spPr/>
      <dgm:t>
        <a:bodyPr/>
        <a:lstStyle/>
        <a:p>
          <a:pPr algn="ctr"/>
          <a:r>
            <a:rPr lang="pt-BR" sz="1400" dirty="0" smtClean="0"/>
            <a:t>Trabalho em equipe</a:t>
          </a:r>
          <a:endParaRPr lang="pt-BR" sz="1400" dirty="0"/>
        </a:p>
      </dgm:t>
    </dgm:pt>
    <dgm:pt modelId="{D7C6D41B-0D93-40F0-B74B-39B5DFE396AE}" type="parTrans" cxnId="{F5E2512C-EEBC-4059-B848-76F1F7F9E3FA}">
      <dgm:prSet/>
      <dgm:spPr/>
      <dgm:t>
        <a:bodyPr/>
        <a:lstStyle/>
        <a:p>
          <a:endParaRPr lang="pt-BR"/>
        </a:p>
      </dgm:t>
    </dgm:pt>
    <dgm:pt modelId="{576E7A02-525C-4708-A088-5B8981BF973B}" type="sibTrans" cxnId="{F5E2512C-EEBC-4059-B848-76F1F7F9E3F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BR"/>
        </a:p>
      </dgm:t>
    </dgm:pt>
    <dgm:pt modelId="{B3D2A8AF-2DF6-487C-ABAB-52609AA31ABD}" type="pres">
      <dgm:prSet presAssocID="{A3FB3B05-9155-494F-8C0F-755E2F668F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6E39C3E-AD99-445D-879E-DA0FBEF68972}" type="pres">
      <dgm:prSet presAssocID="{A3FB3B05-9155-494F-8C0F-755E2F668FC9}" presName="Name1" presStyleCnt="0"/>
      <dgm:spPr/>
    </dgm:pt>
    <dgm:pt modelId="{B20012F0-F254-4AA0-B665-9BAD83D57C94}" type="pres">
      <dgm:prSet presAssocID="{F11EF798-CFA6-4665-A119-8AC0DC4884E3}" presName="picture_1" presStyleCnt="0"/>
      <dgm:spPr/>
    </dgm:pt>
    <dgm:pt modelId="{E743E3F5-CBB0-4B27-8020-36FE61BD24D8}" type="pres">
      <dgm:prSet presAssocID="{F11EF798-CFA6-4665-A119-8AC0DC4884E3}" presName="pictureRepeatNode" presStyleLbl="alignImgPlace1" presStyleIdx="0" presStyleCnt="4" custScaleX="99213" custLinFactX="100000" custLinFactNeighborX="103940" custLinFactNeighborY="-7217"/>
      <dgm:spPr/>
      <dgm:t>
        <a:bodyPr/>
        <a:lstStyle/>
        <a:p>
          <a:endParaRPr lang="pt-BR"/>
        </a:p>
      </dgm:t>
    </dgm:pt>
    <dgm:pt modelId="{3650B380-6811-4A6E-95FC-E3EA4D6559B6}" type="pres">
      <dgm:prSet presAssocID="{62F31B34-0379-4AD1-9E03-06211DB887DA}" presName="text_1" presStyleLbl="node1" presStyleIdx="0" presStyleCnt="0" custLinFactX="56717" custLinFactNeighborX="100000" custLinFactNeighborY="-3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33C1C3-A962-4172-85DD-2620FBFFF4DD}" type="pres">
      <dgm:prSet presAssocID="{2BA516A3-9106-4C09-B9F4-E1A20CEE186A}" presName="picture_2" presStyleCnt="0"/>
      <dgm:spPr/>
    </dgm:pt>
    <dgm:pt modelId="{649D4561-103D-4A07-84C8-A8A509A70626}" type="pres">
      <dgm:prSet presAssocID="{2BA516A3-9106-4C09-B9F4-E1A20CEE186A}" presName="pictureRepeatNode" presStyleLbl="alignImgPlace1" presStyleIdx="1" presStyleCnt="4" custLinFactX="-100000" custLinFactNeighborX="-193216" custLinFactNeighborY="-431"/>
      <dgm:spPr/>
      <dgm:t>
        <a:bodyPr/>
        <a:lstStyle/>
        <a:p>
          <a:endParaRPr lang="pt-BR"/>
        </a:p>
      </dgm:t>
    </dgm:pt>
    <dgm:pt modelId="{C8AACA6D-1EC2-434B-A63E-6A88DE292E31}" type="pres">
      <dgm:prSet presAssocID="{39B166FF-960F-4889-ADE7-4ABDDC80671A}" presName="line_2" presStyleLbl="parChTrans1D1" presStyleIdx="0" presStyleCnt="3"/>
      <dgm:spPr/>
    </dgm:pt>
    <dgm:pt modelId="{27EF7E93-F3FB-4416-88BC-E77761322A0C}" type="pres">
      <dgm:prSet presAssocID="{39B166FF-960F-4889-ADE7-4ABDDC80671A}" presName="textparent_2" presStyleLbl="node1" presStyleIdx="0" presStyleCnt="0"/>
      <dgm:spPr/>
    </dgm:pt>
    <dgm:pt modelId="{A9369313-7752-42D3-BA4F-EC104266DED2}" type="pres">
      <dgm:prSet presAssocID="{39B166FF-960F-4889-ADE7-4ABDDC80671A}" presName="text_2" presStyleLbl="revTx" presStyleIdx="0" presStyleCnt="3" custScaleX="1910140" custLinFactX="-4300000" custLinFactNeighborX="-4306805" custLinFactNeighborY="-4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4D681-846F-4AFE-B55E-1E3446097E52}" type="pres">
      <dgm:prSet presAssocID="{9C601765-6793-4146-B98F-FDF2057C4B01}" presName="picture_3" presStyleCnt="0"/>
      <dgm:spPr/>
    </dgm:pt>
    <dgm:pt modelId="{22658B82-EE25-4304-B87F-3035114A31AC}" type="pres">
      <dgm:prSet presAssocID="{9C601765-6793-4146-B98F-FDF2057C4B01}" presName="pictureRepeatNode" presStyleLbl="alignImgPlace1" presStyleIdx="2" presStyleCnt="4" custLinFactX="-100000" custLinFactNeighborX="-160929" custLinFactNeighborY="1025"/>
      <dgm:spPr/>
      <dgm:t>
        <a:bodyPr/>
        <a:lstStyle/>
        <a:p>
          <a:endParaRPr lang="pt-BR"/>
        </a:p>
      </dgm:t>
    </dgm:pt>
    <dgm:pt modelId="{7AC494F9-106D-4427-84DA-0030CD631A9B}" type="pres">
      <dgm:prSet presAssocID="{BF91EA83-2CDE-40B4-B591-F50411348DA3}" presName="line_3" presStyleLbl="parChTrans1D1" presStyleIdx="1" presStyleCnt="3"/>
      <dgm:spPr/>
    </dgm:pt>
    <dgm:pt modelId="{AC916BA3-2D24-4D41-89C7-373DFCCF8EE5}" type="pres">
      <dgm:prSet presAssocID="{BF91EA83-2CDE-40B4-B591-F50411348DA3}" presName="textparent_3" presStyleLbl="node1" presStyleIdx="0" presStyleCnt="0"/>
      <dgm:spPr/>
    </dgm:pt>
    <dgm:pt modelId="{CFB1FED0-1566-461D-86D6-EC992F7EE19D}" type="pres">
      <dgm:prSet presAssocID="{BF91EA83-2CDE-40B4-B591-F50411348DA3}" presName="text_3" presStyleLbl="revTx" presStyleIdx="1" presStyleCnt="3" custScaleX="125578" custLinFactX="-200000" custLinFactNeighborX="-291743" custLinFactNeighborY="89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7852B-EA26-4715-BE04-307228CC6551}" type="pres">
      <dgm:prSet presAssocID="{576E7A02-525C-4708-A088-5B8981BF973B}" presName="picture_4" presStyleCnt="0"/>
      <dgm:spPr/>
    </dgm:pt>
    <dgm:pt modelId="{EE8291B6-6C1D-468A-B8DE-66066768682B}" type="pres">
      <dgm:prSet presAssocID="{576E7A02-525C-4708-A088-5B8981BF973B}" presName="pictureRepeatNode" presStyleLbl="alignImgPlace1" presStyleIdx="3" presStyleCnt="4" custLinFactX="-100000" custLinFactNeighborX="-185305" custLinFactNeighborY="-3019"/>
      <dgm:spPr/>
      <dgm:t>
        <a:bodyPr/>
        <a:lstStyle/>
        <a:p>
          <a:endParaRPr lang="pt-BR"/>
        </a:p>
      </dgm:t>
    </dgm:pt>
    <dgm:pt modelId="{7BD61BFC-7D75-4D7F-BAC3-2B1733B2AB67}" type="pres">
      <dgm:prSet presAssocID="{AA6FA1DB-C5EA-4952-9DF1-DA07EE01D8F8}" presName="line_4" presStyleLbl="parChTrans1D1" presStyleIdx="2" presStyleCnt="3"/>
      <dgm:spPr/>
    </dgm:pt>
    <dgm:pt modelId="{491DE7D5-4C50-4684-B3BA-F9053AE1FF88}" type="pres">
      <dgm:prSet presAssocID="{AA6FA1DB-C5EA-4952-9DF1-DA07EE01D8F8}" presName="textparent_4" presStyleLbl="node1" presStyleIdx="0" presStyleCnt="0"/>
      <dgm:spPr/>
    </dgm:pt>
    <dgm:pt modelId="{8585BF86-AD66-48FE-96D4-943BC39265E6}" type="pres">
      <dgm:prSet presAssocID="{AA6FA1DB-C5EA-4952-9DF1-DA07EE01D8F8}" presName="text_4" presStyleLbl="revTx" presStyleIdx="2" presStyleCnt="3" custScaleX="188266" custLinFactX="-400000" custLinFactNeighborX="-435456" custLinFactNeighborY="-30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7EE249-9E0A-41BB-89ED-293A4311F2B8}" type="presOf" srcId="{576E7A02-525C-4708-A088-5B8981BF973B}" destId="{EE8291B6-6C1D-468A-B8DE-66066768682B}" srcOrd="0" destOrd="0" presId="urn:microsoft.com/office/officeart/2008/layout/CircularPictureCallout"/>
    <dgm:cxn modelId="{71BA6E34-A148-441D-9E6F-2F5381738AF2}" srcId="{A3FB3B05-9155-494F-8C0F-755E2F668FC9}" destId="{62F31B34-0379-4AD1-9E03-06211DB887DA}" srcOrd="0" destOrd="0" parTransId="{B49B87C2-7808-4F8D-85FE-1A69A239F596}" sibTransId="{F11EF798-CFA6-4665-A119-8AC0DC4884E3}"/>
    <dgm:cxn modelId="{C04F8821-5715-49D0-BCB1-2C78C08C6390}" type="presOf" srcId="{39B166FF-960F-4889-ADE7-4ABDDC80671A}" destId="{A9369313-7752-42D3-BA4F-EC104266DED2}" srcOrd="0" destOrd="0" presId="urn:microsoft.com/office/officeart/2008/layout/CircularPictureCallout"/>
    <dgm:cxn modelId="{27985ADE-52F8-4CAA-8D4B-AD17E704D1A7}" type="presOf" srcId="{2BA516A3-9106-4C09-B9F4-E1A20CEE186A}" destId="{649D4561-103D-4A07-84C8-A8A509A70626}" srcOrd="0" destOrd="0" presId="urn:microsoft.com/office/officeart/2008/layout/CircularPictureCallout"/>
    <dgm:cxn modelId="{161CC0E8-1D53-446F-9EA1-71039C200F70}" srcId="{A3FB3B05-9155-494F-8C0F-755E2F668FC9}" destId="{BF91EA83-2CDE-40B4-B591-F50411348DA3}" srcOrd="2" destOrd="0" parTransId="{6AE04642-BDB5-44CF-8AE3-DC8EB7E13F07}" sibTransId="{9C601765-6793-4146-B98F-FDF2057C4B01}"/>
    <dgm:cxn modelId="{1CD0C203-A4E8-4A4C-B919-A7C4AB7D688C}" srcId="{A3FB3B05-9155-494F-8C0F-755E2F668FC9}" destId="{39B166FF-960F-4889-ADE7-4ABDDC80671A}" srcOrd="1" destOrd="0" parTransId="{95A2004A-CA5B-4D49-A930-FF26ED80D858}" sibTransId="{2BA516A3-9106-4C09-B9F4-E1A20CEE186A}"/>
    <dgm:cxn modelId="{7AAB669B-EC68-41E1-9332-AA9A6FAF6F97}" type="presOf" srcId="{BF91EA83-2CDE-40B4-B591-F50411348DA3}" destId="{CFB1FED0-1566-461D-86D6-EC992F7EE19D}" srcOrd="0" destOrd="0" presId="urn:microsoft.com/office/officeart/2008/layout/CircularPictureCallout"/>
    <dgm:cxn modelId="{1F0C42F3-57E1-428C-87C6-A690EACFE48F}" type="presOf" srcId="{62F31B34-0379-4AD1-9E03-06211DB887DA}" destId="{3650B380-6811-4A6E-95FC-E3EA4D6559B6}" srcOrd="0" destOrd="0" presId="urn:microsoft.com/office/officeart/2008/layout/CircularPictureCallout"/>
    <dgm:cxn modelId="{F5E2512C-EEBC-4059-B848-76F1F7F9E3FA}" srcId="{A3FB3B05-9155-494F-8C0F-755E2F668FC9}" destId="{AA6FA1DB-C5EA-4952-9DF1-DA07EE01D8F8}" srcOrd="3" destOrd="0" parTransId="{D7C6D41B-0D93-40F0-B74B-39B5DFE396AE}" sibTransId="{576E7A02-525C-4708-A088-5B8981BF973B}"/>
    <dgm:cxn modelId="{AEFD7DFA-6823-4FF3-BB59-CD6EFD88480D}" type="presOf" srcId="{A3FB3B05-9155-494F-8C0F-755E2F668FC9}" destId="{B3D2A8AF-2DF6-487C-ABAB-52609AA31ABD}" srcOrd="0" destOrd="0" presId="urn:microsoft.com/office/officeart/2008/layout/CircularPictureCallout"/>
    <dgm:cxn modelId="{CD0E7450-059C-43A9-BBCC-82FB974253E3}" type="presOf" srcId="{AA6FA1DB-C5EA-4952-9DF1-DA07EE01D8F8}" destId="{8585BF86-AD66-48FE-96D4-943BC39265E6}" srcOrd="0" destOrd="0" presId="urn:microsoft.com/office/officeart/2008/layout/CircularPictureCallout"/>
    <dgm:cxn modelId="{F4AC8687-B479-4C4A-9975-CAC4E6066157}" type="presOf" srcId="{F11EF798-CFA6-4665-A119-8AC0DC4884E3}" destId="{E743E3F5-CBB0-4B27-8020-36FE61BD24D8}" srcOrd="0" destOrd="0" presId="urn:microsoft.com/office/officeart/2008/layout/CircularPictureCallout"/>
    <dgm:cxn modelId="{0301730D-2E13-4525-A686-29A3CD6223B0}" type="presOf" srcId="{9C601765-6793-4146-B98F-FDF2057C4B01}" destId="{22658B82-EE25-4304-B87F-3035114A31AC}" srcOrd="0" destOrd="0" presId="urn:microsoft.com/office/officeart/2008/layout/CircularPictureCallout"/>
    <dgm:cxn modelId="{789B3897-2776-4D47-A773-5A9552C4CAD0}" type="presParOf" srcId="{B3D2A8AF-2DF6-487C-ABAB-52609AA31ABD}" destId="{E6E39C3E-AD99-445D-879E-DA0FBEF68972}" srcOrd="0" destOrd="0" presId="urn:microsoft.com/office/officeart/2008/layout/CircularPictureCallout"/>
    <dgm:cxn modelId="{C7401E40-9FB7-4B03-A06B-30436E95196D}" type="presParOf" srcId="{E6E39C3E-AD99-445D-879E-DA0FBEF68972}" destId="{B20012F0-F254-4AA0-B665-9BAD83D57C94}" srcOrd="0" destOrd="0" presId="urn:microsoft.com/office/officeart/2008/layout/CircularPictureCallout"/>
    <dgm:cxn modelId="{4202ED5C-FF13-44D3-8D7F-B78BC6C45DA9}" type="presParOf" srcId="{B20012F0-F254-4AA0-B665-9BAD83D57C94}" destId="{E743E3F5-CBB0-4B27-8020-36FE61BD24D8}" srcOrd="0" destOrd="0" presId="urn:microsoft.com/office/officeart/2008/layout/CircularPictureCallout"/>
    <dgm:cxn modelId="{365C6AF4-1AC9-4A56-8A22-C337EAEE4D42}" type="presParOf" srcId="{E6E39C3E-AD99-445D-879E-DA0FBEF68972}" destId="{3650B380-6811-4A6E-95FC-E3EA4D6559B6}" srcOrd="1" destOrd="0" presId="urn:microsoft.com/office/officeart/2008/layout/CircularPictureCallout"/>
    <dgm:cxn modelId="{B63D80F4-386C-4683-BCF1-EBF09ED93BE6}" type="presParOf" srcId="{E6E39C3E-AD99-445D-879E-DA0FBEF68972}" destId="{EF33C1C3-A962-4172-85DD-2620FBFFF4DD}" srcOrd="2" destOrd="0" presId="urn:microsoft.com/office/officeart/2008/layout/CircularPictureCallout"/>
    <dgm:cxn modelId="{080DC7BF-B593-45D2-B527-02C873F99331}" type="presParOf" srcId="{EF33C1C3-A962-4172-85DD-2620FBFFF4DD}" destId="{649D4561-103D-4A07-84C8-A8A509A70626}" srcOrd="0" destOrd="0" presId="urn:microsoft.com/office/officeart/2008/layout/CircularPictureCallout"/>
    <dgm:cxn modelId="{428A0E6D-1D31-4E0F-8D90-AA9E979097CD}" type="presParOf" srcId="{E6E39C3E-AD99-445D-879E-DA0FBEF68972}" destId="{C8AACA6D-1EC2-434B-A63E-6A88DE292E31}" srcOrd="3" destOrd="0" presId="urn:microsoft.com/office/officeart/2008/layout/CircularPictureCallout"/>
    <dgm:cxn modelId="{6E2ED2A7-2BEB-4CE6-8DF9-A4998FF0794C}" type="presParOf" srcId="{E6E39C3E-AD99-445D-879E-DA0FBEF68972}" destId="{27EF7E93-F3FB-4416-88BC-E77761322A0C}" srcOrd="4" destOrd="0" presId="urn:microsoft.com/office/officeart/2008/layout/CircularPictureCallout"/>
    <dgm:cxn modelId="{37AD6314-5F6F-4124-81CA-8FB88D91AE4D}" type="presParOf" srcId="{27EF7E93-F3FB-4416-88BC-E77761322A0C}" destId="{A9369313-7752-42D3-BA4F-EC104266DED2}" srcOrd="0" destOrd="0" presId="urn:microsoft.com/office/officeart/2008/layout/CircularPictureCallout"/>
    <dgm:cxn modelId="{CD3165E6-FBFB-457B-8108-B0007AC4C344}" type="presParOf" srcId="{E6E39C3E-AD99-445D-879E-DA0FBEF68972}" destId="{C854D681-846F-4AFE-B55E-1E3446097E52}" srcOrd="5" destOrd="0" presId="urn:microsoft.com/office/officeart/2008/layout/CircularPictureCallout"/>
    <dgm:cxn modelId="{C7FDD2C3-846A-4952-97F2-C33E511D7552}" type="presParOf" srcId="{C854D681-846F-4AFE-B55E-1E3446097E52}" destId="{22658B82-EE25-4304-B87F-3035114A31AC}" srcOrd="0" destOrd="0" presId="urn:microsoft.com/office/officeart/2008/layout/CircularPictureCallout"/>
    <dgm:cxn modelId="{B6F50AC4-2EB0-4369-8E83-D5073A155B20}" type="presParOf" srcId="{E6E39C3E-AD99-445D-879E-DA0FBEF68972}" destId="{7AC494F9-106D-4427-84DA-0030CD631A9B}" srcOrd="6" destOrd="0" presId="urn:microsoft.com/office/officeart/2008/layout/CircularPictureCallout"/>
    <dgm:cxn modelId="{2B45A3EA-D42A-471B-BF6C-C4C32CAABB6E}" type="presParOf" srcId="{E6E39C3E-AD99-445D-879E-DA0FBEF68972}" destId="{AC916BA3-2D24-4D41-89C7-373DFCCF8EE5}" srcOrd="7" destOrd="0" presId="urn:microsoft.com/office/officeart/2008/layout/CircularPictureCallout"/>
    <dgm:cxn modelId="{5D0C500E-ED15-48B7-B2B7-126BFB026770}" type="presParOf" srcId="{AC916BA3-2D24-4D41-89C7-373DFCCF8EE5}" destId="{CFB1FED0-1566-461D-86D6-EC992F7EE19D}" srcOrd="0" destOrd="0" presId="urn:microsoft.com/office/officeart/2008/layout/CircularPictureCallout"/>
    <dgm:cxn modelId="{CB55E506-20E6-4387-984F-421E3FF0F7C6}" type="presParOf" srcId="{E6E39C3E-AD99-445D-879E-DA0FBEF68972}" destId="{22C7852B-EA26-4715-BE04-307228CC6551}" srcOrd="8" destOrd="0" presId="urn:microsoft.com/office/officeart/2008/layout/CircularPictureCallout"/>
    <dgm:cxn modelId="{20FD0831-8C7F-406F-B25F-7FCDD5C0C575}" type="presParOf" srcId="{22C7852B-EA26-4715-BE04-307228CC6551}" destId="{EE8291B6-6C1D-468A-B8DE-66066768682B}" srcOrd="0" destOrd="0" presId="urn:microsoft.com/office/officeart/2008/layout/CircularPictureCallout"/>
    <dgm:cxn modelId="{12F9FDEA-3C50-40C5-9F03-14B63F8E6D44}" type="presParOf" srcId="{E6E39C3E-AD99-445D-879E-DA0FBEF68972}" destId="{7BD61BFC-7D75-4D7F-BAC3-2B1733B2AB67}" srcOrd="9" destOrd="0" presId="urn:microsoft.com/office/officeart/2008/layout/CircularPictureCallout"/>
    <dgm:cxn modelId="{FF66494C-84B7-4835-9B86-54FDBE9CF660}" type="presParOf" srcId="{E6E39C3E-AD99-445D-879E-DA0FBEF68972}" destId="{491DE7D5-4C50-4684-B3BA-F9053AE1FF88}" srcOrd="10" destOrd="0" presId="urn:microsoft.com/office/officeart/2008/layout/CircularPictureCallout"/>
    <dgm:cxn modelId="{AD6E6B0B-6855-43B2-8682-354F643F4941}" type="presParOf" srcId="{491DE7D5-4C50-4684-B3BA-F9053AE1FF88}" destId="{8585BF86-AD66-48FE-96D4-943BC39265E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10A3E-FC68-4563-987C-D9FF033C3AE3}" type="doc">
      <dgm:prSet loTypeId="urn:microsoft.com/office/officeart/2005/8/layout/venn1" loCatId="relationship" qsTypeId="urn:microsoft.com/office/officeart/2005/8/quickstyle/simple4" qsCatId="simple" csTypeId="urn:microsoft.com/office/officeart/2005/8/colors/colorful5" csCatId="colorful" phldr="1"/>
      <dgm:spPr/>
    </dgm:pt>
    <dgm:pt modelId="{B4B65768-ACB4-4EB5-ABB3-9B654E9C15B6}">
      <dgm:prSet phldrT="[Texto]"/>
      <dgm:spPr/>
      <dgm:t>
        <a:bodyPr/>
        <a:lstStyle/>
        <a:p>
          <a:r>
            <a:rPr lang="pt-BR" i="1" dirty="0" smtClean="0"/>
            <a:t>games</a:t>
          </a:r>
          <a:endParaRPr lang="pt-BR" dirty="0"/>
        </a:p>
      </dgm:t>
    </dgm:pt>
    <dgm:pt modelId="{7AAFDE4B-44C0-44EF-BDE2-8CAC6470E49F}" type="parTrans" cxnId="{AA62636A-17E6-40A0-9266-065D761CB5C2}">
      <dgm:prSet/>
      <dgm:spPr/>
      <dgm:t>
        <a:bodyPr/>
        <a:lstStyle/>
        <a:p>
          <a:endParaRPr lang="pt-BR"/>
        </a:p>
      </dgm:t>
    </dgm:pt>
    <dgm:pt modelId="{F1A8AF84-9663-47B3-871A-6D826449DCD4}" type="sibTrans" cxnId="{AA62636A-17E6-40A0-9266-065D761CB5C2}">
      <dgm:prSet/>
      <dgm:spPr/>
      <dgm:t>
        <a:bodyPr/>
        <a:lstStyle/>
        <a:p>
          <a:endParaRPr lang="pt-BR"/>
        </a:p>
      </dgm:t>
    </dgm:pt>
    <dgm:pt modelId="{A3222DEE-6CDB-48B2-87CC-1FC419F94B1B}">
      <dgm:prSet phldrT="[Texto]"/>
      <dgm:spPr/>
      <dgm:t>
        <a:bodyPr/>
        <a:lstStyle/>
        <a:p>
          <a:r>
            <a:rPr lang="pt-BR" dirty="0" smtClean="0"/>
            <a:t>pedagogia</a:t>
          </a:r>
          <a:endParaRPr lang="pt-BR" dirty="0"/>
        </a:p>
      </dgm:t>
    </dgm:pt>
    <dgm:pt modelId="{881B9D9E-74AC-4A8D-A05D-01FAFE643215}" type="parTrans" cxnId="{B0930040-FD3A-4AD5-A1B5-328086F05471}">
      <dgm:prSet/>
      <dgm:spPr/>
      <dgm:t>
        <a:bodyPr/>
        <a:lstStyle/>
        <a:p>
          <a:endParaRPr lang="pt-BR"/>
        </a:p>
      </dgm:t>
    </dgm:pt>
    <dgm:pt modelId="{016FB17D-4C05-4A0B-8B03-5C23D52F9B15}" type="sibTrans" cxnId="{B0930040-FD3A-4AD5-A1B5-328086F05471}">
      <dgm:prSet/>
      <dgm:spPr/>
      <dgm:t>
        <a:bodyPr/>
        <a:lstStyle/>
        <a:p>
          <a:endParaRPr lang="pt-BR"/>
        </a:p>
      </dgm:t>
    </dgm:pt>
    <dgm:pt modelId="{ECCADDD5-0BE2-4162-99A7-CA13125DA972}">
      <dgm:prSet phldrT="[Texto]"/>
      <dgm:spPr/>
      <dgm:t>
        <a:bodyPr/>
        <a:lstStyle/>
        <a:p>
          <a:r>
            <a:rPr lang="pt-BR" dirty="0" smtClean="0"/>
            <a:t>simulações</a:t>
          </a:r>
          <a:endParaRPr lang="pt-BR" dirty="0"/>
        </a:p>
      </dgm:t>
    </dgm:pt>
    <dgm:pt modelId="{634E362E-65CA-47B7-8AEA-96CAFC626477}" type="parTrans" cxnId="{107B56C7-05E3-4EBC-9586-8DDD829B1EA8}">
      <dgm:prSet/>
      <dgm:spPr/>
      <dgm:t>
        <a:bodyPr/>
        <a:lstStyle/>
        <a:p>
          <a:endParaRPr lang="pt-BR"/>
        </a:p>
      </dgm:t>
    </dgm:pt>
    <dgm:pt modelId="{41CA59F1-A00C-44D6-8AF2-EAB5A9D144E9}" type="sibTrans" cxnId="{107B56C7-05E3-4EBC-9586-8DDD829B1EA8}">
      <dgm:prSet/>
      <dgm:spPr/>
      <dgm:t>
        <a:bodyPr/>
        <a:lstStyle/>
        <a:p>
          <a:endParaRPr lang="pt-BR"/>
        </a:p>
      </dgm:t>
    </dgm:pt>
    <dgm:pt modelId="{32115DA7-4243-4CF9-97C8-ECE93151B36E}" type="pres">
      <dgm:prSet presAssocID="{B5110A3E-FC68-4563-987C-D9FF033C3AE3}" presName="compositeShape" presStyleCnt="0">
        <dgm:presLayoutVars>
          <dgm:chMax val="7"/>
          <dgm:dir/>
          <dgm:resizeHandles val="exact"/>
        </dgm:presLayoutVars>
      </dgm:prSet>
      <dgm:spPr/>
    </dgm:pt>
    <dgm:pt modelId="{2DAA94D4-446A-49BE-A06C-2314EE8D9F86}" type="pres">
      <dgm:prSet presAssocID="{B4B65768-ACB4-4EB5-ABB3-9B654E9C15B6}" presName="circ1" presStyleLbl="vennNode1" presStyleIdx="0" presStyleCnt="3"/>
      <dgm:spPr/>
      <dgm:t>
        <a:bodyPr/>
        <a:lstStyle/>
        <a:p>
          <a:endParaRPr lang="pt-BR"/>
        </a:p>
      </dgm:t>
    </dgm:pt>
    <dgm:pt modelId="{884DAA20-F704-4E97-9DC5-B24292EA6051}" type="pres">
      <dgm:prSet presAssocID="{B4B65768-ACB4-4EB5-ABB3-9B654E9C15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DAD0A-1737-461F-ACA7-B3CDDD72F849}" type="pres">
      <dgm:prSet presAssocID="{A3222DEE-6CDB-48B2-87CC-1FC419F94B1B}" presName="circ2" presStyleLbl="vennNode1" presStyleIdx="1" presStyleCnt="3"/>
      <dgm:spPr/>
      <dgm:t>
        <a:bodyPr/>
        <a:lstStyle/>
        <a:p>
          <a:endParaRPr lang="pt-BR"/>
        </a:p>
      </dgm:t>
    </dgm:pt>
    <dgm:pt modelId="{BEF7F200-EC3F-4686-A0BE-776EC1F142D6}" type="pres">
      <dgm:prSet presAssocID="{A3222DEE-6CDB-48B2-87CC-1FC419F94B1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C810EB-116E-4F45-8319-A5553B97FAAC}" type="pres">
      <dgm:prSet presAssocID="{ECCADDD5-0BE2-4162-99A7-CA13125DA972}" presName="circ3" presStyleLbl="vennNode1" presStyleIdx="2" presStyleCnt="3"/>
      <dgm:spPr/>
      <dgm:t>
        <a:bodyPr/>
        <a:lstStyle/>
        <a:p>
          <a:endParaRPr lang="pt-BR"/>
        </a:p>
      </dgm:t>
    </dgm:pt>
    <dgm:pt modelId="{A86BCB14-EFB7-4485-B24F-FD35DF63ABA3}" type="pres">
      <dgm:prSet presAssocID="{ECCADDD5-0BE2-4162-99A7-CA13125DA9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5C5EC22-137C-4026-B74D-D3AEF8D1175E}" type="presOf" srcId="{A3222DEE-6CDB-48B2-87CC-1FC419F94B1B}" destId="{BEF7F200-EC3F-4686-A0BE-776EC1F142D6}" srcOrd="1" destOrd="0" presId="urn:microsoft.com/office/officeart/2005/8/layout/venn1"/>
    <dgm:cxn modelId="{491FE255-C64C-4695-B3B0-3502DA89206E}" type="presOf" srcId="{A3222DEE-6CDB-48B2-87CC-1FC419F94B1B}" destId="{EFBDAD0A-1737-461F-ACA7-B3CDDD72F849}" srcOrd="0" destOrd="0" presId="urn:microsoft.com/office/officeart/2005/8/layout/venn1"/>
    <dgm:cxn modelId="{107B56C7-05E3-4EBC-9586-8DDD829B1EA8}" srcId="{B5110A3E-FC68-4563-987C-D9FF033C3AE3}" destId="{ECCADDD5-0BE2-4162-99A7-CA13125DA972}" srcOrd="2" destOrd="0" parTransId="{634E362E-65CA-47B7-8AEA-96CAFC626477}" sibTransId="{41CA59F1-A00C-44D6-8AF2-EAB5A9D144E9}"/>
    <dgm:cxn modelId="{82C5C4A0-123A-4368-9EFE-28E17F812F9B}" type="presOf" srcId="{ECCADDD5-0BE2-4162-99A7-CA13125DA972}" destId="{2DC810EB-116E-4F45-8319-A5553B97FAAC}" srcOrd="0" destOrd="0" presId="urn:microsoft.com/office/officeart/2005/8/layout/venn1"/>
    <dgm:cxn modelId="{AA62636A-17E6-40A0-9266-065D761CB5C2}" srcId="{B5110A3E-FC68-4563-987C-D9FF033C3AE3}" destId="{B4B65768-ACB4-4EB5-ABB3-9B654E9C15B6}" srcOrd="0" destOrd="0" parTransId="{7AAFDE4B-44C0-44EF-BDE2-8CAC6470E49F}" sibTransId="{F1A8AF84-9663-47B3-871A-6D826449DCD4}"/>
    <dgm:cxn modelId="{B0930040-FD3A-4AD5-A1B5-328086F05471}" srcId="{B5110A3E-FC68-4563-987C-D9FF033C3AE3}" destId="{A3222DEE-6CDB-48B2-87CC-1FC419F94B1B}" srcOrd="1" destOrd="0" parTransId="{881B9D9E-74AC-4A8D-A05D-01FAFE643215}" sibTransId="{016FB17D-4C05-4A0B-8B03-5C23D52F9B15}"/>
    <dgm:cxn modelId="{1E739358-B21C-47EB-878E-2F622C5BE1E9}" type="presOf" srcId="{B4B65768-ACB4-4EB5-ABB3-9B654E9C15B6}" destId="{884DAA20-F704-4E97-9DC5-B24292EA6051}" srcOrd="1" destOrd="0" presId="urn:microsoft.com/office/officeart/2005/8/layout/venn1"/>
    <dgm:cxn modelId="{34F538B7-2187-4C9D-824C-E7C40367663F}" type="presOf" srcId="{B4B65768-ACB4-4EB5-ABB3-9B654E9C15B6}" destId="{2DAA94D4-446A-49BE-A06C-2314EE8D9F86}" srcOrd="0" destOrd="0" presId="urn:microsoft.com/office/officeart/2005/8/layout/venn1"/>
    <dgm:cxn modelId="{434C901B-3270-4F8F-A122-C49E4110055C}" type="presOf" srcId="{B5110A3E-FC68-4563-987C-D9FF033C3AE3}" destId="{32115DA7-4243-4CF9-97C8-ECE93151B36E}" srcOrd="0" destOrd="0" presId="urn:microsoft.com/office/officeart/2005/8/layout/venn1"/>
    <dgm:cxn modelId="{69083038-EB42-49A1-B362-F78F918EDD04}" type="presOf" srcId="{ECCADDD5-0BE2-4162-99A7-CA13125DA972}" destId="{A86BCB14-EFB7-4485-B24F-FD35DF63ABA3}" srcOrd="1" destOrd="0" presId="urn:microsoft.com/office/officeart/2005/8/layout/venn1"/>
    <dgm:cxn modelId="{DF0CAE01-E5EF-4E99-A23C-2B2E75178DF5}" type="presParOf" srcId="{32115DA7-4243-4CF9-97C8-ECE93151B36E}" destId="{2DAA94D4-446A-49BE-A06C-2314EE8D9F86}" srcOrd="0" destOrd="0" presId="urn:microsoft.com/office/officeart/2005/8/layout/venn1"/>
    <dgm:cxn modelId="{5D9A3EE4-34B3-42D5-A315-88DA3749DE43}" type="presParOf" srcId="{32115DA7-4243-4CF9-97C8-ECE93151B36E}" destId="{884DAA20-F704-4E97-9DC5-B24292EA6051}" srcOrd="1" destOrd="0" presId="urn:microsoft.com/office/officeart/2005/8/layout/venn1"/>
    <dgm:cxn modelId="{BA319D41-123D-4954-977D-74D26C50C993}" type="presParOf" srcId="{32115DA7-4243-4CF9-97C8-ECE93151B36E}" destId="{EFBDAD0A-1737-461F-ACA7-B3CDDD72F849}" srcOrd="2" destOrd="0" presId="urn:microsoft.com/office/officeart/2005/8/layout/venn1"/>
    <dgm:cxn modelId="{7BB6EB4D-C7FE-4FFA-8C30-3703FFD7373F}" type="presParOf" srcId="{32115DA7-4243-4CF9-97C8-ECE93151B36E}" destId="{BEF7F200-EC3F-4686-A0BE-776EC1F142D6}" srcOrd="3" destOrd="0" presId="urn:microsoft.com/office/officeart/2005/8/layout/venn1"/>
    <dgm:cxn modelId="{FA4B48D5-E726-4E7E-9A0A-A898B6C83813}" type="presParOf" srcId="{32115DA7-4243-4CF9-97C8-ECE93151B36E}" destId="{2DC810EB-116E-4F45-8319-A5553B97FAAC}" srcOrd="4" destOrd="0" presId="urn:microsoft.com/office/officeart/2005/8/layout/venn1"/>
    <dgm:cxn modelId="{132FC8FF-667D-4F9B-99EE-F3DE4B30247E}" type="presParOf" srcId="{32115DA7-4243-4CF9-97C8-ECE93151B36E}" destId="{A86BCB14-EFB7-4485-B24F-FD35DF63ABA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C8A22D-C175-4C15-9296-2E68E6EFAA7F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</dgm:pt>
    <dgm:pt modelId="{3B4D3D9C-9064-4DB1-8EC8-7F23696B7ED8}">
      <dgm:prSet phldrT="[Texto]"/>
      <dgm:spPr/>
      <dgm:t>
        <a:bodyPr/>
        <a:lstStyle/>
        <a:p>
          <a:r>
            <a:rPr lang="pt-BR" dirty="0" smtClean="0"/>
            <a:t>Liberdade de falhar</a:t>
          </a:r>
          <a:endParaRPr lang="pt-BR" dirty="0"/>
        </a:p>
      </dgm:t>
    </dgm:pt>
    <dgm:pt modelId="{C4CB6BB9-F401-4F43-80FC-9278C0248A0E}" type="parTrans" cxnId="{A96865CB-1FDB-4EB6-9AB9-98E20794AB4C}">
      <dgm:prSet/>
      <dgm:spPr/>
      <dgm:t>
        <a:bodyPr/>
        <a:lstStyle/>
        <a:p>
          <a:endParaRPr lang="pt-BR"/>
        </a:p>
      </dgm:t>
    </dgm:pt>
    <dgm:pt modelId="{0050F4B2-92EE-43DE-8083-766302B4E1B3}" type="sibTrans" cxnId="{A96865CB-1FDB-4EB6-9AB9-98E20794AB4C}">
      <dgm:prSet/>
      <dgm:spPr/>
      <dgm:t>
        <a:bodyPr/>
        <a:lstStyle/>
        <a:p>
          <a:endParaRPr lang="pt-BR"/>
        </a:p>
      </dgm:t>
    </dgm:pt>
    <dgm:pt modelId="{52AD759B-8D6A-445D-A0B8-CF7E1783C2BA}">
      <dgm:prSet phldrT="[Texto]"/>
      <dgm:spPr/>
      <dgm:t>
        <a:bodyPr/>
        <a:lstStyle/>
        <a:p>
          <a:r>
            <a:rPr lang="pt-BR" dirty="0" smtClean="0"/>
            <a:t>Liberdade de experimentar</a:t>
          </a:r>
          <a:endParaRPr lang="pt-BR" dirty="0"/>
        </a:p>
      </dgm:t>
    </dgm:pt>
    <dgm:pt modelId="{8F4E0DDB-CCE6-4799-93BC-7588568CCF25}" type="parTrans" cxnId="{843C4F49-0C13-448A-ADF0-DFD1AB0F505A}">
      <dgm:prSet/>
      <dgm:spPr/>
      <dgm:t>
        <a:bodyPr/>
        <a:lstStyle/>
        <a:p>
          <a:endParaRPr lang="pt-BR"/>
        </a:p>
      </dgm:t>
    </dgm:pt>
    <dgm:pt modelId="{7827800D-A131-480D-A9AA-A778602F6604}" type="sibTrans" cxnId="{843C4F49-0C13-448A-ADF0-DFD1AB0F505A}">
      <dgm:prSet/>
      <dgm:spPr/>
      <dgm:t>
        <a:bodyPr/>
        <a:lstStyle/>
        <a:p>
          <a:endParaRPr lang="pt-BR"/>
        </a:p>
      </dgm:t>
    </dgm:pt>
    <dgm:pt modelId="{7B68FEB3-EBA4-4E4D-B983-8AE7FFCB4730}">
      <dgm:prSet phldrT="[Texto]"/>
      <dgm:spPr/>
      <dgm:t>
        <a:bodyPr/>
        <a:lstStyle/>
        <a:p>
          <a:r>
            <a:rPr lang="pt-BR" dirty="0" smtClean="0"/>
            <a:t>Liberdade de modelar identidades</a:t>
          </a:r>
          <a:endParaRPr lang="pt-BR" dirty="0"/>
        </a:p>
      </dgm:t>
    </dgm:pt>
    <dgm:pt modelId="{7699E7F3-FB27-4407-8C12-B8ACC71EB2A4}" type="parTrans" cxnId="{35356DDD-4D65-4D23-A0E6-644C0970AD32}">
      <dgm:prSet/>
      <dgm:spPr/>
      <dgm:t>
        <a:bodyPr/>
        <a:lstStyle/>
        <a:p>
          <a:endParaRPr lang="pt-BR"/>
        </a:p>
      </dgm:t>
    </dgm:pt>
    <dgm:pt modelId="{DE815FF6-E821-455A-A504-2AC1BC41E5DE}" type="sibTrans" cxnId="{35356DDD-4D65-4D23-A0E6-644C0970AD32}">
      <dgm:prSet/>
      <dgm:spPr/>
      <dgm:t>
        <a:bodyPr/>
        <a:lstStyle/>
        <a:p>
          <a:endParaRPr lang="pt-BR"/>
        </a:p>
      </dgm:t>
    </dgm:pt>
    <dgm:pt modelId="{F077B14C-660A-4D25-98F9-F0F5D63F9E6F}">
      <dgm:prSet phldrT="[Texto]"/>
      <dgm:spPr/>
      <dgm:t>
        <a:bodyPr/>
        <a:lstStyle/>
        <a:p>
          <a:r>
            <a:rPr lang="pt-BR" dirty="0" smtClean="0"/>
            <a:t>Liberdade de despender esforço </a:t>
          </a:r>
          <a:endParaRPr lang="pt-BR" dirty="0"/>
        </a:p>
      </dgm:t>
    </dgm:pt>
    <dgm:pt modelId="{60365911-6753-42DA-B458-349399F7D8C6}" type="parTrans" cxnId="{80EF97A5-6A4D-4F40-8C80-D66ECD297AD1}">
      <dgm:prSet/>
      <dgm:spPr/>
      <dgm:t>
        <a:bodyPr/>
        <a:lstStyle/>
        <a:p>
          <a:endParaRPr lang="pt-BR"/>
        </a:p>
      </dgm:t>
    </dgm:pt>
    <dgm:pt modelId="{03BFAF9A-8A17-47AB-A39F-492BA1D15506}" type="sibTrans" cxnId="{80EF97A5-6A4D-4F40-8C80-D66ECD297AD1}">
      <dgm:prSet/>
      <dgm:spPr/>
      <dgm:t>
        <a:bodyPr/>
        <a:lstStyle/>
        <a:p>
          <a:endParaRPr lang="pt-BR"/>
        </a:p>
      </dgm:t>
    </dgm:pt>
    <dgm:pt modelId="{6BF8670B-0ACF-4480-BC6A-3E8614765AB8}">
      <dgm:prSet phldrT="[Texto]"/>
      <dgm:spPr/>
      <dgm:t>
        <a:bodyPr/>
        <a:lstStyle/>
        <a:p>
          <a:r>
            <a:rPr lang="pt-BR" dirty="0" smtClean="0"/>
            <a:t>Liberdade de interpretar</a:t>
          </a:r>
          <a:endParaRPr lang="pt-BR" dirty="0"/>
        </a:p>
      </dgm:t>
    </dgm:pt>
    <dgm:pt modelId="{746D015D-3967-492C-8DD3-E22E5DA86223}" type="parTrans" cxnId="{574F458E-9408-42C4-A9C7-1A4CCA65E5DD}">
      <dgm:prSet/>
      <dgm:spPr/>
      <dgm:t>
        <a:bodyPr/>
        <a:lstStyle/>
        <a:p>
          <a:endParaRPr lang="pt-BR"/>
        </a:p>
      </dgm:t>
    </dgm:pt>
    <dgm:pt modelId="{FF64DEF6-199D-4E0F-A736-7FBBA271CABD}" type="sibTrans" cxnId="{574F458E-9408-42C4-A9C7-1A4CCA65E5DD}">
      <dgm:prSet/>
      <dgm:spPr/>
      <dgm:t>
        <a:bodyPr/>
        <a:lstStyle/>
        <a:p>
          <a:endParaRPr lang="pt-BR"/>
        </a:p>
      </dgm:t>
    </dgm:pt>
    <dgm:pt modelId="{6BAEB680-83E9-4E67-AF00-2B0C9341CE2E}" type="pres">
      <dgm:prSet presAssocID="{E5C8A22D-C175-4C15-9296-2E68E6EFAA7F}" presName="linearFlow" presStyleCnt="0">
        <dgm:presLayoutVars>
          <dgm:dir/>
          <dgm:resizeHandles val="exact"/>
        </dgm:presLayoutVars>
      </dgm:prSet>
      <dgm:spPr/>
    </dgm:pt>
    <dgm:pt modelId="{BA2D545A-2D85-4311-AD8B-5CACAD6C1E71}" type="pres">
      <dgm:prSet presAssocID="{3B4D3D9C-9064-4DB1-8EC8-7F23696B7ED8}" presName="composite" presStyleCnt="0"/>
      <dgm:spPr/>
    </dgm:pt>
    <dgm:pt modelId="{B06679AA-D506-45DA-86D7-3EF5F5C0010B}" type="pres">
      <dgm:prSet presAssocID="{3B4D3D9C-9064-4DB1-8EC8-7F23696B7ED8}" presName="imgShp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4B212F-0CC9-449F-A1DC-D0ECBD39D270}" type="pres">
      <dgm:prSet presAssocID="{3B4D3D9C-9064-4DB1-8EC8-7F23696B7ED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BFBB7-5B4D-4058-A071-86B75D7B33A4}" type="pres">
      <dgm:prSet presAssocID="{0050F4B2-92EE-43DE-8083-766302B4E1B3}" presName="spacing" presStyleCnt="0"/>
      <dgm:spPr/>
    </dgm:pt>
    <dgm:pt modelId="{0F721B61-8834-4158-8287-A1A5200515D9}" type="pres">
      <dgm:prSet presAssocID="{52AD759B-8D6A-445D-A0B8-CF7E1783C2BA}" presName="composite" presStyleCnt="0"/>
      <dgm:spPr/>
    </dgm:pt>
    <dgm:pt modelId="{DF8BD0A6-4EB8-4953-BAB9-8229A7A93412}" type="pres">
      <dgm:prSet presAssocID="{52AD759B-8D6A-445D-A0B8-CF7E1783C2BA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1585981B-3DB6-4A08-A665-DA5059847728}" type="pres">
      <dgm:prSet presAssocID="{52AD759B-8D6A-445D-A0B8-CF7E1783C2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5A724-E569-48B1-BFF2-0BD594C1A9F6}" type="pres">
      <dgm:prSet presAssocID="{7827800D-A131-480D-A9AA-A778602F6604}" presName="spacing" presStyleCnt="0"/>
      <dgm:spPr/>
    </dgm:pt>
    <dgm:pt modelId="{23AE8851-97D5-4840-909E-45DD7CFD9C9A}" type="pres">
      <dgm:prSet presAssocID="{7B68FEB3-EBA4-4E4D-B983-8AE7FFCB4730}" presName="composite" presStyleCnt="0"/>
      <dgm:spPr/>
    </dgm:pt>
    <dgm:pt modelId="{75966E7D-606D-4041-AFF6-FFD030CC4082}" type="pres">
      <dgm:prSet presAssocID="{7B68FEB3-EBA4-4E4D-B983-8AE7FFCB4730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E91F75-7D8B-4893-99F6-7A4C38E0A7AE}" type="pres">
      <dgm:prSet presAssocID="{7B68FEB3-EBA4-4E4D-B983-8AE7FFCB473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05DFF-6C1D-4361-B6CE-6B843BA14309}" type="pres">
      <dgm:prSet presAssocID="{DE815FF6-E821-455A-A504-2AC1BC41E5DE}" presName="spacing" presStyleCnt="0"/>
      <dgm:spPr/>
    </dgm:pt>
    <dgm:pt modelId="{01EC71A4-9FA4-4136-A164-F6CC9CE73B15}" type="pres">
      <dgm:prSet presAssocID="{F077B14C-660A-4D25-98F9-F0F5D63F9E6F}" presName="composite" presStyleCnt="0"/>
      <dgm:spPr/>
    </dgm:pt>
    <dgm:pt modelId="{EE78ADD3-3E03-4F6E-A104-11EE4FDC742E}" type="pres">
      <dgm:prSet presAssocID="{F077B14C-660A-4D25-98F9-F0F5D63F9E6F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F03A6FE-A1E2-4ED4-8C73-538B689BFDFB}" type="pres">
      <dgm:prSet presAssocID="{F077B14C-660A-4D25-98F9-F0F5D63F9E6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6C53D-1541-4EA2-9A03-75A2DDC6E9AF}" type="pres">
      <dgm:prSet presAssocID="{03BFAF9A-8A17-47AB-A39F-492BA1D15506}" presName="spacing" presStyleCnt="0"/>
      <dgm:spPr/>
    </dgm:pt>
    <dgm:pt modelId="{0C301B73-8300-41CA-A4CC-5D47C9E9AFDD}" type="pres">
      <dgm:prSet presAssocID="{6BF8670B-0ACF-4480-BC6A-3E8614765AB8}" presName="composite" presStyleCnt="0"/>
      <dgm:spPr/>
    </dgm:pt>
    <dgm:pt modelId="{7F071E08-F9E8-4B4A-874F-60533D1A5A88}" type="pres">
      <dgm:prSet presAssocID="{6BF8670B-0ACF-4480-BC6A-3E8614765AB8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E5F81FA-E7DE-4116-88D4-A7AD9F123F42}" type="pres">
      <dgm:prSet presAssocID="{6BF8670B-0ACF-4480-BC6A-3E8614765AB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3C4F49-0C13-448A-ADF0-DFD1AB0F505A}" srcId="{E5C8A22D-C175-4C15-9296-2E68E6EFAA7F}" destId="{52AD759B-8D6A-445D-A0B8-CF7E1783C2BA}" srcOrd="1" destOrd="0" parTransId="{8F4E0DDB-CCE6-4799-93BC-7588568CCF25}" sibTransId="{7827800D-A131-480D-A9AA-A778602F6604}"/>
    <dgm:cxn modelId="{35356DDD-4D65-4D23-A0E6-644C0970AD32}" srcId="{E5C8A22D-C175-4C15-9296-2E68E6EFAA7F}" destId="{7B68FEB3-EBA4-4E4D-B983-8AE7FFCB4730}" srcOrd="2" destOrd="0" parTransId="{7699E7F3-FB27-4407-8C12-B8ACC71EB2A4}" sibTransId="{DE815FF6-E821-455A-A504-2AC1BC41E5DE}"/>
    <dgm:cxn modelId="{80EF97A5-6A4D-4F40-8C80-D66ECD297AD1}" srcId="{E5C8A22D-C175-4C15-9296-2E68E6EFAA7F}" destId="{F077B14C-660A-4D25-98F9-F0F5D63F9E6F}" srcOrd="3" destOrd="0" parTransId="{60365911-6753-42DA-B458-349399F7D8C6}" sibTransId="{03BFAF9A-8A17-47AB-A39F-492BA1D15506}"/>
    <dgm:cxn modelId="{574F458E-9408-42C4-A9C7-1A4CCA65E5DD}" srcId="{E5C8A22D-C175-4C15-9296-2E68E6EFAA7F}" destId="{6BF8670B-0ACF-4480-BC6A-3E8614765AB8}" srcOrd="4" destOrd="0" parTransId="{746D015D-3967-492C-8DD3-E22E5DA86223}" sibTransId="{FF64DEF6-199D-4E0F-A736-7FBBA271CABD}"/>
    <dgm:cxn modelId="{A96865CB-1FDB-4EB6-9AB9-98E20794AB4C}" srcId="{E5C8A22D-C175-4C15-9296-2E68E6EFAA7F}" destId="{3B4D3D9C-9064-4DB1-8EC8-7F23696B7ED8}" srcOrd="0" destOrd="0" parTransId="{C4CB6BB9-F401-4F43-80FC-9278C0248A0E}" sibTransId="{0050F4B2-92EE-43DE-8083-766302B4E1B3}"/>
    <dgm:cxn modelId="{DCD55DCB-7983-4033-9BC6-A5E7838B1076}" type="presOf" srcId="{F077B14C-660A-4D25-98F9-F0F5D63F9E6F}" destId="{2F03A6FE-A1E2-4ED4-8C73-538B689BFDFB}" srcOrd="0" destOrd="0" presId="urn:microsoft.com/office/officeart/2005/8/layout/vList3"/>
    <dgm:cxn modelId="{D4BF93AB-4CE3-49AE-9AB3-738876C29E60}" type="presOf" srcId="{6BF8670B-0ACF-4480-BC6A-3E8614765AB8}" destId="{8E5F81FA-E7DE-4116-88D4-A7AD9F123F42}" srcOrd="0" destOrd="0" presId="urn:microsoft.com/office/officeart/2005/8/layout/vList3"/>
    <dgm:cxn modelId="{06AD5A49-0099-40A9-A792-865C66F531E1}" type="presOf" srcId="{3B4D3D9C-9064-4DB1-8EC8-7F23696B7ED8}" destId="{C04B212F-0CC9-449F-A1DC-D0ECBD39D270}" srcOrd="0" destOrd="0" presId="urn:microsoft.com/office/officeart/2005/8/layout/vList3"/>
    <dgm:cxn modelId="{43066A93-5851-4B51-8A31-D7EF40F6C314}" type="presOf" srcId="{7B68FEB3-EBA4-4E4D-B983-8AE7FFCB4730}" destId="{3AE91F75-7D8B-4893-99F6-7A4C38E0A7AE}" srcOrd="0" destOrd="0" presId="urn:microsoft.com/office/officeart/2005/8/layout/vList3"/>
    <dgm:cxn modelId="{2562B523-2CED-4B6E-BEC9-7E46DC24CDF4}" type="presOf" srcId="{52AD759B-8D6A-445D-A0B8-CF7E1783C2BA}" destId="{1585981B-3DB6-4A08-A665-DA5059847728}" srcOrd="0" destOrd="0" presId="urn:microsoft.com/office/officeart/2005/8/layout/vList3"/>
    <dgm:cxn modelId="{E8980AEA-8897-48EB-A9B3-B2AEADDE6A48}" type="presOf" srcId="{E5C8A22D-C175-4C15-9296-2E68E6EFAA7F}" destId="{6BAEB680-83E9-4E67-AF00-2B0C9341CE2E}" srcOrd="0" destOrd="0" presId="urn:microsoft.com/office/officeart/2005/8/layout/vList3"/>
    <dgm:cxn modelId="{A5249424-4369-4910-8E46-A3AEF287900B}" type="presParOf" srcId="{6BAEB680-83E9-4E67-AF00-2B0C9341CE2E}" destId="{BA2D545A-2D85-4311-AD8B-5CACAD6C1E71}" srcOrd="0" destOrd="0" presId="urn:microsoft.com/office/officeart/2005/8/layout/vList3"/>
    <dgm:cxn modelId="{054E931D-AF27-4598-A934-9A3A591CF6A6}" type="presParOf" srcId="{BA2D545A-2D85-4311-AD8B-5CACAD6C1E71}" destId="{B06679AA-D506-45DA-86D7-3EF5F5C0010B}" srcOrd="0" destOrd="0" presId="urn:microsoft.com/office/officeart/2005/8/layout/vList3"/>
    <dgm:cxn modelId="{8E577D6E-F3C3-4D07-9226-650243FC3907}" type="presParOf" srcId="{BA2D545A-2D85-4311-AD8B-5CACAD6C1E71}" destId="{C04B212F-0CC9-449F-A1DC-D0ECBD39D270}" srcOrd="1" destOrd="0" presId="urn:microsoft.com/office/officeart/2005/8/layout/vList3"/>
    <dgm:cxn modelId="{FA4CD38B-AA43-4CFE-B0DB-7B8D42B674C5}" type="presParOf" srcId="{6BAEB680-83E9-4E67-AF00-2B0C9341CE2E}" destId="{303BFBB7-5B4D-4058-A071-86B75D7B33A4}" srcOrd="1" destOrd="0" presId="urn:microsoft.com/office/officeart/2005/8/layout/vList3"/>
    <dgm:cxn modelId="{3A70B5D1-F641-42C3-91CB-E0C360677EC3}" type="presParOf" srcId="{6BAEB680-83E9-4E67-AF00-2B0C9341CE2E}" destId="{0F721B61-8834-4158-8287-A1A5200515D9}" srcOrd="2" destOrd="0" presId="urn:microsoft.com/office/officeart/2005/8/layout/vList3"/>
    <dgm:cxn modelId="{A6734A31-C659-4B7A-B6D4-0BE9C7856C5F}" type="presParOf" srcId="{0F721B61-8834-4158-8287-A1A5200515D9}" destId="{DF8BD0A6-4EB8-4953-BAB9-8229A7A93412}" srcOrd="0" destOrd="0" presId="urn:microsoft.com/office/officeart/2005/8/layout/vList3"/>
    <dgm:cxn modelId="{6B3294A2-F625-4568-8EA1-BE32B2AAB578}" type="presParOf" srcId="{0F721B61-8834-4158-8287-A1A5200515D9}" destId="{1585981B-3DB6-4A08-A665-DA5059847728}" srcOrd="1" destOrd="0" presId="urn:microsoft.com/office/officeart/2005/8/layout/vList3"/>
    <dgm:cxn modelId="{9EBB66E6-8316-41DA-8AD8-0ACD7BE7CD56}" type="presParOf" srcId="{6BAEB680-83E9-4E67-AF00-2B0C9341CE2E}" destId="{37D5A724-E569-48B1-BFF2-0BD594C1A9F6}" srcOrd="3" destOrd="0" presId="urn:microsoft.com/office/officeart/2005/8/layout/vList3"/>
    <dgm:cxn modelId="{119134EA-D702-4DF2-BD44-B7E84E3ADD37}" type="presParOf" srcId="{6BAEB680-83E9-4E67-AF00-2B0C9341CE2E}" destId="{23AE8851-97D5-4840-909E-45DD7CFD9C9A}" srcOrd="4" destOrd="0" presId="urn:microsoft.com/office/officeart/2005/8/layout/vList3"/>
    <dgm:cxn modelId="{4B9DE282-C8BC-4F23-84BF-909577CA491D}" type="presParOf" srcId="{23AE8851-97D5-4840-909E-45DD7CFD9C9A}" destId="{75966E7D-606D-4041-AFF6-FFD030CC4082}" srcOrd="0" destOrd="0" presId="urn:microsoft.com/office/officeart/2005/8/layout/vList3"/>
    <dgm:cxn modelId="{BB75F48A-4A65-4834-B59C-BA1F14E53DF7}" type="presParOf" srcId="{23AE8851-97D5-4840-909E-45DD7CFD9C9A}" destId="{3AE91F75-7D8B-4893-99F6-7A4C38E0A7AE}" srcOrd="1" destOrd="0" presId="urn:microsoft.com/office/officeart/2005/8/layout/vList3"/>
    <dgm:cxn modelId="{742ED23C-0290-4A50-8919-79526D1E63EB}" type="presParOf" srcId="{6BAEB680-83E9-4E67-AF00-2B0C9341CE2E}" destId="{8D705DFF-6C1D-4361-B6CE-6B843BA14309}" srcOrd="5" destOrd="0" presId="urn:microsoft.com/office/officeart/2005/8/layout/vList3"/>
    <dgm:cxn modelId="{6AD178A2-1016-4460-AFE7-811C163797B4}" type="presParOf" srcId="{6BAEB680-83E9-4E67-AF00-2B0C9341CE2E}" destId="{01EC71A4-9FA4-4136-A164-F6CC9CE73B15}" srcOrd="6" destOrd="0" presId="urn:microsoft.com/office/officeart/2005/8/layout/vList3"/>
    <dgm:cxn modelId="{40A6BD17-5A5F-41A9-81DE-4C40A783CEA8}" type="presParOf" srcId="{01EC71A4-9FA4-4136-A164-F6CC9CE73B15}" destId="{EE78ADD3-3E03-4F6E-A104-11EE4FDC742E}" srcOrd="0" destOrd="0" presId="urn:microsoft.com/office/officeart/2005/8/layout/vList3"/>
    <dgm:cxn modelId="{F9734501-5763-4FBA-99B4-7EC0AED6242E}" type="presParOf" srcId="{01EC71A4-9FA4-4136-A164-F6CC9CE73B15}" destId="{2F03A6FE-A1E2-4ED4-8C73-538B689BFDFB}" srcOrd="1" destOrd="0" presId="urn:microsoft.com/office/officeart/2005/8/layout/vList3"/>
    <dgm:cxn modelId="{2F420DC8-2D19-43DE-9BAB-CA9570024DFB}" type="presParOf" srcId="{6BAEB680-83E9-4E67-AF00-2B0C9341CE2E}" destId="{31D6C53D-1541-4EA2-9A03-75A2DDC6E9AF}" srcOrd="7" destOrd="0" presId="urn:microsoft.com/office/officeart/2005/8/layout/vList3"/>
    <dgm:cxn modelId="{06869D34-D881-4CFD-AD41-AD7A014711F2}" type="presParOf" srcId="{6BAEB680-83E9-4E67-AF00-2B0C9341CE2E}" destId="{0C301B73-8300-41CA-A4CC-5D47C9E9AFDD}" srcOrd="8" destOrd="0" presId="urn:microsoft.com/office/officeart/2005/8/layout/vList3"/>
    <dgm:cxn modelId="{162D3028-5C33-4591-B294-5699B152C05B}" type="presParOf" srcId="{0C301B73-8300-41CA-A4CC-5D47C9E9AFDD}" destId="{7F071E08-F9E8-4B4A-874F-60533D1A5A88}" srcOrd="0" destOrd="0" presId="urn:microsoft.com/office/officeart/2005/8/layout/vList3"/>
    <dgm:cxn modelId="{0A2A2548-84CD-482D-B009-92DA05E173B3}" type="presParOf" srcId="{0C301B73-8300-41CA-A4CC-5D47C9E9AFDD}" destId="{8E5F81FA-E7DE-4116-88D4-A7AD9F123F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516A4B-3CB4-49AB-BC4C-C93EA65428C3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67B27827-7137-441A-BD40-611A0620A270}">
      <dgm:prSet phldrT="[Texto]"/>
      <dgm:spPr/>
      <dgm:t>
        <a:bodyPr/>
        <a:lstStyle/>
        <a:p>
          <a:r>
            <a:rPr lang="pt-BR" dirty="0" smtClean="0"/>
            <a:t/>
          </a:r>
          <a:br>
            <a:rPr lang="pt-BR" dirty="0" smtClean="0"/>
          </a:br>
          <a:r>
            <a:rPr lang="pt-BR" dirty="0" smtClean="0"/>
            <a:t>Princípios de game design para aperfeiçoar modelos existentes ou criar novos.</a:t>
          </a:r>
          <a:br>
            <a:rPr lang="pt-BR" dirty="0" smtClean="0"/>
          </a:br>
          <a:endParaRPr lang="pt-BR" dirty="0"/>
        </a:p>
      </dgm:t>
    </dgm:pt>
    <dgm:pt modelId="{A339F3EA-1198-431D-83D6-020310621A1C}" type="parTrans" cxnId="{4BE7792E-DB86-4997-831A-F78EECC76B4B}">
      <dgm:prSet/>
      <dgm:spPr/>
      <dgm:t>
        <a:bodyPr/>
        <a:lstStyle/>
        <a:p>
          <a:endParaRPr lang="pt-BR"/>
        </a:p>
      </dgm:t>
    </dgm:pt>
    <dgm:pt modelId="{39211829-74C8-4DFF-B8D9-E51E8D3E97A4}" type="sibTrans" cxnId="{4BE7792E-DB86-4997-831A-F78EECC76B4B}">
      <dgm:prSet/>
      <dgm:spPr/>
      <dgm:t>
        <a:bodyPr/>
        <a:lstStyle/>
        <a:p>
          <a:endParaRPr lang="pt-BR"/>
        </a:p>
      </dgm:t>
    </dgm:pt>
    <dgm:pt modelId="{CE95C161-B897-4CB3-8852-FBE29F3D2627}">
      <dgm:prSet phldrT="[Texto]" phldr="1"/>
      <dgm:spPr/>
      <dgm:t>
        <a:bodyPr/>
        <a:lstStyle/>
        <a:p>
          <a:endParaRPr lang="pt-BR"/>
        </a:p>
      </dgm:t>
    </dgm:pt>
    <dgm:pt modelId="{2E39BD4A-DDC4-4343-A49B-83322E6EF0D1}" type="parTrans" cxnId="{18498CE3-34DD-4CE4-89F7-F05B44C98E8C}">
      <dgm:prSet/>
      <dgm:spPr/>
      <dgm:t>
        <a:bodyPr/>
        <a:lstStyle/>
        <a:p>
          <a:endParaRPr lang="pt-BR"/>
        </a:p>
      </dgm:t>
    </dgm:pt>
    <dgm:pt modelId="{E797CCBF-AFC3-4C41-A865-AA892BB7D7F4}" type="sibTrans" cxnId="{18498CE3-34DD-4CE4-89F7-F05B44C98E8C}">
      <dgm:prSet/>
      <dgm:spPr/>
      <dgm:t>
        <a:bodyPr/>
        <a:lstStyle/>
        <a:p>
          <a:endParaRPr lang="pt-BR"/>
        </a:p>
      </dgm:t>
    </dgm:pt>
    <dgm:pt modelId="{5801B48F-0162-4DCB-BC08-C2768175458E}">
      <dgm:prSet phldrT="[Texto]" phldr="1"/>
      <dgm:spPr/>
      <dgm:t>
        <a:bodyPr/>
        <a:lstStyle/>
        <a:p>
          <a:endParaRPr lang="pt-BR"/>
        </a:p>
      </dgm:t>
    </dgm:pt>
    <dgm:pt modelId="{1ED47D4F-DBA5-4E9A-9485-FD782B13E738}" type="parTrans" cxnId="{5AE6788E-2D54-4F25-9AE2-153A9CAB1D97}">
      <dgm:prSet/>
      <dgm:spPr/>
      <dgm:t>
        <a:bodyPr/>
        <a:lstStyle/>
        <a:p>
          <a:endParaRPr lang="pt-BR"/>
        </a:p>
      </dgm:t>
    </dgm:pt>
    <dgm:pt modelId="{093BDBE7-CB62-4412-8D13-111791787647}" type="sibTrans" cxnId="{5AE6788E-2D54-4F25-9AE2-153A9CAB1D97}">
      <dgm:prSet/>
      <dgm:spPr/>
      <dgm:t>
        <a:bodyPr/>
        <a:lstStyle/>
        <a:p>
          <a:endParaRPr lang="pt-BR"/>
        </a:p>
      </dgm:t>
    </dgm:pt>
    <dgm:pt modelId="{E68EC3FF-925A-40CD-A4FA-14B02F233C93}" type="pres">
      <dgm:prSet presAssocID="{1B516A4B-3CB4-49AB-BC4C-C93EA65428C3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2F978F00-3698-4D68-8D4C-0919B5D508D9}" type="pres">
      <dgm:prSet presAssocID="{67B27827-7137-441A-BD40-611A0620A270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pt-BR"/>
        </a:p>
      </dgm:t>
    </dgm:pt>
    <dgm:pt modelId="{164943BD-31A1-4BC5-B9FF-34D36D0EF43D}" type="pres">
      <dgm:prSet presAssocID="{67B27827-7137-441A-BD40-611A0620A270}" presName="Accent1" presStyleLbl="node1" presStyleIdx="0" presStyleCnt="13"/>
      <dgm:spPr/>
    </dgm:pt>
    <dgm:pt modelId="{6E2C56EE-6D71-46B8-A410-6BAC0DDFFDE2}" type="pres">
      <dgm:prSet presAssocID="{67B27827-7137-441A-BD40-611A0620A270}" presName="Accent2" presStyleLbl="node1" presStyleIdx="1" presStyleCnt="13"/>
      <dgm:spPr/>
    </dgm:pt>
    <dgm:pt modelId="{09216FCB-3324-49F5-850E-6DB061E2836E}" type="pres">
      <dgm:prSet presAssocID="{67B27827-7137-441A-BD40-611A0620A270}" presName="Accent3" presStyleLbl="node1" presStyleIdx="2" presStyleCnt="13"/>
      <dgm:spPr/>
    </dgm:pt>
    <dgm:pt modelId="{48CD8935-A5FE-4508-910B-5D089760EB77}" type="pres">
      <dgm:prSet presAssocID="{67B27827-7137-441A-BD40-611A0620A270}" presName="Accent4" presStyleLbl="node1" presStyleIdx="3" presStyleCnt="13"/>
      <dgm:spPr/>
    </dgm:pt>
    <dgm:pt modelId="{07DA58FE-0314-490B-8EC7-91C63B463900}" type="pres">
      <dgm:prSet presAssocID="{67B27827-7137-441A-BD40-611A0620A270}" presName="Accent5" presStyleLbl="node1" presStyleIdx="4" presStyleCnt="13" custLinFactNeighborX="-17374" custLinFactNeighborY="-40988"/>
      <dgm:spPr/>
    </dgm:pt>
    <dgm:pt modelId="{CBDA2D4F-B1D4-43A2-BEF6-81C71E8FA73C}" type="pres">
      <dgm:prSet presAssocID="{67B27827-7137-441A-BD40-611A0620A270}" presName="Accent6" presStyleLbl="node1" presStyleIdx="5" presStyleCnt="13" custLinFactNeighborX="-39515" custLinFactNeighborY="61100"/>
      <dgm:spPr/>
    </dgm:pt>
    <dgm:pt modelId="{78EAEF7F-08F4-42E4-BB17-FA749B84B0F7}" type="pres">
      <dgm:prSet presAssocID="{CE95C161-B897-4CB3-8852-FBE29F3D2627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E75C213-19B1-4D58-89E5-6347C420A922}" type="pres">
      <dgm:prSet presAssocID="{CE95C161-B897-4CB3-8852-FBE29F3D2627}" presName="Accent7" presStyleCnt="0"/>
      <dgm:spPr/>
    </dgm:pt>
    <dgm:pt modelId="{DD5AF7BB-13AD-4303-B7BB-6F398800785E}" type="pres">
      <dgm:prSet presAssocID="{CE95C161-B897-4CB3-8852-FBE29F3D2627}" presName="AccentHold1" presStyleLbl="node1" presStyleIdx="7" presStyleCnt="13" custLinFactNeighborX="72245" custLinFactNeighborY="-10650"/>
      <dgm:spPr/>
    </dgm:pt>
    <dgm:pt modelId="{9848A6F8-6940-4165-AC76-EA0CF921FC83}" type="pres">
      <dgm:prSet presAssocID="{CE95C161-B897-4CB3-8852-FBE29F3D2627}" presName="Accent8" presStyleCnt="0"/>
      <dgm:spPr/>
    </dgm:pt>
    <dgm:pt modelId="{9897D14E-7F2D-4FEB-AFA0-B07CF17620CA}" type="pres">
      <dgm:prSet presAssocID="{CE95C161-B897-4CB3-8852-FBE29F3D2627}" presName="AccentHold2" presStyleLbl="node1" presStyleIdx="8" presStyleCnt="13"/>
      <dgm:spPr/>
    </dgm:pt>
    <dgm:pt modelId="{3EFCBD31-275C-488B-B39D-74F3EAA138F2}" type="pres">
      <dgm:prSet presAssocID="{5801B48F-0162-4DCB-BC08-C2768175458E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9B83FBC-03DC-4FA4-A410-8DE9F5520D05}" type="pres">
      <dgm:prSet presAssocID="{5801B48F-0162-4DCB-BC08-C2768175458E}" presName="Accent9" presStyleCnt="0"/>
      <dgm:spPr/>
    </dgm:pt>
    <dgm:pt modelId="{C34D9C16-C950-4067-A67B-34A975375365}" type="pres">
      <dgm:prSet presAssocID="{5801B48F-0162-4DCB-BC08-C2768175458E}" presName="AccentHold1" presStyleLbl="node1" presStyleIdx="10" presStyleCnt="13"/>
      <dgm:spPr/>
    </dgm:pt>
    <dgm:pt modelId="{DA485C02-173C-4F0D-AB95-1A9679463690}" type="pres">
      <dgm:prSet presAssocID="{5801B48F-0162-4DCB-BC08-C2768175458E}" presName="Accent10" presStyleCnt="0"/>
      <dgm:spPr/>
    </dgm:pt>
    <dgm:pt modelId="{B35015DC-85A4-40F4-AAE1-A8DD79C5E678}" type="pres">
      <dgm:prSet presAssocID="{5801B48F-0162-4DCB-BC08-C2768175458E}" presName="AccentHold2" presStyleLbl="node1" presStyleIdx="11" presStyleCnt="13"/>
      <dgm:spPr/>
    </dgm:pt>
    <dgm:pt modelId="{25081D7E-4947-4CBC-8D9C-368134E739F8}" type="pres">
      <dgm:prSet presAssocID="{5801B48F-0162-4DCB-BC08-C2768175458E}" presName="Accent11" presStyleCnt="0"/>
      <dgm:spPr/>
    </dgm:pt>
    <dgm:pt modelId="{84371F73-97F3-4AE5-A99A-79487F6C8E22}" type="pres">
      <dgm:prSet presAssocID="{5801B48F-0162-4DCB-BC08-C2768175458E}" presName="AccentHold3" presStyleLbl="node1" presStyleIdx="12" presStyleCnt="13"/>
      <dgm:spPr/>
    </dgm:pt>
  </dgm:ptLst>
  <dgm:cxnLst>
    <dgm:cxn modelId="{7C215AB7-5169-4580-8ECE-C802D4F76363}" type="presOf" srcId="{5801B48F-0162-4DCB-BC08-C2768175458E}" destId="{3EFCBD31-275C-488B-B39D-74F3EAA138F2}" srcOrd="0" destOrd="0" presId="urn:microsoft.com/office/officeart/2009/3/layout/CircleRelationship"/>
    <dgm:cxn modelId="{18498CE3-34DD-4CE4-89F7-F05B44C98E8C}" srcId="{67B27827-7137-441A-BD40-611A0620A270}" destId="{CE95C161-B897-4CB3-8852-FBE29F3D2627}" srcOrd="0" destOrd="0" parTransId="{2E39BD4A-DDC4-4343-A49B-83322E6EF0D1}" sibTransId="{E797CCBF-AFC3-4C41-A865-AA892BB7D7F4}"/>
    <dgm:cxn modelId="{2467CED0-0C0B-4205-ACAA-758D60A2835B}" type="presOf" srcId="{67B27827-7137-441A-BD40-611A0620A270}" destId="{2F978F00-3698-4D68-8D4C-0919B5D508D9}" srcOrd="0" destOrd="0" presId="urn:microsoft.com/office/officeart/2009/3/layout/CircleRelationship"/>
    <dgm:cxn modelId="{BB22B2DA-576E-4CF7-9819-C47126CC7F85}" type="presOf" srcId="{1B516A4B-3CB4-49AB-BC4C-C93EA65428C3}" destId="{E68EC3FF-925A-40CD-A4FA-14B02F233C93}" srcOrd="0" destOrd="0" presId="urn:microsoft.com/office/officeart/2009/3/layout/CircleRelationship"/>
    <dgm:cxn modelId="{5AE6788E-2D54-4F25-9AE2-153A9CAB1D97}" srcId="{67B27827-7137-441A-BD40-611A0620A270}" destId="{5801B48F-0162-4DCB-BC08-C2768175458E}" srcOrd="1" destOrd="0" parTransId="{1ED47D4F-DBA5-4E9A-9485-FD782B13E738}" sibTransId="{093BDBE7-CB62-4412-8D13-111791787647}"/>
    <dgm:cxn modelId="{E59DC03C-1A86-45F5-A2A7-9D2501FF6064}" type="presOf" srcId="{CE95C161-B897-4CB3-8852-FBE29F3D2627}" destId="{78EAEF7F-08F4-42E4-BB17-FA749B84B0F7}" srcOrd="0" destOrd="0" presId="urn:microsoft.com/office/officeart/2009/3/layout/CircleRelationship"/>
    <dgm:cxn modelId="{4BE7792E-DB86-4997-831A-F78EECC76B4B}" srcId="{1B516A4B-3CB4-49AB-BC4C-C93EA65428C3}" destId="{67B27827-7137-441A-BD40-611A0620A270}" srcOrd="0" destOrd="0" parTransId="{A339F3EA-1198-431D-83D6-020310621A1C}" sibTransId="{39211829-74C8-4DFF-B8D9-E51E8D3E97A4}"/>
    <dgm:cxn modelId="{6CEEA04A-0753-41A6-B4A4-4F63F91040A8}" type="presParOf" srcId="{E68EC3FF-925A-40CD-A4FA-14B02F233C93}" destId="{2F978F00-3698-4D68-8D4C-0919B5D508D9}" srcOrd="0" destOrd="0" presId="urn:microsoft.com/office/officeart/2009/3/layout/CircleRelationship"/>
    <dgm:cxn modelId="{FF68933B-4B81-40AF-904F-2C55E6CD08A3}" type="presParOf" srcId="{E68EC3FF-925A-40CD-A4FA-14B02F233C93}" destId="{164943BD-31A1-4BC5-B9FF-34D36D0EF43D}" srcOrd="1" destOrd="0" presId="urn:microsoft.com/office/officeart/2009/3/layout/CircleRelationship"/>
    <dgm:cxn modelId="{B1C1EA1E-EA81-453A-9617-BE8301AF731B}" type="presParOf" srcId="{E68EC3FF-925A-40CD-A4FA-14B02F233C93}" destId="{6E2C56EE-6D71-46B8-A410-6BAC0DDFFDE2}" srcOrd="2" destOrd="0" presId="urn:microsoft.com/office/officeart/2009/3/layout/CircleRelationship"/>
    <dgm:cxn modelId="{305F11AB-1AEA-4D93-A7C2-8FAE064CFC34}" type="presParOf" srcId="{E68EC3FF-925A-40CD-A4FA-14B02F233C93}" destId="{09216FCB-3324-49F5-850E-6DB061E2836E}" srcOrd="3" destOrd="0" presId="urn:microsoft.com/office/officeart/2009/3/layout/CircleRelationship"/>
    <dgm:cxn modelId="{1B61B954-5D60-4DA3-A97B-77FCD005B77F}" type="presParOf" srcId="{E68EC3FF-925A-40CD-A4FA-14B02F233C93}" destId="{48CD8935-A5FE-4508-910B-5D089760EB77}" srcOrd="4" destOrd="0" presId="urn:microsoft.com/office/officeart/2009/3/layout/CircleRelationship"/>
    <dgm:cxn modelId="{640D406A-5CC3-4E6E-9D62-F820BD1B5776}" type="presParOf" srcId="{E68EC3FF-925A-40CD-A4FA-14B02F233C93}" destId="{07DA58FE-0314-490B-8EC7-91C63B463900}" srcOrd="5" destOrd="0" presId="urn:microsoft.com/office/officeart/2009/3/layout/CircleRelationship"/>
    <dgm:cxn modelId="{CC22DF52-BB0D-4B6B-B956-E3BB21E91EE0}" type="presParOf" srcId="{E68EC3FF-925A-40CD-A4FA-14B02F233C93}" destId="{CBDA2D4F-B1D4-43A2-BEF6-81C71E8FA73C}" srcOrd="6" destOrd="0" presId="urn:microsoft.com/office/officeart/2009/3/layout/CircleRelationship"/>
    <dgm:cxn modelId="{56A387CD-E7DF-4D58-B0C3-B71561E27096}" type="presParOf" srcId="{E68EC3FF-925A-40CD-A4FA-14B02F233C93}" destId="{78EAEF7F-08F4-42E4-BB17-FA749B84B0F7}" srcOrd="7" destOrd="0" presId="urn:microsoft.com/office/officeart/2009/3/layout/CircleRelationship"/>
    <dgm:cxn modelId="{F415CBA4-F216-490D-9F94-20EF61DA8A85}" type="presParOf" srcId="{E68EC3FF-925A-40CD-A4FA-14B02F233C93}" destId="{BE75C213-19B1-4D58-89E5-6347C420A922}" srcOrd="8" destOrd="0" presId="urn:microsoft.com/office/officeart/2009/3/layout/CircleRelationship"/>
    <dgm:cxn modelId="{E74259D8-94CB-42E0-B884-B649B1785199}" type="presParOf" srcId="{BE75C213-19B1-4D58-89E5-6347C420A922}" destId="{DD5AF7BB-13AD-4303-B7BB-6F398800785E}" srcOrd="0" destOrd="0" presId="urn:microsoft.com/office/officeart/2009/3/layout/CircleRelationship"/>
    <dgm:cxn modelId="{4B947531-239B-4AA0-987A-5368D3A25DBF}" type="presParOf" srcId="{E68EC3FF-925A-40CD-A4FA-14B02F233C93}" destId="{9848A6F8-6940-4165-AC76-EA0CF921FC83}" srcOrd="9" destOrd="0" presId="urn:microsoft.com/office/officeart/2009/3/layout/CircleRelationship"/>
    <dgm:cxn modelId="{0FA08FD8-98A6-43D6-BBA7-1604CF6D181B}" type="presParOf" srcId="{9848A6F8-6940-4165-AC76-EA0CF921FC83}" destId="{9897D14E-7F2D-4FEB-AFA0-B07CF17620CA}" srcOrd="0" destOrd="0" presId="urn:microsoft.com/office/officeart/2009/3/layout/CircleRelationship"/>
    <dgm:cxn modelId="{EB3D6CF1-D188-4F42-9733-B0923F396569}" type="presParOf" srcId="{E68EC3FF-925A-40CD-A4FA-14B02F233C93}" destId="{3EFCBD31-275C-488B-B39D-74F3EAA138F2}" srcOrd="10" destOrd="0" presId="urn:microsoft.com/office/officeart/2009/3/layout/CircleRelationship"/>
    <dgm:cxn modelId="{0E7D2FD2-4768-4D3E-87C2-F5AA6E566B89}" type="presParOf" srcId="{E68EC3FF-925A-40CD-A4FA-14B02F233C93}" destId="{49B83FBC-03DC-4FA4-A410-8DE9F5520D05}" srcOrd="11" destOrd="0" presId="urn:microsoft.com/office/officeart/2009/3/layout/CircleRelationship"/>
    <dgm:cxn modelId="{BBF0344A-E95A-4BDF-B04E-F1558AF579B9}" type="presParOf" srcId="{49B83FBC-03DC-4FA4-A410-8DE9F5520D05}" destId="{C34D9C16-C950-4067-A67B-34A975375365}" srcOrd="0" destOrd="0" presId="urn:microsoft.com/office/officeart/2009/3/layout/CircleRelationship"/>
    <dgm:cxn modelId="{639DE65B-D6C5-4475-B812-2B9AA2A8E79A}" type="presParOf" srcId="{E68EC3FF-925A-40CD-A4FA-14B02F233C93}" destId="{DA485C02-173C-4F0D-AB95-1A9679463690}" srcOrd="12" destOrd="0" presId="urn:microsoft.com/office/officeart/2009/3/layout/CircleRelationship"/>
    <dgm:cxn modelId="{964820AA-1901-4835-8B6A-32304F71144D}" type="presParOf" srcId="{DA485C02-173C-4F0D-AB95-1A9679463690}" destId="{B35015DC-85A4-40F4-AAE1-A8DD79C5E678}" srcOrd="0" destOrd="0" presId="urn:microsoft.com/office/officeart/2009/3/layout/CircleRelationship"/>
    <dgm:cxn modelId="{C1F79B8B-A9C3-4E68-B839-C8B31CDAB512}" type="presParOf" srcId="{E68EC3FF-925A-40CD-A4FA-14B02F233C93}" destId="{25081D7E-4947-4CBC-8D9C-368134E739F8}" srcOrd="13" destOrd="0" presId="urn:microsoft.com/office/officeart/2009/3/layout/CircleRelationship"/>
    <dgm:cxn modelId="{6A0167FF-60D4-4C19-92AB-A168EB92B566}" type="presParOf" srcId="{25081D7E-4947-4CBC-8D9C-368134E739F8}" destId="{84371F73-97F3-4AE5-A99A-79487F6C8E2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8A22D-C175-4C15-9296-2E68E6EFAA7F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3B4D3D9C-9064-4DB1-8EC8-7F23696B7ED8}">
      <dgm:prSet phldrT="[Texto]"/>
      <dgm:spPr/>
      <dgm:t>
        <a:bodyPr/>
        <a:lstStyle/>
        <a:p>
          <a:r>
            <a:rPr lang="pt-BR" dirty="0" smtClean="0"/>
            <a:t>Tema</a:t>
          </a:r>
          <a:endParaRPr lang="pt-BR" dirty="0"/>
        </a:p>
      </dgm:t>
    </dgm:pt>
    <dgm:pt modelId="{C4CB6BB9-F401-4F43-80FC-9278C0248A0E}" type="parTrans" cxnId="{A96865CB-1FDB-4EB6-9AB9-98E20794AB4C}">
      <dgm:prSet/>
      <dgm:spPr/>
      <dgm:t>
        <a:bodyPr/>
        <a:lstStyle/>
        <a:p>
          <a:endParaRPr lang="pt-BR"/>
        </a:p>
      </dgm:t>
    </dgm:pt>
    <dgm:pt modelId="{0050F4B2-92EE-43DE-8083-766302B4E1B3}" type="sibTrans" cxnId="{A96865CB-1FDB-4EB6-9AB9-98E20794AB4C}">
      <dgm:prSet/>
      <dgm:spPr/>
      <dgm:t>
        <a:bodyPr/>
        <a:lstStyle/>
        <a:p>
          <a:endParaRPr lang="pt-BR"/>
        </a:p>
      </dgm:t>
    </dgm:pt>
    <dgm:pt modelId="{52AD759B-8D6A-445D-A0B8-CF7E1783C2BA}">
      <dgm:prSet phldrT="[Texto]"/>
      <dgm:spPr/>
      <dgm:t>
        <a:bodyPr/>
        <a:lstStyle/>
        <a:p>
          <a:r>
            <a:rPr lang="pt-BR" dirty="0" smtClean="0"/>
            <a:t>Informação</a:t>
          </a:r>
          <a:endParaRPr lang="pt-BR" dirty="0"/>
        </a:p>
      </dgm:t>
    </dgm:pt>
    <dgm:pt modelId="{8F4E0DDB-CCE6-4799-93BC-7588568CCF25}" type="parTrans" cxnId="{843C4F49-0C13-448A-ADF0-DFD1AB0F505A}">
      <dgm:prSet/>
      <dgm:spPr/>
      <dgm:t>
        <a:bodyPr/>
        <a:lstStyle/>
        <a:p>
          <a:endParaRPr lang="pt-BR"/>
        </a:p>
      </dgm:t>
    </dgm:pt>
    <dgm:pt modelId="{7827800D-A131-480D-A9AA-A778602F6604}" type="sibTrans" cxnId="{843C4F49-0C13-448A-ADF0-DFD1AB0F505A}">
      <dgm:prSet/>
      <dgm:spPr/>
      <dgm:t>
        <a:bodyPr/>
        <a:lstStyle/>
        <a:p>
          <a:endParaRPr lang="pt-BR"/>
        </a:p>
      </dgm:t>
    </dgm:pt>
    <dgm:pt modelId="{7B68FEB3-EBA4-4E4D-B983-8AE7FFCB4730}">
      <dgm:prSet phldrT="[Texto]"/>
      <dgm:spPr/>
      <dgm:t>
        <a:bodyPr/>
        <a:lstStyle/>
        <a:p>
          <a:r>
            <a:rPr lang="pt-BR" dirty="0" smtClean="0"/>
            <a:t>Interface</a:t>
          </a:r>
          <a:endParaRPr lang="pt-BR" dirty="0"/>
        </a:p>
      </dgm:t>
    </dgm:pt>
    <dgm:pt modelId="{7699E7F3-FB27-4407-8C12-B8ACC71EB2A4}" type="parTrans" cxnId="{35356DDD-4D65-4D23-A0E6-644C0970AD32}">
      <dgm:prSet/>
      <dgm:spPr/>
      <dgm:t>
        <a:bodyPr/>
        <a:lstStyle/>
        <a:p>
          <a:endParaRPr lang="pt-BR"/>
        </a:p>
      </dgm:t>
    </dgm:pt>
    <dgm:pt modelId="{DE815FF6-E821-455A-A504-2AC1BC41E5DE}" type="sibTrans" cxnId="{35356DDD-4D65-4D23-A0E6-644C0970AD32}">
      <dgm:prSet/>
      <dgm:spPr/>
      <dgm:t>
        <a:bodyPr/>
        <a:lstStyle/>
        <a:p>
          <a:endParaRPr lang="pt-BR"/>
        </a:p>
      </dgm:t>
    </dgm:pt>
    <dgm:pt modelId="{F077B14C-660A-4D25-98F9-F0F5D63F9E6F}">
      <dgm:prSet phldrT="[Texto]"/>
      <dgm:spPr/>
      <dgm:t>
        <a:bodyPr/>
        <a:lstStyle/>
        <a:p>
          <a:r>
            <a:rPr lang="pt-BR" dirty="0" smtClean="0"/>
            <a:t>Jogadores</a:t>
          </a:r>
          <a:endParaRPr lang="pt-BR" dirty="0"/>
        </a:p>
      </dgm:t>
    </dgm:pt>
    <dgm:pt modelId="{60365911-6753-42DA-B458-349399F7D8C6}" type="parTrans" cxnId="{80EF97A5-6A4D-4F40-8C80-D66ECD297AD1}">
      <dgm:prSet/>
      <dgm:spPr/>
      <dgm:t>
        <a:bodyPr/>
        <a:lstStyle/>
        <a:p>
          <a:endParaRPr lang="pt-BR"/>
        </a:p>
      </dgm:t>
    </dgm:pt>
    <dgm:pt modelId="{03BFAF9A-8A17-47AB-A39F-492BA1D15506}" type="sibTrans" cxnId="{80EF97A5-6A4D-4F40-8C80-D66ECD297AD1}">
      <dgm:prSet/>
      <dgm:spPr/>
      <dgm:t>
        <a:bodyPr/>
        <a:lstStyle/>
        <a:p>
          <a:endParaRPr lang="pt-BR"/>
        </a:p>
      </dgm:t>
    </dgm:pt>
    <dgm:pt modelId="{6BF8670B-0ACF-4480-BC6A-3E8614765AB8}">
      <dgm:prSet phldrT="[Texto]"/>
      <dgm:spPr/>
      <dgm:t>
        <a:bodyPr/>
        <a:lstStyle/>
        <a:p>
          <a:r>
            <a:rPr lang="pt-BR" dirty="0" smtClean="0"/>
            <a:t>Contexto</a:t>
          </a:r>
          <a:endParaRPr lang="pt-BR" dirty="0"/>
        </a:p>
      </dgm:t>
    </dgm:pt>
    <dgm:pt modelId="{746D015D-3967-492C-8DD3-E22E5DA86223}" type="parTrans" cxnId="{574F458E-9408-42C4-A9C7-1A4CCA65E5DD}">
      <dgm:prSet/>
      <dgm:spPr/>
      <dgm:t>
        <a:bodyPr/>
        <a:lstStyle/>
        <a:p>
          <a:endParaRPr lang="pt-BR"/>
        </a:p>
      </dgm:t>
    </dgm:pt>
    <dgm:pt modelId="{FF64DEF6-199D-4E0F-A736-7FBBA271CABD}" type="sibTrans" cxnId="{574F458E-9408-42C4-A9C7-1A4CCA65E5DD}">
      <dgm:prSet/>
      <dgm:spPr/>
      <dgm:t>
        <a:bodyPr/>
        <a:lstStyle/>
        <a:p>
          <a:endParaRPr lang="pt-BR"/>
        </a:p>
      </dgm:t>
    </dgm:pt>
    <dgm:pt modelId="{6BAEB680-83E9-4E67-AF00-2B0C9341CE2E}" type="pres">
      <dgm:prSet presAssocID="{E5C8A22D-C175-4C15-9296-2E68E6EFAA7F}" presName="linearFlow" presStyleCnt="0">
        <dgm:presLayoutVars>
          <dgm:dir/>
          <dgm:resizeHandles val="exact"/>
        </dgm:presLayoutVars>
      </dgm:prSet>
      <dgm:spPr/>
    </dgm:pt>
    <dgm:pt modelId="{BA2D545A-2D85-4311-AD8B-5CACAD6C1E71}" type="pres">
      <dgm:prSet presAssocID="{3B4D3D9C-9064-4DB1-8EC8-7F23696B7ED8}" presName="composite" presStyleCnt="0"/>
      <dgm:spPr/>
    </dgm:pt>
    <dgm:pt modelId="{B06679AA-D506-45DA-86D7-3EF5F5C0010B}" type="pres">
      <dgm:prSet presAssocID="{3B4D3D9C-9064-4DB1-8EC8-7F23696B7ED8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4B212F-0CC9-449F-A1DC-D0ECBD39D270}" type="pres">
      <dgm:prSet presAssocID="{3B4D3D9C-9064-4DB1-8EC8-7F23696B7ED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BFBB7-5B4D-4058-A071-86B75D7B33A4}" type="pres">
      <dgm:prSet presAssocID="{0050F4B2-92EE-43DE-8083-766302B4E1B3}" presName="spacing" presStyleCnt="0"/>
      <dgm:spPr/>
    </dgm:pt>
    <dgm:pt modelId="{0F721B61-8834-4158-8287-A1A5200515D9}" type="pres">
      <dgm:prSet presAssocID="{52AD759B-8D6A-445D-A0B8-CF7E1783C2BA}" presName="composite" presStyleCnt="0"/>
      <dgm:spPr/>
    </dgm:pt>
    <dgm:pt modelId="{DF8BD0A6-4EB8-4953-BAB9-8229A7A93412}" type="pres">
      <dgm:prSet presAssocID="{52AD759B-8D6A-445D-A0B8-CF7E1783C2BA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85981B-3DB6-4A08-A665-DA5059847728}" type="pres">
      <dgm:prSet presAssocID="{52AD759B-8D6A-445D-A0B8-CF7E1783C2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5A724-E569-48B1-BFF2-0BD594C1A9F6}" type="pres">
      <dgm:prSet presAssocID="{7827800D-A131-480D-A9AA-A778602F6604}" presName="spacing" presStyleCnt="0"/>
      <dgm:spPr/>
    </dgm:pt>
    <dgm:pt modelId="{23AE8851-97D5-4840-909E-45DD7CFD9C9A}" type="pres">
      <dgm:prSet presAssocID="{7B68FEB3-EBA4-4E4D-B983-8AE7FFCB4730}" presName="composite" presStyleCnt="0"/>
      <dgm:spPr/>
    </dgm:pt>
    <dgm:pt modelId="{75966E7D-606D-4041-AFF6-FFD030CC4082}" type="pres">
      <dgm:prSet presAssocID="{7B68FEB3-EBA4-4E4D-B983-8AE7FFCB4730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AE91F75-7D8B-4893-99F6-7A4C38E0A7AE}" type="pres">
      <dgm:prSet presAssocID="{7B68FEB3-EBA4-4E4D-B983-8AE7FFCB473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05DFF-6C1D-4361-B6CE-6B843BA14309}" type="pres">
      <dgm:prSet presAssocID="{DE815FF6-E821-455A-A504-2AC1BC41E5DE}" presName="spacing" presStyleCnt="0"/>
      <dgm:spPr/>
    </dgm:pt>
    <dgm:pt modelId="{01EC71A4-9FA4-4136-A164-F6CC9CE73B15}" type="pres">
      <dgm:prSet presAssocID="{F077B14C-660A-4D25-98F9-F0F5D63F9E6F}" presName="composite" presStyleCnt="0"/>
      <dgm:spPr/>
    </dgm:pt>
    <dgm:pt modelId="{EE78ADD3-3E03-4F6E-A104-11EE4FDC742E}" type="pres">
      <dgm:prSet presAssocID="{F077B14C-660A-4D25-98F9-F0F5D63F9E6F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F03A6FE-A1E2-4ED4-8C73-538B689BFDFB}" type="pres">
      <dgm:prSet presAssocID="{F077B14C-660A-4D25-98F9-F0F5D63F9E6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6C53D-1541-4EA2-9A03-75A2DDC6E9AF}" type="pres">
      <dgm:prSet presAssocID="{03BFAF9A-8A17-47AB-A39F-492BA1D15506}" presName="spacing" presStyleCnt="0"/>
      <dgm:spPr/>
    </dgm:pt>
    <dgm:pt modelId="{0C301B73-8300-41CA-A4CC-5D47C9E9AFDD}" type="pres">
      <dgm:prSet presAssocID="{6BF8670B-0ACF-4480-BC6A-3E8614765AB8}" presName="composite" presStyleCnt="0"/>
      <dgm:spPr/>
    </dgm:pt>
    <dgm:pt modelId="{7F071E08-F9E8-4B4A-874F-60533D1A5A88}" type="pres">
      <dgm:prSet presAssocID="{6BF8670B-0ACF-4480-BC6A-3E8614765AB8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E5F81FA-E7DE-4116-88D4-A7AD9F123F42}" type="pres">
      <dgm:prSet presAssocID="{6BF8670B-0ACF-4480-BC6A-3E8614765AB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3C4F49-0C13-448A-ADF0-DFD1AB0F505A}" srcId="{E5C8A22D-C175-4C15-9296-2E68E6EFAA7F}" destId="{52AD759B-8D6A-445D-A0B8-CF7E1783C2BA}" srcOrd="1" destOrd="0" parTransId="{8F4E0DDB-CCE6-4799-93BC-7588568CCF25}" sibTransId="{7827800D-A131-480D-A9AA-A778602F6604}"/>
    <dgm:cxn modelId="{37D342F9-C44A-474E-83D8-E2AB335C5E01}" type="presOf" srcId="{E5C8A22D-C175-4C15-9296-2E68E6EFAA7F}" destId="{6BAEB680-83E9-4E67-AF00-2B0C9341CE2E}" srcOrd="0" destOrd="0" presId="urn:microsoft.com/office/officeart/2005/8/layout/vList3"/>
    <dgm:cxn modelId="{35356DDD-4D65-4D23-A0E6-644C0970AD32}" srcId="{E5C8A22D-C175-4C15-9296-2E68E6EFAA7F}" destId="{7B68FEB3-EBA4-4E4D-B983-8AE7FFCB4730}" srcOrd="2" destOrd="0" parTransId="{7699E7F3-FB27-4407-8C12-B8ACC71EB2A4}" sibTransId="{DE815FF6-E821-455A-A504-2AC1BC41E5DE}"/>
    <dgm:cxn modelId="{80EF97A5-6A4D-4F40-8C80-D66ECD297AD1}" srcId="{E5C8A22D-C175-4C15-9296-2E68E6EFAA7F}" destId="{F077B14C-660A-4D25-98F9-F0F5D63F9E6F}" srcOrd="3" destOrd="0" parTransId="{60365911-6753-42DA-B458-349399F7D8C6}" sibTransId="{03BFAF9A-8A17-47AB-A39F-492BA1D15506}"/>
    <dgm:cxn modelId="{574F458E-9408-42C4-A9C7-1A4CCA65E5DD}" srcId="{E5C8A22D-C175-4C15-9296-2E68E6EFAA7F}" destId="{6BF8670B-0ACF-4480-BC6A-3E8614765AB8}" srcOrd="4" destOrd="0" parTransId="{746D015D-3967-492C-8DD3-E22E5DA86223}" sibTransId="{FF64DEF6-199D-4E0F-A736-7FBBA271CABD}"/>
    <dgm:cxn modelId="{A96865CB-1FDB-4EB6-9AB9-98E20794AB4C}" srcId="{E5C8A22D-C175-4C15-9296-2E68E6EFAA7F}" destId="{3B4D3D9C-9064-4DB1-8EC8-7F23696B7ED8}" srcOrd="0" destOrd="0" parTransId="{C4CB6BB9-F401-4F43-80FC-9278C0248A0E}" sibTransId="{0050F4B2-92EE-43DE-8083-766302B4E1B3}"/>
    <dgm:cxn modelId="{161BC058-2704-479A-9F70-AC821FB7A984}" type="presOf" srcId="{3B4D3D9C-9064-4DB1-8EC8-7F23696B7ED8}" destId="{C04B212F-0CC9-449F-A1DC-D0ECBD39D270}" srcOrd="0" destOrd="0" presId="urn:microsoft.com/office/officeart/2005/8/layout/vList3"/>
    <dgm:cxn modelId="{D43B7FEE-92D4-40FE-AEBF-4D565F029C97}" type="presOf" srcId="{7B68FEB3-EBA4-4E4D-B983-8AE7FFCB4730}" destId="{3AE91F75-7D8B-4893-99F6-7A4C38E0A7AE}" srcOrd="0" destOrd="0" presId="urn:microsoft.com/office/officeart/2005/8/layout/vList3"/>
    <dgm:cxn modelId="{0D514074-0E54-4510-B1DE-E16DEF170CB0}" type="presOf" srcId="{52AD759B-8D6A-445D-A0B8-CF7E1783C2BA}" destId="{1585981B-3DB6-4A08-A665-DA5059847728}" srcOrd="0" destOrd="0" presId="urn:microsoft.com/office/officeart/2005/8/layout/vList3"/>
    <dgm:cxn modelId="{A9B1919B-E3FF-493A-BFF5-DB09BA66AD04}" type="presOf" srcId="{6BF8670B-0ACF-4480-BC6A-3E8614765AB8}" destId="{8E5F81FA-E7DE-4116-88D4-A7AD9F123F42}" srcOrd="0" destOrd="0" presId="urn:microsoft.com/office/officeart/2005/8/layout/vList3"/>
    <dgm:cxn modelId="{F4D7F143-9ABE-4BDE-BE8C-2CB943A740E0}" type="presOf" srcId="{F077B14C-660A-4D25-98F9-F0F5D63F9E6F}" destId="{2F03A6FE-A1E2-4ED4-8C73-538B689BFDFB}" srcOrd="0" destOrd="0" presId="urn:microsoft.com/office/officeart/2005/8/layout/vList3"/>
    <dgm:cxn modelId="{1CE797D0-0A95-42CB-A2EC-576E2F3D32CB}" type="presParOf" srcId="{6BAEB680-83E9-4E67-AF00-2B0C9341CE2E}" destId="{BA2D545A-2D85-4311-AD8B-5CACAD6C1E71}" srcOrd="0" destOrd="0" presId="urn:microsoft.com/office/officeart/2005/8/layout/vList3"/>
    <dgm:cxn modelId="{124CD770-3064-4758-9451-78998AAED763}" type="presParOf" srcId="{BA2D545A-2D85-4311-AD8B-5CACAD6C1E71}" destId="{B06679AA-D506-45DA-86D7-3EF5F5C0010B}" srcOrd="0" destOrd="0" presId="urn:microsoft.com/office/officeart/2005/8/layout/vList3"/>
    <dgm:cxn modelId="{685BD0F3-C91E-498A-ABD3-FCFFDC244AB6}" type="presParOf" srcId="{BA2D545A-2D85-4311-AD8B-5CACAD6C1E71}" destId="{C04B212F-0CC9-449F-A1DC-D0ECBD39D270}" srcOrd="1" destOrd="0" presId="urn:microsoft.com/office/officeart/2005/8/layout/vList3"/>
    <dgm:cxn modelId="{9878BC62-8F98-4DCB-AC4A-84E952F2E8D4}" type="presParOf" srcId="{6BAEB680-83E9-4E67-AF00-2B0C9341CE2E}" destId="{303BFBB7-5B4D-4058-A071-86B75D7B33A4}" srcOrd="1" destOrd="0" presId="urn:microsoft.com/office/officeart/2005/8/layout/vList3"/>
    <dgm:cxn modelId="{9933E87A-DDB3-4812-939E-2413AE50D065}" type="presParOf" srcId="{6BAEB680-83E9-4E67-AF00-2B0C9341CE2E}" destId="{0F721B61-8834-4158-8287-A1A5200515D9}" srcOrd="2" destOrd="0" presId="urn:microsoft.com/office/officeart/2005/8/layout/vList3"/>
    <dgm:cxn modelId="{8DC89ADF-5FB8-4FAB-BC3B-5CA9599D0880}" type="presParOf" srcId="{0F721B61-8834-4158-8287-A1A5200515D9}" destId="{DF8BD0A6-4EB8-4953-BAB9-8229A7A93412}" srcOrd="0" destOrd="0" presId="urn:microsoft.com/office/officeart/2005/8/layout/vList3"/>
    <dgm:cxn modelId="{A5970D97-3497-41BB-BA75-CC18AD1B1FCF}" type="presParOf" srcId="{0F721B61-8834-4158-8287-A1A5200515D9}" destId="{1585981B-3DB6-4A08-A665-DA5059847728}" srcOrd="1" destOrd="0" presId="urn:microsoft.com/office/officeart/2005/8/layout/vList3"/>
    <dgm:cxn modelId="{177D4DBD-7192-4BF2-98DF-75F549D28B86}" type="presParOf" srcId="{6BAEB680-83E9-4E67-AF00-2B0C9341CE2E}" destId="{37D5A724-E569-48B1-BFF2-0BD594C1A9F6}" srcOrd="3" destOrd="0" presId="urn:microsoft.com/office/officeart/2005/8/layout/vList3"/>
    <dgm:cxn modelId="{0FF52FDF-9C85-40D9-B0EF-0D069D81F58C}" type="presParOf" srcId="{6BAEB680-83E9-4E67-AF00-2B0C9341CE2E}" destId="{23AE8851-97D5-4840-909E-45DD7CFD9C9A}" srcOrd="4" destOrd="0" presId="urn:microsoft.com/office/officeart/2005/8/layout/vList3"/>
    <dgm:cxn modelId="{BD747D73-29D9-4897-BFA4-ABE177A5493E}" type="presParOf" srcId="{23AE8851-97D5-4840-909E-45DD7CFD9C9A}" destId="{75966E7D-606D-4041-AFF6-FFD030CC4082}" srcOrd="0" destOrd="0" presId="urn:microsoft.com/office/officeart/2005/8/layout/vList3"/>
    <dgm:cxn modelId="{C6B83CFF-FF31-4EFB-B3FD-3D5F69970AE4}" type="presParOf" srcId="{23AE8851-97D5-4840-909E-45DD7CFD9C9A}" destId="{3AE91F75-7D8B-4893-99F6-7A4C38E0A7AE}" srcOrd="1" destOrd="0" presId="urn:microsoft.com/office/officeart/2005/8/layout/vList3"/>
    <dgm:cxn modelId="{A0C96545-7B7A-4A38-B04F-513039E9F5E0}" type="presParOf" srcId="{6BAEB680-83E9-4E67-AF00-2B0C9341CE2E}" destId="{8D705DFF-6C1D-4361-B6CE-6B843BA14309}" srcOrd="5" destOrd="0" presId="urn:microsoft.com/office/officeart/2005/8/layout/vList3"/>
    <dgm:cxn modelId="{9FFD7B44-0735-4EAE-AF11-B0B80391F101}" type="presParOf" srcId="{6BAEB680-83E9-4E67-AF00-2B0C9341CE2E}" destId="{01EC71A4-9FA4-4136-A164-F6CC9CE73B15}" srcOrd="6" destOrd="0" presId="urn:microsoft.com/office/officeart/2005/8/layout/vList3"/>
    <dgm:cxn modelId="{E1BFD573-C691-431C-9CCC-EFD35C21EE08}" type="presParOf" srcId="{01EC71A4-9FA4-4136-A164-F6CC9CE73B15}" destId="{EE78ADD3-3E03-4F6E-A104-11EE4FDC742E}" srcOrd="0" destOrd="0" presId="urn:microsoft.com/office/officeart/2005/8/layout/vList3"/>
    <dgm:cxn modelId="{2823D0A4-137A-44DF-8BA8-B4DFAB5694D7}" type="presParOf" srcId="{01EC71A4-9FA4-4136-A164-F6CC9CE73B15}" destId="{2F03A6FE-A1E2-4ED4-8C73-538B689BFDFB}" srcOrd="1" destOrd="0" presId="urn:microsoft.com/office/officeart/2005/8/layout/vList3"/>
    <dgm:cxn modelId="{FCDF80B9-A58A-4507-ACB3-6C4DCA99D2F8}" type="presParOf" srcId="{6BAEB680-83E9-4E67-AF00-2B0C9341CE2E}" destId="{31D6C53D-1541-4EA2-9A03-75A2DDC6E9AF}" srcOrd="7" destOrd="0" presId="urn:microsoft.com/office/officeart/2005/8/layout/vList3"/>
    <dgm:cxn modelId="{0BC30DB7-88E6-4811-BB83-BFA9FB11B814}" type="presParOf" srcId="{6BAEB680-83E9-4E67-AF00-2B0C9341CE2E}" destId="{0C301B73-8300-41CA-A4CC-5D47C9E9AFDD}" srcOrd="8" destOrd="0" presId="urn:microsoft.com/office/officeart/2005/8/layout/vList3"/>
    <dgm:cxn modelId="{DD091952-071E-4E01-A43A-0A5FD7B786F6}" type="presParOf" srcId="{0C301B73-8300-41CA-A4CC-5D47C9E9AFDD}" destId="{7F071E08-F9E8-4B4A-874F-60533D1A5A88}" srcOrd="0" destOrd="0" presId="urn:microsoft.com/office/officeart/2005/8/layout/vList3"/>
    <dgm:cxn modelId="{E4AB338B-2E2E-41C9-B017-6BC972269CA0}" type="presParOf" srcId="{0C301B73-8300-41CA-A4CC-5D47C9E9AFDD}" destId="{8E5F81FA-E7DE-4116-88D4-A7AD9F123F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8A22D-C175-4C15-9296-2E68E6EFAA7F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</dgm:pt>
    <dgm:pt modelId="{3B4D3D9C-9064-4DB1-8EC8-7F23696B7ED8}">
      <dgm:prSet phldrT="[Texto]"/>
      <dgm:spPr/>
      <dgm:t>
        <a:bodyPr/>
        <a:lstStyle/>
        <a:p>
          <a:r>
            <a:rPr lang="pt-BR" dirty="0" smtClean="0"/>
            <a:t>Componentes</a:t>
          </a:r>
          <a:endParaRPr lang="pt-BR" dirty="0"/>
        </a:p>
      </dgm:t>
    </dgm:pt>
    <dgm:pt modelId="{C4CB6BB9-F401-4F43-80FC-9278C0248A0E}" type="parTrans" cxnId="{A96865CB-1FDB-4EB6-9AB9-98E20794AB4C}">
      <dgm:prSet/>
      <dgm:spPr/>
      <dgm:t>
        <a:bodyPr/>
        <a:lstStyle/>
        <a:p>
          <a:endParaRPr lang="pt-BR"/>
        </a:p>
      </dgm:t>
    </dgm:pt>
    <dgm:pt modelId="{0050F4B2-92EE-43DE-8083-766302B4E1B3}" type="sibTrans" cxnId="{A96865CB-1FDB-4EB6-9AB9-98E20794AB4C}">
      <dgm:prSet/>
      <dgm:spPr/>
      <dgm:t>
        <a:bodyPr/>
        <a:lstStyle/>
        <a:p>
          <a:endParaRPr lang="pt-BR"/>
        </a:p>
      </dgm:t>
    </dgm:pt>
    <dgm:pt modelId="{52AD759B-8D6A-445D-A0B8-CF7E1783C2BA}">
      <dgm:prSet phldrT="[Texto]"/>
      <dgm:spPr/>
      <dgm:t>
        <a:bodyPr/>
        <a:lstStyle/>
        <a:p>
          <a:r>
            <a:rPr lang="pt-BR" dirty="0" smtClean="0"/>
            <a:t>Ambiente</a:t>
          </a:r>
          <a:endParaRPr lang="pt-BR" dirty="0"/>
        </a:p>
      </dgm:t>
    </dgm:pt>
    <dgm:pt modelId="{8F4E0DDB-CCE6-4799-93BC-7588568CCF25}" type="parTrans" cxnId="{843C4F49-0C13-448A-ADF0-DFD1AB0F505A}">
      <dgm:prSet/>
      <dgm:spPr/>
      <dgm:t>
        <a:bodyPr/>
        <a:lstStyle/>
        <a:p>
          <a:endParaRPr lang="pt-BR"/>
        </a:p>
      </dgm:t>
    </dgm:pt>
    <dgm:pt modelId="{7827800D-A131-480D-A9AA-A778602F6604}" type="sibTrans" cxnId="{843C4F49-0C13-448A-ADF0-DFD1AB0F505A}">
      <dgm:prSet/>
      <dgm:spPr/>
      <dgm:t>
        <a:bodyPr/>
        <a:lstStyle/>
        <a:p>
          <a:endParaRPr lang="pt-BR"/>
        </a:p>
      </dgm:t>
    </dgm:pt>
    <dgm:pt modelId="{7B68FEB3-EBA4-4E4D-B983-8AE7FFCB4730}">
      <dgm:prSet phldrT="[Texto]"/>
      <dgm:spPr/>
      <dgm:t>
        <a:bodyPr/>
        <a:lstStyle/>
        <a:p>
          <a:r>
            <a:rPr lang="pt-BR" dirty="0" smtClean="0"/>
            <a:t>Regras</a:t>
          </a:r>
          <a:endParaRPr lang="pt-BR" dirty="0"/>
        </a:p>
      </dgm:t>
    </dgm:pt>
    <dgm:pt modelId="{7699E7F3-FB27-4407-8C12-B8ACC71EB2A4}" type="parTrans" cxnId="{35356DDD-4D65-4D23-A0E6-644C0970AD32}">
      <dgm:prSet/>
      <dgm:spPr/>
      <dgm:t>
        <a:bodyPr/>
        <a:lstStyle/>
        <a:p>
          <a:endParaRPr lang="pt-BR"/>
        </a:p>
      </dgm:t>
    </dgm:pt>
    <dgm:pt modelId="{DE815FF6-E821-455A-A504-2AC1BC41E5DE}" type="sibTrans" cxnId="{35356DDD-4D65-4D23-A0E6-644C0970AD32}">
      <dgm:prSet/>
      <dgm:spPr/>
      <dgm:t>
        <a:bodyPr/>
        <a:lstStyle/>
        <a:p>
          <a:endParaRPr lang="pt-BR"/>
        </a:p>
      </dgm:t>
    </dgm:pt>
    <dgm:pt modelId="{F077B14C-660A-4D25-98F9-F0F5D63F9E6F}">
      <dgm:prSet phldrT="[Texto]"/>
      <dgm:spPr/>
      <dgm:t>
        <a:bodyPr/>
        <a:lstStyle/>
        <a:p>
          <a:r>
            <a:rPr lang="pt-BR" dirty="0" smtClean="0"/>
            <a:t>Mecânicas</a:t>
          </a:r>
          <a:endParaRPr lang="pt-BR" dirty="0"/>
        </a:p>
      </dgm:t>
    </dgm:pt>
    <dgm:pt modelId="{60365911-6753-42DA-B458-349399F7D8C6}" type="parTrans" cxnId="{80EF97A5-6A4D-4F40-8C80-D66ECD297AD1}">
      <dgm:prSet/>
      <dgm:spPr/>
      <dgm:t>
        <a:bodyPr/>
        <a:lstStyle/>
        <a:p>
          <a:endParaRPr lang="pt-BR"/>
        </a:p>
      </dgm:t>
    </dgm:pt>
    <dgm:pt modelId="{03BFAF9A-8A17-47AB-A39F-492BA1D15506}" type="sibTrans" cxnId="{80EF97A5-6A4D-4F40-8C80-D66ECD297AD1}">
      <dgm:prSet/>
      <dgm:spPr/>
      <dgm:t>
        <a:bodyPr/>
        <a:lstStyle/>
        <a:p>
          <a:endParaRPr lang="pt-BR"/>
        </a:p>
      </dgm:t>
    </dgm:pt>
    <dgm:pt modelId="{6BAEB680-83E9-4E67-AF00-2B0C9341CE2E}" type="pres">
      <dgm:prSet presAssocID="{E5C8A22D-C175-4C15-9296-2E68E6EFAA7F}" presName="linearFlow" presStyleCnt="0">
        <dgm:presLayoutVars>
          <dgm:dir/>
          <dgm:resizeHandles val="exact"/>
        </dgm:presLayoutVars>
      </dgm:prSet>
      <dgm:spPr/>
    </dgm:pt>
    <dgm:pt modelId="{BA2D545A-2D85-4311-AD8B-5CACAD6C1E71}" type="pres">
      <dgm:prSet presAssocID="{3B4D3D9C-9064-4DB1-8EC8-7F23696B7ED8}" presName="composite" presStyleCnt="0"/>
      <dgm:spPr/>
    </dgm:pt>
    <dgm:pt modelId="{B06679AA-D506-45DA-86D7-3EF5F5C0010B}" type="pres">
      <dgm:prSet presAssocID="{3B4D3D9C-9064-4DB1-8EC8-7F23696B7ED8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04B212F-0CC9-449F-A1DC-D0ECBD39D270}" type="pres">
      <dgm:prSet presAssocID="{3B4D3D9C-9064-4DB1-8EC8-7F23696B7ED8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BFBB7-5B4D-4058-A071-86B75D7B33A4}" type="pres">
      <dgm:prSet presAssocID="{0050F4B2-92EE-43DE-8083-766302B4E1B3}" presName="spacing" presStyleCnt="0"/>
      <dgm:spPr/>
    </dgm:pt>
    <dgm:pt modelId="{0F721B61-8834-4158-8287-A1A5200515D9}" type="pres">
      <dgm:prSet presAssocID="{52AD759B-8D6A-445D-A0B8-CF7E1783C2BA}" presName="composite" presStyleCnt="0"/>
      <dgm:spPr/>
    </dgm:pt>
    <dgm:pt modelId="{DF8BD0A6-4EB8-4953-BAB9-8229A7A93412}" type="pres">
      <dgm:prSet presAssocID="{52AD759B-8D6A-445D-A0B8-CF7E1783C2BA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85981B-3DB6-4A08-A665-DA5059847728}" type="pres">
      <dgm:prSet presAssocID="{52AD759B-8D6A-445D-A0B8-CF7E1783C2B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5A724-E569-48B1-BFF2-0BD594C1A9F6}" type="pres">
      <dgm:prSet presAssocID="{7827800D-A131-480D-A9AA-A778602F6604}" presName="spacing" presStyleCnt="0"/>
      <dgm:spPr/>
    </dgm:pt>
    <dgm:pt modelId="{23AE8851-97D5-4840-909E-45DD7CFD9C9A}" type="pres">
      <dgm:prSet presAssocID="{7B68FEB3-EBA4-4E4D-B983-8AE7FFCB4730}" presName="composite" presStyleCnt="0"/>
      <dgm:spPr/>
    </dgm:pt>
    <dgm:pt modelId="{75966E7D-606D-4041-AFF6-FFD030CC4082}" type="pres">
      <dgm:prSet presAssocID="{7B68FEB3-EBA4-4E4D-B983-8AE7FFCB4730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3AE91F75-7D8B-4893-99F6-7A4C38E0A7AE}" type="pres">
      <dgm:prSet presAssocID="{7B68FEB3-EBA4-4E4D-B983-8AE7FFCB4730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705DFF-6C1D-4361-B6CE-6B843BA14309}" type="pres">
      <dgm:prSet presAssocID="{DE815FF6-E821-455A-A504-2AC1BC41E5DE}" presName="spacing" presStyleCnt="0"/>
      <dgm:spPr/>
    </dgm:pt>
    <dgm:pt modelId="{01EC71A4-9FA4-4136-A164-F6CC9CE73B15}" type="pres">
      <dgm:prSet presAssocID="{F077B14C-660A-4D25-98F9-F0F5D63F9E6F}" presName="composite" presStyleCnt="0"/>
      <dgm:spPr/>
    </dgm:pt>
    <dgm:pt modelId="{EE78ADD3-3E03-4F6E-A104-11EE4FDC742E}" type="pres">
      <dgm:prSet presAssocID="{F077B14C-660A-4D25-98F9-F0F5D63F9E6F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F03A6FE-A1E2-4ED4-8C73-538B689BFDFB}" type="pres">
      <dgm:prSet presAssocID="{F077B14C-660A-4D25-98F9-F0F5D63F9E6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3C4F49-0C13-448A-ADF0-DFD1AB0F505A}" srcId="{E5C8A22D-C175-4C15-9296-2E68E6EFAA7F}" destId="{52AD759B-8D6A-445D-A0B8-CF7E1783C2BA}" srcOrd="1" destOrd="0" parTransId="{8F4E0DDB-CCE6-4799-93BC-7588568CCF25}" sibTransId="{7827800D-A131-480D-A9AA-A778602F6604}"/>
    <dgm:cxn modelId="{35356DDD-4D65-4D23-A0E6-644C0970AD32}" srcId="{E5C8A22D-C175-4C15-9296-2E68E6EFAA7F}" destId="{7B68FEB3-EBA4-4E4D-B983-8AE7FFCB4730}" srcOrd="2" destOrd="0" parTransId="{7699E7F3-FB27-4407-8C12-B8ACC71EB2A4}" sibTransId="{DE815FF6-E821-455A-A504-2AC1BC41E5DE}"/>
    <dgm:cxn modelId="{DCDF094F-D4D5-4680-9295-B61C0ED552F0}" type="presOf" srcId="{3B4D3D9C-9064-4DB1-8EC8-7F23696B7ED8}" destId="{C04B212F-0CC9-449F-A1DC-D0ECBD39D270}" srcOrd="0" destOrd="0" presId="urn:microsoft.com/office/officeart/2005/8/layout/vList3"/>
    <dgm:cxn modelId="{80EF97A5-6A4D-4F40-8C80-D66ECD297AD1}" srcId="{E5C8A22D-C175-4C15-9296-2E68E6EFAA7F}" destId="{F077B14C-660A-4D25-98F9-F0F5D63F9E6F}" srcOrd="3" destOrd="0" parTransId="{60365911-6753-42DA-B458-349399F7D8C6}" sibTransId="{03BFAF9A-8A17-47AB-A39F-492BA1D15506}"/>
    <dgm:cxn modelId="{A96865CB-1FDB-4EB6-9AB9-98E20794AB4C}" srcId="{E5C8A22D-C175-4C15-9296-2E68E6EFAA7F}" destId="{3B4D3D9C-9064-4DB1-8EC8-7F23696B7ED8}" srcOrd="0" destOrd="0" parTransId="{C4CB6BB9-F401-4F43-80FC-9278C0248A0E}" sibTransId="{0050F4B2-92EE-43DE-8083-766302B4E1B3}"/>
    <dgm:cxn modelId="{8F3778E9-E875-4D1A-8B0C-F25F1FA041E9}" type="presOf" srcId="{7B68FEB3-EBA4-4E4D-B983-8AE7FFCB4730}" destId="{3AE91F75-7D8B-4893-99F6-7A4C38E0A7AE}" srcOrd="0" destOrd="0" presId="urn:microsoft.com/office/officeart/2005/8/layout/vList3"/>
    <dgm:cxn modelId="{F7781610-97D3-436E-B836-D581C9994D15}" type="presOf" srcId="{52AD759B-8D6A-445D-A0B8-CF7E1783C2BA}" destId="{1585981B-3DB6-4A08-A665-DA5059847728}" srcOrd="0" destOrd="0" presId="urn:microsoft.com/office/officeart/2005/8/layout/vList3"/>
    <dgm:cxn modelId="{6A14E8BE-5B24-4EB7-BF1F-2414F4924BF4}" type="presOf" srcId="{E5C8A22D-C175-4C15-9296-2E68E6EFAA7F}" destId="{6BAEB680-83E9-4E67-AF00-2B0C9341CE2E}" srcOrd="0" destOrd="0" presId="urn:microsoft.com/office/officeart/2005/8/layout/vList3"/>
    <dgm:cxn modelId="{CB7BCB45-1906-4C9E-AAB5-8A78E76C2094}" type="presOf" srcId="{F077B14C-660A-4D25-98F9-F0F5D63F9E6F}" destId="{2F03A6FE-A1E2-4ED4-8C73-538B689BFDFB}" srcOrd="0" destOrd="0" presId="urn:microsoft.com/office/officeart/2005/8/layout/vList3"/>
    <dgm:cxn modelId="{809C11D8-6C60-4FB8-97C4-D086A60095A1}" type="presParOf" srcId="{6BAEB680-83E9-4E67-AF00-2B0C9341CE2E}" destId="{BA2D545A-2D85-4311-AD8B-5CACAD6C1E71}" srcOrd="0" destOrd="0" presId="urn:microsoft.com/office/officeart/2005/8/layout/vList3"/>
    <dgm:cxn modelId="{44084874-003F-4D87-843D-65D5BBA824B5}" type="presParOf" srcId="{BA2D545A-2D85-4311-AD8B-5CACAD6C1E71}" destId="{B06679AA-D506-45DA-86D7-3EF5F5C0010B}" srcOrd="0" destOrd="0" presId="urn:microsoft.com/office/officeart/2005/8/layout/vList3"/>
    <dgm:cxn modelId="{29EB4B6D-AA6D-475E-8AB5-3EA6D585FDA0}" type="presParOf" srcId="{BA2D545A-2D85-4311-AD8B-5CACAD6C1E71}" destId="{C04B212F-0CC9-449F-A1DC-D0ECBD39D270}" srcOrd="1" destOrd="0" presId="urn:microsoft.com/office/officeart/2005/8/layout/vList3"/>
    <dgm:cxn modelId="{F0CF4622-7D54-4A95-93F2-2D1CF7C38F16}" type="presParOf" srcId="{6BAEB680-83E9-4E67-AF00-2B0C9341CE2E}" destId="{303BFBB7-5B4D-4058-A071-86B75D7B33A4}" srcOrd="1" destOrd="0" presId="urn:microsoft.com/office/officeart/2005/8/layout/vList3"/>
    <dgm:cxn modelId="{5BE24706-2319-4B92-9BEF-4CD428F72942}" type="presParOf" srcId="{6BAEB680-83E9-4E67-AF00-2B0C9341CE2E}" destId="{0F721B61-8834-4158-8287-A1A5200515D9}" srcOrd="2" destOrd="0" presId="urn:microsoft.com/office/officeart/2005/8/layout/vList3"/>
    <dgm:cxn modelId="{F9C6059B-E5DB-4A19-9EDC-5665E4B7F94A}" type="presParOf" srcId="{0F721B61-8834-4158-8287-A1A5200515D9}" destId="{DF8BD0A6-4EB8-4953-BAB9-8229A7A93412}" srcOrd="0" destOrd="0" presId="urn:microsoft.com/office/officeart/2005/8/layout/vList3"/>
    <dgm:cxn modelId="{69C8D0EC-4C16-4CF8-AE6D-90A39C08972E}" type="presParOf" srcId="{0F721B61-8834-4158-8287-A1A5200515D9}" destId="{1585981B-3DB6-4A08-A665-DA5059847728}" srcOrd="1" destOrd="0" presId="urn:microsoft.com/office/officeart/2005/8/layout/vList3"/>
    <dgm:cxn modelId="{4FDB8F3C-22F0-420A-81B1-CC5968CAB01F}" type="presParOf" srcId="{6BAEB680-83E9-4E67-AF00-2B0C9341CE2E}" destId="{37D5A724-E569-48B1-BFF2-0BD594C1A9F6}" srcOrd="3" destOrd="0" presId="urn:microsoft.com/office/officeart/2005/8/layout/vList3"/>
    <dgm:cxn modelId="{E6FD8418-DBC7-43DD-97F7-51566F226325}" type="presParOf" srcId="{6BAEB680-83E9-4E67-AF00-2B0C9341CE2E}" destId="{23AE8851-97D5-4840-909E-45DD7CFD9C9A}" srcOrd="4" destOrd="0" presId="urn:microsoft.com/office/officeart/2005/8/layout/vList3"/>
    <dgm:cxn modelId="{21A3372D-72B2-475F-98A2-87031FC1FA2F}" type="presParOf" srcId="{23AE8851-97D5-4840-909E-45DD7CFD9C9A}" destId="{75966E7D-606D-4041-AFF6-FFD030CC4082}" srcOrd="0" destOrd="0" presId="urn:microsoft.com/office/officeart/2005/8/layout/vList3"/>
    <dgm:cxn modelId="{A9750292-943A-41A3-86CF-F6EB2F878957}" type="presParOf" srcId="{23AE8851-97D5-4840-909E-45DD7CFD9C9A}" destId="{3AE91F75-7D8B-4893-99F6-7A4C38E0A7AE}" srcOrd="1" destOrd="0" presId="urn:microsoft.com/office/officeart/2005/8/layout/vList3"/>
    <dgm:cxn modelId="{2A25FA76-C5D6-40F1-9762-B12308309D70}" type="presParOf" srcId="{6BAEB680-83E9-4E67-AF00-2B0C9341CE2E}" destId="{8D705DFF-6C1D-4361-B6CE-6B843BA14309}" srcOrd="5" destOrd="0" presId="urn:microsoft.com/office/officeart/2005/8/layout/vList3"/>
    <dgm:cxn modelId="{D609339A-0115-471E-AEF0-45B1D172F9B1}" type="presParOf" srcId="{6BAEB680-83E9-4E67-AF00-2B0C9341CE2E}" destId="{01EC71A4-9FA4-4136-A164-F6CC9CE73B15}" srcOrd="6" destOrd="0" presId="urn:microsoft.com/office/officeart/2005/8/layout/vList3"/>
    <dgm:cxn modelId="{A687CF2A-60BE-49FF-BB41-74E57AE1DF77}" type="presParOf" srcId="{01EC71A4-9FA4-4136-A164-F6CC9CE73B15}" destId="{EE78ADD3-3E03-4F6E-A104-11EE4FDC742E}" srcOrd="0" destOrd="0" presId="urn:microsoft.com/office/officeart/2005/8/layout/vList3"/>
    <dgm:cxn modelId="{6DA3BCC1-7375-41C8-BD88-1A0789BCA437}" type="presParOf" srcId="{01EC71A4-9FA4-4136-A164-F6CC9CE73B15}" destId="{2F03A6FE-A1E2-4ED4-8C73-538B689BFD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61BFC-7D75-4D7F-BAC3-2B1733B2AB67}">
      <dsp:nvSpPr>
        <dsp:cNvPr id="0" name=""/>
        <dsp:cNvSpPr/>
      </dsp:nvSpPr>
      <dsp:spPr>
        <a:xfrm>
          <a:off x="1566401" y="3128321"/>
          <a:ext cx="31448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494F9-106D-4427-84DA-0030CD631A9B}">
      <dsp:nvSpPr>
        <dsp:cNvPr id="0" name=""/>
        <dsp:cNvSpPr/>
      </dsp:nvSpPr>
      <dsp:spPr>
        <a:xfrm>
          <a:off x="1566401" y="2031999"/>
          <a:ext cx="269381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ACA6D-1EC2-434B-A63E-6A88DE292E31}">
      <dsp:nvSpPr>
        <dsp:cNvPr id="0" name=""/>
        <dsp:cNvSpPr/>
      </dsp:nvSpPr>
      <dsp:spPr>
        <a:xfrm>
          <a:off x="1566401" y="935678"/>
          <a:ext cx="31448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3E3F5-CBB0-4B27-8020-36FE61BD24D8}">
      <dsp:nvSpPr>
        <dsp:cNvPr id="0" name=""/>
        <dsp:cNvSpPr/>
      </dsp:nvSpPr>
      <dsp:spPr>
        <a:xfrm>
          <a:off x="227" y="465825"/>
          <a:ext cx="3132347" cy="313234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0B380-6811-4A6E-95FC-E3EA4D6559B6}">
      <dsp:nvSpPr>
        <dsp:cNvPr id="0" name=""/>
        <dsp:cNvSpPr/>
      </dsp:nvSpPr>
      <dsp:spPr>
        <a:xfrm>
          <a:off x="527303" y="2180000"/>
          <a:ext cx="2004702" cy="10336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7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Curso de Direito</a:t>
          </a:r>
          <a:endParaRPr lang="pt-BR" sz="37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tx2">
                <a:lumMod val="50000"/>
              </a:schemeClr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527303" y="2180000"/>
        <a:ext cx="2004702" cy="1033674"/>
      </dsp:txXfrm>
    </dsp:sp>
    <dsp:sp modelId="{649D4561-103D-4A07-84C8-A8A509A70626}">
      <dsp:nvSpPr>
        <dsp:cNvPr id="0" name=""/>
        <dsp:cNvSpPr/>
      </dsp:nvSpPr>
      <dsp:spPr>
        <a:xfrm>
          <a:off x="4032670" y="504053"/>
          <a:ext cx="939704" cy="9397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69313-7752-42D3-BA4F-EC104266DED2}">
      <dsp:nvSpPr>
        <dsp:cNvPr id="0" name=""/>
        <dsp:cNvSpPr/>
      </dsp:nvSpPr>
      <dsp:spPr>
        <a:xfrm>
          <a:off x="5104936" y="504053"/>
          <a:ext cx="1083338" cy="93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Comunicação oral</a:t>
          </a:r>
          <a:endParaRPr lang="pt-BR" sz="1400" kern="1200" dirty="0"/>
        </a:p>
      </dsp:txBody>
      <dsp:txXfrm>
        <a:off x="5104936" y="504053"/>
        <a:ext cx="1083338" cy="939704"/>
      </dsp:txXfrm>
    </dsp:sp>
    <dsp:sp modelId="{22658B82-EE25-4304-B87F-3035114A31AC}">
      <dsp:nvSpPr>
        <dsp:cNvPr id="0" name=""/>
        <dsp:cNvSpPr/>
      </dsp:nvSpPr>
      <dsp:spPr>
        <a:xfrm>
          <a:off x="3790368" y="1562147"/>
          <a:ext cx="939704" cy="9397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1FED0-1566-461D-86D6-EC992F7EE19D}">
      <dsp:nvSpPr>
        <dsp:cNvPr id="0" name=""/>
        <dsp:cNvSpPr/>
      </dsp:nvSpPr>
      <dsp:spPr>
        <a:xfrm>
          <a:off x="4730072" y="1562147"/>
          <a:ext cx="1533254" cy="93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Solução de problemas</a:t>
          </a:r>
          <a:endParaRPr lang="pt-BR" sz="1400" kern="1200" dirty="0"/>
        </a:p>
      </dsp:txBody>
      <dsp:txXfrm>
        <a:off x="4730072" y="1562147"/>
        <a:ext cx="1533254" cy="939704"/>
      </dsp:txXfrm>
    </dsp:sp>
    <dsp:sp modelId="{EE8291B6-6C1D-468A-B8DE-66066768682B}">
      <dsp:nvSpPr>
        <dsp:cNvPr id="0" name=""/>
        <dsp:cNvSpPr/>
      </dsp:nvSpPr>
      <dsp:spPr>
        <a:xfrm>
          <a:off x="4241426" y="2658469"/>
          <a:ext cx="939704" cy="93970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5BF86-AD66-48FE-96D4-943BC39265E6}">
      <dsp:nvSpPr>
        <dsp:cNvPr id="0" name=""/>
        <dsp:cNvSpPr/>
      </dsp:nvSpPr>
      <dsp:spPr>
        <a:xfrm>
          <a:off x="5181130" y="2658469"/>
          <a:ext cx="1083016" cy="939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Trabalho em equipe</a:t>
          </a:r>
          <a:endParaRPr lang="pt-BR" sz="1400" kern="1200" dirty="0"/>
        </a:p>
      </dsp:txBody>
      <dsp:txXfrm>
        <a:off x="5181130" y="2658469"/>
        <a:ext cx="1083016" cy="939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61BFC-7D75-4D7F-BAC3-2B1733B2AB67}">
      <dsp:nvSpPr>
        <dsp:cNvPr id="0" name=""/>
        <dsp:cNvSpPr/>
      </dsp:nvSpPr>
      <dsp:spPr>
        <a:xfrm>
          <a:off x="1518337" y="3098800"/>
          <a:ext cx="306019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494F9-106D-4427-84DA-0030CD631A9B}">
      <dsp:nvSpPr>
        <dsp:cNvPr id="0" name=""/>
        <dsp:cNvSpPr/>
      </dsp:nvSpPr>
      <dsp:spPr>
        <a:xfrm>
          <a:off x="1518337" y="2031999"/>
          <a:ext cx="262128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ACA6D-1EC2-434B-A63E-6A88DE292E31}">
      <dsp:nvSpPr>
        <dsp:cNvPr id="0" name=""/>
        <dsp:cNvSpPr/>
      </dsp:nvSpPr>
      <dsp:spPr>
        <a:xfrm>
          <a:off x="1518337" y="965199"/>
          <a:ext cx="306019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3E3F5-CBB0-4B27-8020-36FE61BD24D8}">
      <dsp:nvSpPr>
        <dsp:cNvPr id="0" name=""/>
        <dsp:cNvSpPr/>
      </dsp:nvSpPr>
      <dsp:spPr>
        <a:xfrm>
          <a:off x="3071987" y="288025"/>
          <a:ext cx="3024012" cy="30480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0B380-6811-4A6E-95FC-E3EA4D6559B6}">
      <dsp:nvSpPr>
        <dsp:cNvPr id="0" name=""/>
        <dsp:cNvSpPr/>
      </dsp:nvSpPr>
      <dsp:spPr>
        <a:xfrm>
          <a:off x="3600087" y="2088235"/>
          <a:ext cx="1950720" cy="10058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rPr>
            <a:t>RPG</a:t>
          </a:r>
          <a:endParaRPr lang="pt-BR" sz="65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</a:endParaRPr>
        </a:p>
      </dsp:txBody>
      <dsp:txXfrm>
        <a:off x="3600087" y="2088235"/>
        <a:ext cx="1950720" cy="1005840"/>
      </dsp:txXfrm>
    </dsp:sp>
    <dsp:sp modelId="{649D4561-103D-4A07-84C8-A8A509A70626}">
      <dsp:nvSpPr>
        <dsp:cNvPr id="0" name=""/>
        <dsp:cNvSpPr/>
      </dsp:nvSpPr>
      <dsp:spPr>
        <a:xfrm>
          <a:off x="1440162" y="504058"/>
          <a:ext cx="914400" cy="91440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69313-7752-42D3-BA4F-EC104266DED2}">
      <dsp:nvSpPr>
        <dsp:cNvPr id="0" name=""/>
        <dsp:cNvSpPr/>
      </dsp:nvSpPr>
      <dsp:spPr>
        <a:xfrm>
          <a:off x="286840" y="504058"/>
          <a:ext cx="1053938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Comunicação oral</a:t>
          </a:r>
          <a:endParaRPr lang="pt-BR" sz="1300" kern="1200" dirty="0"/>
        </a:p>
      </dsp:txBody>
      <dsp:txXfrm>
        <a:off x="286840" y="504058"/>
        <a:ext cx="1053938" cy="914400"/>
      </dsp:txXfrm>
    </dsp:sp>
    <dsp:sp modelId="{22658B82-EE25-4304-B87F-3035114A31AC}">
      <dsp:nvSpPr>
        <dsp:cNvPr id="0" name=""/>
        <dsp:cNvSpPr/>
      </dsp:nvSpPr>
      <dsp:spPr>
        <a:xfrm>
          <a:off x="1296482" y="1584172"/>
          <a:ext cx="914400" cy="9144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1FED0-1566-461D-86D6-EC992F7EE19D}">
      <dsp:nvSpPr>
        <dsp:cNvPr id="0" name=""/>
        <dsp:cNvSpPr/>
      </dsp:nvSpPr>
      <dsp:spPr>
        <a:xfrm>
          <a:off x="144347" y="1656181"/>
          <a:ext cx="113704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Solução de problemas</a:t>
          </a:r>
          <a:endParaRPr lang="pt-BR" sz="1400" kern="1200" dirty="0"/>
        </a:p>
      </dsp:txBody>
      <dsp:txXfrm>
        <a:off x="144347" y="1656181"/>
        <a:ext cx="1137041" cy="914400"/>
      </dsp:txXfrm>
    </dsp:sp>
    <dsp:sp modelId="{EE8291B6-6C1D-468A-B8DE-66066768682B}">
      <dsp:nvSpPr>
        <dsp:cNvPr id="0" name=""/>
        <dsp:cNvSpPr/>
      </dsp:nvSpPr>
      <dsp:spPr>
        <a:xfrm>
          <a:off x="1512500" y="2613994"/>
          <a:ext cx="914400" cy="91440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5BF86-AD66-48FE-96D4-943BC39265E6}">
      <dsp:nvSpPr>
        <dsp:cNvPr id="0" name=""/>
        <dsp:cNvSpPr/>
      </dsp:nvSpPr>
      <dsp:spPr>
        <a:xfrm>
          <a:off x="360377" y="2613994"/>
          <a:ext cx="1053568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Trabalho em equipe</a:t>
          </a:r>
          <a:endParaRPr lang="pt-BR" sz="1400" kern="1200" dirty="0"/>
        </a:p>
      </dsp:txBody>
      <dsp:txXfrm>
        <a:off x="360377" y="2613994"/>
        <a:ext cx="1053568" cy="91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A94D4-446A-49BE-A06C-2314EE8D9F86}">
      <dsp:nvSpPr>
        <dsp:cNvPr id="0" name=""/>
        <dsp:cNvSpPr/>
      </dsp:nvSpPr>
      <dsp:spPr>
        <a:xfrm>
          <a:off x="562144" y="133990"/>
          <a:ext cx="1557905" cy="155790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i="1" kern="1200" dirty="0" smtClean="0"/>
            <a:t>games</a:t>
          </a:r>
          <a:endParaRPr lang="pt-BR" sz="1600" kern="1200" dirty="0"/>
        </a:p>
      </dsp:txBody>
      <dsp:txXfrm>
        <a:off x="769864" y="406624"/>
        <a:ext cx="1142464" cy="701057"/>
      </dsp:txXfrm>
    </dsp:sp>
    <dsp:sp modelId="{EFBDAD0A-1737-461F-ACA7-B3CDDD72F849}">
      <dsp:nvSpPr>
        <dsp:cNvPr id="0" name=""/>
        <dsp:cNvSpPr/>
      </dsp:nvSpPr>
      <dsp:spPr>
        <a:xfrm>
          <a:off x="1124288" y="1107681"/>
          <a:ext cx="1557905" cy="155790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pedagogia</a:t>
          </a:r>
          <a:endParaRPr lang="pt-BR" sz="1600" kern="1200" dirty="0"/>
        </a:p>
      </dsp:txBody>
      <dsp:txXfrm>
        <a:off x="1600747" y="1510140"/>
        <a:ext cx="934743" cy="856848"/>
      </dsp:txXfrm>
    </dsp:sp>
    <dsp:sp modelId="{2DC810EB-116E-4F45-8319-A5553B97FAAC}">
      <dsp:nvSpPr>
        <dsp:cNvPr id="0" name=""/>
        <dsp:cNvSpPr/>
      </dsp:nvSpPr>
      <dsp:spPr>
        <a:xfrm>
          <a:off x="0" y="1107681"/>
          <a:ext cx="1557905" cy="155790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simulações</a:t>
          </a:r>
          <a:endParaRPr lang="pt-BR" sz="1600" kern="1200" dirty="0"/>
        </a:p>
      </dsp:txBody>
      <dsp:txXfrm>
        <a:off x="146702" y="1510140"/>
        <a:ext cx="934743" cy="856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212F-0CC9-449F-A1DC-D0ECBD39D270}">
      <dsp:nvSpPr>
        <dsp:cNvPr id="0" name=""/>
        <dsp:cNvSpPr/>
      </dsp:nvSpPr>
      <dsp:spPr>
        <a:xfrm rot="10800000">
          <a:off x="914919" y="2155"/>
          <a:ext cx="3067666" cy="56894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falhar</a:t>
          </a:r>
          <a:endParaRPr lang="pt-BR" sz="1600" kern="1200" dirty="0"/>
        </a:p>
      </dsp:txBody>
      <dsp:txXfrm rot="10800000">
        <a:off x="1057156" y="2155"/>
        <a:ext cx="2925429" cy="568948"/>
      </dsp:txXfrm>
    </dsp:sp>
    <dsp:sp modelId="{B06679AA-D506-45DA-86D7-3EF5F5C0010B}">
      <dsp:nvSpPr>
        <dsp:cNvPr id="0" name=""/>
        <dsp:cNvSpPr/>
      </dsp:nvSpPr>
      <dsp:spPr>
        <a:xfrm>
          <a:off x="630445" y="2155"/>
          <a:ext cx="568948" cy="56894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981B-3DB6-4A08-A665-DA5059847728}">
      <dsp:nvSpPr>
        <dsp:cNvPr id="0" name=""/>
        <dsp:cNvSpPr/>
      </dsp:nvSpPr>
      <dsp:spPr>
        <a:xfrm rot="10800000">
          <a:off x="914919" y="740938"/>
          <a:ext cx="3067666" cy="56894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experimentar</a:t>
          </a:r>
          <a:endParaRPr lang="pt-BR" sz="1600" kern="1200" dirty="0"/>
        </a:p>
      </dsp:txBody>
      <dsp:txXfrm rot="10800000">
        <a:off x="1057156" y="740938"/>
        <a:ext cx="2925429" cy="568948"/>
      </dsp:txXfrm>
    </dsp:sp>
    <dsp:sp modelId="{DF8BD0A6-4EB8-4953-BAB9-8229A7A93412}">
      <dsp:nvSpPr>
        <dsp:cNvPr id="0" name=""/>
        <dsp:cNvSpPr/>
      </dsp:nvSpPr>
      <dsp:spPr>
        <a:xfrm>
          <a:off x="630445" y="740938"/>
          <a:ext cx="568948" cy="56894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91F75-7D8B-4893-99F6-7A4C38E0A7AE}">
      <dsp:nvSpPr>
        <dsp:cNvPr id="0" name=""/>
        <dsp:cNvSpPr/>
      </dsp:nvSpPr>
      <dsp:spPr>
        <a:xfrm rot="10800000">
          <a:off x="914919" y="1479721"/>
          <a:ext cx="3067666" cy="5689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modelar identidades</a:t>
          </a:r>
          <a:endParaRPr lang="pt-BR" sz="1600" kern="1200" dirty="0"/>
        </a:p>
      </dsp:txBody>
      <dsp:txXfrm rot="10800000">
        <a:off x="1057156" y="1479721"/>
        <a:ext cx="2925429" cy="568948"/>
      </dsp:txXfrm>
    </dsp:sp>
    <dsp:sp modelId="{75966E7D-606D-4041-AFF6-FFD030CC4082}">
      <dsp:nvSpPr>
        <dsp:cNvPr id="0" name=""/>
        <dsp:cNvSpPr/>
      </dsp:nvSpPr>
      <dsp:spPr>
        <a:xfrm>
          <a:off x="630445" y="1479721"/>
          <a:ext cx="568948" cy="5689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A6FE-A1E2-4ED4-8C73-538B689BFDFB}">
      <dsp:nvSpPr>
        <dsp:cNvPr id="0" name=""/>
        <dsp:cNvSpPr/>
      </dsp:nvSpPr>
      <dsp:spPr>
        <a:xfrm rot="10800000">
          <a:off x="914919" y="2218505"/>
          <a:ext cx="3067666" cy="56894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despender esforço </a:t>
          </a:r>
          <a:endParaRPr lang="pt-BR" sz="1600" kern="1200" dirty="0"/>
        </a:p>
      </dsp:txBody>
      <dsp:txXfrm rot="10800000">
        <a:off x="1057156" y="2218505"/>
        <a:ext cx="2925429" cy="568948"/>
      </dsp:txXfrm>
    </dsp:sp>
    <dsp:sp modelId="{EE78ADD3-3E03-4F6E-A104-11EE4FDC742E}">
      <dsp:nvSpPr>
        <dsp:cNvPr id="0" name=""/>
        <dsp:cNvSpPr/>
      </dsp:nvSpPr>
      <dsp:spPr>
        <a:xfrm>
          <a:off x="630445" y="2218505"/>
          <a:ext cx="568948" cy="56894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81FA-E7DE-4116-88D4-A7AD9F123F42}">
      <dsp:nvSpPr>
        <dsp:cNvPr id="0" name=""/>
        <dsp:cNvSpPr/>
      </dsp:nvSpPr>
      <dsp:spPr>
        <a:xfrm rot="10800000">
          <a:off x="914919" y="2957288"/>
          <a:ext cx="3067666" cy="56894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Liberdade de interpretar</a:t>
          </a:r>
          <a:endParaRPr lang="pt-BR" sz="1600" kern="1200" dirty="0"/>
        </a:p>
      </dsp:txBody>
      <dsp:txXfrm rot="10800000">
        <a:off x="1057156" y="2957288"/>
        <a:ext cx="2925429" cy="568948"/>
      </dsp:txXfrm>
    </dsp:sp>
    <dsp:sp modelId="{7F071E08-F9E8-4B4A-874F-60533D1A5A88}">
      <dsp:nvSpPr>
        <dsp:cNvPr id="0" name=""/>
        <dsp:cNvSpPr/>
      </dsp:nvSpPr>
      <dsp:spPr>
        <a:xfrm>
          <a:off x="630445" y="2957288"/>
          <a:ext cx="568948" cy="56894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8F00-3698-4D68-8D4C-0919B5D508D9}">
      <dsp:nvSpPr>
        <dsp:cNvPr id="0" name=""/>
        <dsp:cNvSpPr/>
      </dsp:nvSpPr>
      <dsp:spPr>
        <a:xfrm>
          <a:off x="1022595" y="237270"/>
          <a:ext cx="2915427" cy="2915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/>
          </a:r>
          <a:br>
            <a:rPr lang="pt-BR" sz="1900" kern="1200" dirty="0" smtClean="0"/>
          </a:br>
          <a:r>
            <a:rPr lang="pt-BR" sz="1900" kern="1200" dirty="0" smtClean="0"/>
            <a:t>Princípios de game design para aperfeiçoar modelos existentes ou criar novos.</a:t>
          </a:r>
          <a:br>
            <a:rPr lang="pt-BR" sz="1900" kern="1200" dirty="0" smtClean="0"/>
          </a:br>
          <a:endParaRPr lang="pt-BR" sz="1900" kern="1200" dirty="0"/>
        </a:p>
      </dsp:txBody>
      <dsp:txXfrm>
        <a:off x="1449549" y="664215"/>
        <a:ext cx="2061519" cy="2061475"/>
      </dsp:txXfrm>
    </dsp:sp>
    <dsp:sp modelId="{164943BD-31A1-4BC5-B9FF-34D36D0EF43D}">
      <dsp:nvSpPr>
        <dsp:cNvPr id="0" name=""/>
        <dsp:cNvSpPr/>
      </dsp:nvSpPr>
      <dsp:spPr>
        <a:xfrm>
          <a:off x="2686075" y="104444"/>
          <a:ext cx="324237" cy="32423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C56EE-6D71-46B8-A410-6BAC0DDFFDE2}">
      <dsp:nvSpPr>
        <dsp:cNvPr id="0" name=""/>
        <dsp:cNvSpPr/>
      </dsp:nvSpPr>
      <dsp:spPr>
        <a:xfrm>
          <a:off x="1918315" y="2936026"/>
          <a:ext cx="234774" cy="235000"/>
        </a:xfrm>
        <a:prstGeom prst="ellipse">
          <a:avLst/>
        </a:prstGeom>
        <a:solidFill>
          <a:schemeClr val="accent4">
            <a:hueOff val="-372064"/>
            <a:satOff val="2242"/>
            <a:lumOff val="1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16FCB-3324-49F5-850E-6DB061E2836E}">
      <dsp:nvSpPr>
        <dsp:cNvPr id="0" name=""/>
        <dsp:cNvSpPr/>
      </dsp:nvSpPr>
      <dsp:spPr>
        <a:xfrm>
          <a:off x="4125625" y="1420445"/>
          <a:ext cx="234774" cy="235000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D8935-A5FE-4508-910B-5D089760EB77}">
      <dsp:nvSpPr>
        <dsp:cNvPr id="0" name=""/>
        <dsp:cNvSpPr/>
      </dsp:nvSpPr>
      <dsp:spPr>
        <a:xfrm>
          <a:off x="3002180" y="3186012"/>
          <a:ext cx="324237" cy="324232"/>
        </a:xfrm>
        <a:prstGeom prst="ellips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A58FE-0314-490B-8EC7-91C63B463900}">
      <dsp:nvSpPr>
        <dsp:cNvPr id="0" name=""/>
        <dsp:cNvSpPr/>
      </dsp:nvSpPr>
      <dsp:spPr>
        <a:xfrm>
          <a:off x="1944217" y="468927"/>
          <a:ext cx="234774" cy="23500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A2D4F-B1D4-43A2-BEF6-81C71E8FA73C}">
      <dsp:nvSpPr>
        <dsp:cNvPr id="0" name=""/>
        <dsp:cNvSpPr/>
      </dsp:nvSpPr>
      <dsp:spPr>
        <a:xfrm>
          <a:off x="1152128" y="2053103"/>
          <a:ext cx="234774" cy="235000"/>
        </a:xfrm>
        <a:prstGeom prst="ellipse">
          <a:avLst/>
        </a:prstGeom>
        <a:solidFill>
          <a:schemeClr val="accent4">
            <a:hueOff val="-1860321"/>
            <a:satOff val="11208"/>
            <a:lumOff val="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AEF7F-08F4-42E4-BB17-FA749B84B0F7}">
      <dsp:nvSpPr>
        <dsp:cNvPr id="0" name=""/>
        <dsp:cNvSpPr/>
      </dsp:nvSpPr>
      <dsp:spPr>
        <a:xfrm>
          <a:off x="111693" y="763466"/>
          <a:ext cx="1185256" cy="118487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85270" y="936987"/>
        <a:ext cx="838102" cy="837835"/>
      </dsp:txXfrm>
    </dsp:sp>
    <dsp:sp modelId="{DD5AF7BB-13AD-4303-B7BB-6F398800785E}">
      <dsp:nvSpPr>
        <dsp:cNvPr id="0" name=""/>
        <dsp:cNvSpPr/>
      </dsp:nvSpPr>
      <dsp:spPr>
        <a:xfrm>
          <a:off x="2592288" y="540935"/>
          <a:ext cx="324237" cy="324232"/>
        </a:xfrm>
        <a:prstGeom prst="ellipse">
          <a:avLst/>
        </a:prstGeom>
        <a:solidFill>
          <a:schemeClr val="accent4">
            <a:hueOff val="-2604449"/>
            <a:satOff val="15691"/>
            <a:lumOff val="12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7D14E-7F2D-4FEB-AFA0-B07CF17620CA}">
      <dsp:nvSpPr>
        <dsp:cNvPr id="0" name=""/>
        <dsp:cNvSpPr/>
      </dsp:nvSpPr>
      <dsp:spPr>
        <a:xfrm>
          <a:off x="222845" y="2295736"/>
          <a:ext cx="586121" cy="586138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CBD31-275C-488B-B39D-74F3EAA138F2}">
      <dsp:nvSpPr>
        <dsp:cNvPr id="0" name=""/>
        <dsp:cNvSpPr/>
      </dsp:nvSpPr>
      <dsp:spPr>
        <a:xfrm>
          <a:off x="4236777" y="205937"/>
          <a:ext cx="1185256" cy="1184877"/>
        </a:xfrm>
        <a:prstGeom prst="ellips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410354" y="379458"/>
        <a:ext cx="838102" cy="837835"/>
      </dsp:txXfrm>
    </dsp:sp>
    <dsp:sp modelId="{C34D9C16-C950-4067-A67B-34A975375365}">
      <dsp:nvSpPr>
        <dsp:cNvPr id="0" name=""/>
        <dsp:cNvSpPr/>
      </dsp:nvSpPr>
      <dsp:spPr>
        <a:xfrm>
          <a:off x="3708129" y="1024010"/>
          <a:ext cx="324237" cy="324232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015DC-85A4-40F4-AAE1-A8DD79C5E678}">
      <dsp:nvSpPr>
        <dsp:cNvPr id="0" name=""/>
        <dsp:cNvSpPr/>
      </dsp:nvSpPr>
      <dsp:spPr>
        <a:xfrm>
          <a:off x="0" y="2993244"/>
          <a:ext cx="234774" cy="235000"/>
        </a:xfrm>
        <a:prstGeom prst="ellipse">
          <a:avLst/>
        </a:prstGeom>
        <a:solidFill>
          <a:schemeClr val="accent4">
            <a:hueOff val="-4092706"/>
            <a:satOff val="24657"/>
            <a:lumOff val="19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71F73-97F3-4AE5-A99A-79487F6C8E22}">
      <dsp:nvSpPr>
        <dsp:cNvPr id="0" name=""/>
        <dsp:cNvSpPr/>
      </dsp:nvSpPr>
      <dsp:spPr>
        <a:xfrm>
          <a:off x="2341234" y="2658794"/>
          <a:ext cx="234774" cy="23500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212F-0CC9-449F-A1DC-D0ECBD39D270}">
      <dsp:nvSpPr>
        <dsp:cNvPr id="0" name=""/>
        <dsp:cNvSpPr/>
      </dsp:nvSpPr>
      <dsp:spPr>
        <a:xfrm rot="10800000">
          <a:off x="914919" y="2155"/>
          <a:ext cx="3067666" cy="56894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Tema</a:t>
          </a:r>
          <a:endParaRPr lang="pt-BR" sz="2600" kern="1200" dirty="0"/>
        </a:p>
      </dsp:txBody>
      <dsp:txXfrm rot="10800000">
        <a:off x="1057156" y="2155"/>
        <a:ext cx="2925429" cy="568948"/>
      </dsp:txXfrm>
    </dsp:sp>
    <dsp:sp modelId="{B06679AA-D506-45DA-86D7-3EF5F5C0010B}">
      <dsp:nvSpPr>
        <dsp:cNvPr id="0" name=""/>
        <dsp:cNvSpPr/>
      </dsp:nvSpPr>
      <dsp:spPr>
        <a:xfrm>
          <a:off x="630445" y="2155"/>
          <a:ext cx="568948" cy="5689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981B-3DB6-4A08-A665-DA5059847728}">
      <dsp:nvSpPr>
        <dsp:cNvPr id="0" name=""/>
        <dsp:cNvSpPr/>
      </dsp:nvSpPr>
      <dsp:spPr>
        <a:xfrm rot="10800000">
          <a:off x="914919" y="740938"/>
          <a:ext cx="3067666" cy="568948"/>
        </a:xfrm>
        <a:prstGeom prst="homePlate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Informação</a:t>
          </a:r>
          <a:endParaRPr lang="pt-BR" sz="2600" kern="1200" dirty="0"/>
        </a:p>
      </dsp:txBody>
      <dsp:txXfrm rot="10800000">
        <a:off x="1057156" y="740938"/>
        <a:ext cx="2925429" cy="568948"/>
      </dsp:txXfrm>
    </dsp:sp>
    <dsp:sp modelId="{DF8BD0A6-4EB8-4953-BAB9-8229A7A93412}">
      <dsp:nvSpPr>
        <dsp:cNvPr id="0" name=""/>
        <dsp:cNvSpPr/>
      </dsp:nvSpPr>
      <dsp:spPr>
        <a:xfrm>
          <a:off x="630445" y="740938"/>
          <a:ext cx="568948" cy="56894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91F75-7D8B-4893-99F6-7A4C38E0A7AE}">
      <dsp:nvSpPr>
        <dsp:cNvPr id="0" name=""/>
        <dsp:cNvSpPr/>
      </dsp:nvSpPr>
      <dsp:spPr>
        <a:xfrm rot="10800000">
          <a:off x="914919" y="1479721"/>
          <a:ext cx="3067666" cy="568948"/>
        </a:xfrm>
        <a:prstGeom prst="homePlat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Interface</a:t>
          </a:r>
          <a:endParaRPr lang="pt-BR" sz="2600" kern="1200" dirty="0"/>
        </a:p>
      </dsp:txBody>
      <dsp:txXfrm rot="10800000">
        <a:off x="1057156" y="1479721"/>
        <a:ext cx="2925429" cy="568948"/>
      </dsp:txXfrm>
    </dsp:sp>
    <dsp:sp modelId="{75966E7D-606D-4041-AFF6-FFD030CC4082}">
      <dsp:nvSpPr>
        <dsp:cNvPr id="0" name=""/>
        <dsp:cNvSpPr/>
      </dsp:nvSpPr>
      <dsp:spPr>
        <a:xfrm>
          <a:off x="630445" y="1479721"/>
          <a:ext cx="568948" cy="56894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A6FE-A1E2-4ED4-8C73-538B689BFDFB}">
      <dsp:nvSpPr>
        <dsp:cNvPr id="0" name=""/>
        <dsp:cNvSpPr/>
      </dsp:nvSpPr>
      <dsp:spPr>
        <a:xfrm rot="10800000">
          <a:off x="914919" y="2218505"/>
          <a:ext cx="3067666" cy="568948"/>
        </a:xfrm>
        <a:prstGeom prst="homePlate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Jogadores</a:t>
          </a:r>
          <a:endParaRPr lang="pt-BR" sz="2600" kern="1200" dirty="0"/>
        </a:p>
      </dsp:txBody>
      <dsp:txXfrm rot="10800000">
        <a:off x="1057156" y="2218505"/>
        <a:ext cx="2925429" cy="568948"/>
      </dsp:txXfrm>
    </dsp:sp>
    <dsp:sp modelId="{EE78ADD3-3E03-4F6E-A104-11EE4FDC742E}">
      <dsp:nvSpPr>
        <dsp:cNvPr id="0" name=""/>
        <dsp:cNvSpPr/>
      </dsp:nvSpPr>
      <dsp:spPr>
        <a:xfrm>
          <a:off x="630445" y="2218505"/>
          <a:ext cx="568948" cy="56894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F81FA-E7DE-4116-88D4-A7AD9F123F42}">
      <dsp:nvSpPr>
        <dsp:cNvPr id="0" name=""/>
        <dsp:cNvSpPr/>
      </dsp:nvSpPr>
      <dsp:spPr>
        <a:xfrm rot="10800000">
          <a:off x="914919" y="2957288"/>
          <a:ext cx="3067666" cy="568948"/>
        </a:xfrm>
        <a:prstGeom prst="homePlat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890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Contexto</a:t>
          </a:r>
          <a:endParaRPr lang="pt-BR" sz="2600" kern="1200" dirty="0"/>
        </a:p>
      </dsp:txBody>
      <dsp:txXfrm rot="10800000">
        <a:off x="1057156" y="2957288"/>
        <a:ext cx="2925429" cy="568948"/>
      </dsp:txXfrm>
    </dsp:sp>
    <dsp:sp modelId="{7F071E08-F9E8-4B4A-874F-60533D1A5A88}">
      <dsp:nvSpPr>
        <dsp:cNvPr id="0" name=""/>
        <dsp:cNvSpPr/>
      </dsp:nvSpPr>
      <dsp:spPr>
        <a:xfrm>
          <a:off x="630445" y="2957288"/>
          <a:ext cx="568948" cy="56894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212F-0CC9-449F-A1DC-D0ECBD39D270}">
      <dsp:nvSpPr>
        <dsp:cNvPr id="0" name=""/>
        <dsp:cNvSpPr/>
      </dsp:nvSpPr>
      <dsp:spPr>
        <a:xfrm rot="10800000">
          <a:off x="952837" y="296"/>
          <a:ext cx="3067666" cy="72061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Componentes</a:t>
          </a:r>
          <a:endParaRPr lang="pt-BR" sz="2500" kern="1200" dirty="0"/>
        </a:p>
      </dsp:txBody>
      <dsp:txXfrm rot="10800000">
        <a:off x="1132991" y="296"/>
        <a:ext cx="2887512" cy="720617"/>
      </dsp:txXfrm>
    </dsp:sp>
    <dsp:sp modelId="{B06679AA-D506-45DA-86D7-3EF5F5C0010B}">
      <dsp:nvSpPr>
        <dsp:cNvPr id="0" name=""/>
        <dsp:cNvSpPr/>
      </dsp:nvSpPr>
      <dsp:spPr>
        <a:xfrm>
          <a:off x="592528" y="296"/>
          <a:ext cx="720617" cy="7206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5981B-3DB6-4A08-A665-DA5059847728}">
      <dsp:nvSpPr>
        <dsp:cNvPr id="0" name=""/>
        <dsp:cNvSpPr/>
      </dsp:nvSpPr>
      <dsp:spPr>
        <a:xfrm rot="10800000">
          <a:off x="952837" y="936023"/>
          <a:ext cx="3067666" cy="720617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Ambiente</a:t>
          </a:r>
          <a:endParaRPr lang="pt-BR" sz="2500" kern="1200" dirty="0"/>
        </a:p>
      </dsp:txBody>
      <dsp:txXfrm rot="10800000">
        <a:off x="1132991" y="936023"/>
        <a:ext cx="2887512" cy="720617"/>
      </dsp:txXfrm>
    </dsp:sp>
    <dsp:sp modelId="{DF8BD0A6-4EB8-4953-BAB9-8229A7A93412}">
      <dsp:nvSpPr>
        <dsp:cNvPr id="0" name=""/>
        <dsp:cNvSpPr/>
      </dsp:nvSpPr>
      <dsp:spPr>
        <a:xfrm>
          <a:off x="592528" y="936023"/>
          <a:ext cx="720617" cy="72061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91F75-7D8B-4893-99F6-7A4C38E0A7AE}">
      <dsp:nvSpPr>
        <dsp:cNvPr id="0" name=""/>
        <dsp:cNvSpPr/>
      </dsp:nvSpPr>
      <dsp:spPr>
        <a:xfrm rot="10800000">
          <a:off x="952837" y="1871750"/>
          <a:ext cx="3067666" cy="720617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Regras</a:t>
          </a:r>
          <a:endParaRPr lang="pt-BR" sz="2500" kern="1200" dirty="0"/>
        </a:p>
      </dsp:txBody>
      <dsp:txXfrm rot="10800000">
        <a:off x="1132991" y="1871750"/>
        <a:ext cx="2887512" cy="720617"/>
      </dsp:txXfrm>
    </dsp:sp>
    <dsp:sp modelId="{75966E7D-606D-4041-AFF6-FFD030CC4082}">
      <dsp:nvSpPr>
        <dsp:cNvPr id="0" name=""/>
        <dsp:cNvSpPr/>
      </dsp:nvSpPr>
      <dsp:spPr>
        <a:xfrm>
          <a:off x="592528" y="1871750"/>
          <a:ext cx="720617" cy="72061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3A6FE-A1E2-4ED4-8C73-538B689BFDFB}">
      <dsp:nvSpPr>
        <dsp:cNvPr id="0" name=""/>
        <dsp:cNvSpPr/>
      </dsp:nvSpPr>
      <dsp:spPr>
        <a:xfrm rot="10800000">
          <a:off x="952837" y="2807477"/>
          <a:ext cx="3067666" cy="72061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77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Mecânicas</a:t>
          </a:r>
          <a:endParaRPr lang="pt-BR" sz="2500" kern="1200" dirty="0"/>
        </a:p>
      </dsp:txBody>
      <dsp:txXfrm rot="10800000">
        <a:off x="1132991" y="2807477"/>
        <a:ext cx="2887512" cy="720617"/>
      </dsp:txXfrm>
    </dsp:sp>
    <dsp:sp modelId="{EE78ADD3-3E03-4F6E-A104-11EE4FDC742E}">
      <dsp:nvSpPr>
        <dsp:cNvPr id="0" name=""/>
        <dsp:cNvSpPr/>
      </dsp:nvSpPr>
      <dsp:spPr>
        <a:xfrm>
          <a:off x="592528" y="2807477"/>
          <a:ext cx="720617" cy="72061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25/09/2014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afael.dubiela@up.com.br" TargetMode="External"/><Relationship Id="rId4" Type="http://schemas.openxmlformats.org/officeDocument/2006/relationships/hyperlink" Target="mailto:rafael.luiz@up.com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8.jpg"/><Relationship Id="rId4" Type="http://schemas.openxmlformats.org/officeDocument/2006/relationships/image" Target="../media/image15.jp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Desenvolvimento </a:t>
            </a:r>
            <a:r>
              <a:rPr lang="pt-BR" b="1" dirty="0"/>
              <a:t>do Jogo “Poder e Decisão” criado na Produtora de Jogos da Universidade Positivo para o seu curso de </a:t>
            </a:r>
            <a:r>
              <a:rPr lang="pt-BR" b="1" dirty="0" smtClean="0"/>
              <a:t>Direito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>
              <a:buNone/>
            </a:pPr>
            <a:endParaRPr lang="pt-BR" sz="1500" dirty="0" smtClean="0"/>
          </a:p>
          <a:p>
            <a:pPr marL="0" indent="0">
              <a:buNone/>
            </a:pPr>
            <a:endParaRPr lang="pt-BR" sz="1500" dirty="0"/>
          </a:p>
          <a:p>
            <a:pPr marL="0" indent="0" algn="ctr">
              <a:buNone/>
            </a:pPr>
            <a:r>
              <a:rPr lang="pt-BR" sz="1500" b="1" dirty="0" smtClean="0"/>
              <a:t>Rafael </a:t>
            </a:r>
            <a:r>
              <a:rPr lang="pt-BR" sz="1500" b="1" dirty="0" err="1"/>
              <a:t>Baptistella</a:t>
            </a:r>
            <a:r>
              <a:rPr lang="pt-BR" sz="1500" b="1" dirty="0"/>
              <a:t> </a:t>
            </a:r>
            <a:r>
              <a:rPr lang="pt-BR" sz="1500" b="1" dirty="0" smtClean="0"/>
              <a:t>Luiz </a:t>
            </a:r>
            <a:r>
              <a:rPr lang="pt-BR" sz="1500" dirty="0" smtClean="0"/>
              <a:t>– </a:t>
            </a:r>
            <a:r>
              <a:rPr lang="pt-BR" sz="1500" dirty="0" smtClean="0">
                <a:hlinkClick r:id="rId4"/>
              </a:rPr>
              <a:t>rafael.luiz@up.com.br</a:t>
            </a:r>
            <a:endParaRPr lang="pt-BR" sz="1500" dirty="0"/>
          </a:p>
          <a:p>
            <a:pPr marL="0" indent="0" algn="ctr">
              <a:buNone/>
            </a:pPr>
            <a:r>
              <a:rPr lang="pt-BR" sz="1500" b="1" dirty="0"/>
              <a:t>Rafael </a:t>
            </a:r>
            <a:r>
              <a:rPr lang="pt-BR" sz="1500" b="1" dirty="0" err="1"/>
              <a:t>Dubiela</a:t>
            </a:r>
            <a:r>
              <a:rPr lang="pt-BR" sz="1500" b="1" dirty="0"/>
              <a:t> </a:t>
            </a:r>
            <a:r>
              <a:rPr lang="pt-BR" sz="1500" dirty="0" smtClean="0"/>
              <a:t>– </a:t>
            </a:r>
            <a:r>
              <a:rPr lang="pt-BR" sz="1500" dirty="0" smtClean="0">
                <a:hlinkClick r:id="rId5"/>
              </a:rPr>
              <a:t>rafael.dubiela@up.com.br</a:t>
            </a:r>
            <a:endParaRPr lang="pt-BR" sz="1500" dirty="0" smtClean="0"/>
          </a:p>
          <a:p>
            <a:pPr marL="0" indent="0" algn="ctr">
              <a:buNone/>
            </a:pPr>
            <a:r>
              <a:rPr lang="pt-BR" sz="1500" dirty="0"/>
              <a:t/>
            </a:r>
            <a:br>
              <a:rPr lang="pt-BR" sz="1500" dirty="0"/>
            </a:br>
            <a:r>
              <a:rPr lang="pt-BR" sz="1500" dirty="0"/>
              <a:t/>
            </a:r>
            <a:br>
              <a:rPr lang="pt-BR" sz="1500" dirty="0"/>
            </a:br>
            <a:r>
              <a:rPr lang="pt-BR" sz="1900" dirty="0"/>
              <a:t>Centro Tecnológico da Universidade Positivo 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lvl="1"/>
            <a:endParaRPr lang="pt-BR" sz="2000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lvl="1"/>
            <a:r>
              <a:rPr lang="pt-BR" sz="2000" dirty="0" smtClean="0"/>
              <a:t>Os </a:t>
            </a:r>
            <a:r>
              <a:rPr lang="pt-BR" sz="2000" dirty="0"/>
              <a:t>jogos ainda podem prover um </a:t>
            </a:r>
            <a:r>
              <a:rPr lang="pt-BR" sz="2000" b="1" dirty="0"/>
              <a:t>contexto ficcional </a:t>
            </a:r>
            <a:r>
              <a:rPr lang="pt-BR" sz="2000" dirty="0"/>
              <a:t>sob a forma de </a:t>
            </a:r>
            <a:r>
              <a:rPr lang="pt-BR" sz="2000" b="1" dirty="0"/>
              <a:t>narrativas, imagens e sons</a:t>
            </a:r>
            <a:r>
              <a:rPr lang="pt-BR" sz="2000" dirty="0"/>
              <a:t>, que se usados apropriadamente, podem funcionar como tópicos de aprendizado. Devido a esse potencial, existem atualmente </a:t>
            </a:r>
            <a:r>
              <a:rPr lang="pt-BR" sz="2000" b="1" dirty="0"/>
              <a:t>muitas pesquisas </a:t>
            </a:r>
            <a:r>
              <a:rPr lang="pt-BR" sz="2000" dirty="0"/>
              <a:t>que pretendem entender como usar esses conceitos de forma eficiente para </a:t>
            </a:r>
            <a:r>
              <a:rPr lang="pt-BR" sz="2000" b="1" dirty="0"/>
              <a:t>propósitos educacionais </a:t>
            </a:r>
            <a:r>
              <a:rPr lang="pt-BR" sz="2000" dirty="0"/>
              <a:t>(DOMÍNGUEZ; NAVARRETE; MARCOS; SANZ; PAGÉS; HERRÁIZ, 2013</a:t>
            </a:r>
            <a:r>
              <a:rPr lang="pt-BR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42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lvl="1"/>
            <a:r>
              <a:rPr lang="pt-BR" sz="2000" dirty="0"/>
              <a:t>Para Costa (2010) existem princípios para se projetar </a:t>
            </a:r>
            <a:r>
              <a:rPr lang="pt-BR" sz="2000" b="1" dirty="0"/>
              <a:t>jogos educativos eficientes</a:t>
            </a:r>
            <a:r>
              <a:rPr lang="pt-BR" sz="2000" dirty="0"/>
              <a:t> e argumenta que é possível determinar a </a:t>
            </a:r>
            <a:r>
              <a:rPr lang="pt-BR" sz="2000" b="1" dirty="0"/>
              <a:t>diversão e o entretenimento</a:t>
            </a:r>
            <a:r>
              <a:rPr lang="pt-BR" sz="2000" dirty="0"/>
              <a:t> como prioridades de projeto de um jogo com finalidade pedagógica</a:t>
            </a:r>
            <a:r>
              <a:rPr lang="pt-BR" sz="2000" dirty="0" smtClean="0"/>
              <a:t>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140968"/>
            <a:ext cx="188757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0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lvl="1"/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b="1" i="1" dirty="0" smtClean="0"/>
              <a:t>Games</a:t>
            </a:r>
            <a:r>
              <a:rPr lang="pt-BR" dirty="0" smtClean="0"/>
              <a:t> podem ser usados </a:t>
            </a:r>
            <a:r>
              <a:rPr lang="pt-BR" dirty="0"/>
              <a:t>como ferramenta pedagógica ao invés de </a:t>
            </a:r>
            <a:r>
              <a:rPr lang="pt-BR" dirty="0" smtClean="0"/>
              <a:t>estarem restritos </a:t>
            </a:r>
            <a:r>
              <a:rPr lang="pt-BR" dirty="0"/>
              <a:t>à diversão.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181360" cy="178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8991158"/>
              </p:ext>
            </p:extLst>
          </p:nvPr>
        </p:nvGraphicFramePr>
        <p:xfrm>
          <a:off x="1403648" y="2276872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435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16443464"/>
              </p:ext>
            </p:extLst>
          </p:nvPr>
        </p:nvGraphicFramePr>
        <p:xfrm>
          <a:off x="140364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52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ector reto 26"/>
          <p:cNvSpPr/>
          <p:nvPr/>
        </p:nvSpPr>
        <p:spPr>
          <a:xfrm>
            <a:off x="2148389" y="4096828"/>
            <a:ext cx="4655859" cy="10436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Conector reto 27"/>
          <p:cNvSpPr/>
          <p:nvPr/>
        </p:nvSpPr>
        <p:spPr>
          <a:xfrm>
            <a:off x="2320275" y="2849685"/>
            <a:ext cx="4109923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onector reto 15"/>
          <p:cNvSpPr/>
          <p:nvPr/>
        </p:nvSpPr>
        <p:spPr>
          <a:xfrm>
            <a:off x="2039901" y="5342775"/>
            <a:ext cx="4109923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 smtClean="0"/>
          </a:p>
        </p:txBody>
      </p:sp>
      <p:sp>
        <p:nvSpPr>
          <p:cNvPr id="7" name="Elipse 6"/>
          <p:cNvSpPr/>
          <p:nvPr/>
        </p:nvSpPr>
        <p:spPr>
          <a:xfrm>
            <a:off x="2785929" y="2484785"/>
            <a:ext cx="3178616" cy="3203813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5000" r="-7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upo 9"/>
          <p:cNvGrpSpPr/>
          <p:nvPr/>
        </p:nvGrpSpPr>
        <p:grpSpPr>
          <a:xfrm>
            <a:off x="3074757" y="4602848"/>
            <a:ext cx="2600960" cy="816878"/>
            <a:chOff x="2174537" y="1656190"/>
            <a:chExt cx="2600960" cy="1341120"/>
          </a:xfrm>
        </p:grpSpPr>
        <p:sp>
          <p:nvSpPr>
            <p:cNvPr id="11" name="Retângulo 10"/>
            <p:cNvSpPr/>
            <p:nvPr/>
          </p:nvSpPr>
          <p:spPr>
            <a:xfrm>
              <a:off x="2174537" y="1656190"/>
              <a:ext cx="2600960" cy="1341120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2174537" y="1656190"/>
              <a:ext cx="2600960" cy="13411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b="1" kern="1200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RPG</a:t>
              </a:r>
              <a:endParaRPr lang="pt-BR" sz="65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40482" y="2552620"/>
            <a:ext cx="1389072" cy="1400202"/>
            <a:chOff x="0" y="-741505"/>
            <a:chExt cx="1389072" cy="1400202"/>
          </a:xfrm>
        </p:grpSpPr>
        <p:sp>
          <p:nvSpPr>
            <p:cNvPr id="14" name="Retângulo 13"/>
            <p:cNvSpPr/>
            <p:nvPr/>
          </p:nvSpPr>
          <p:spPr>
            <a:xfrm>
              <a:off x="0" y="49097"/>
              <a:ext cx="1039813" cy="60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349259" y="-741505"/>
              <a:ext cx="1039813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0" rIns="4953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00" kern="1200" dirty="0" smtClean="0"/>
                <a:t>Comunicação oral</a:t>
              </a:r>
              <a:endParaRPr lang="pt-BR" sz="1300" kern="1200" dirty="0"/>
            </a:p>
          </p:txBody>
        </p:sp>
      </p:grpSp>
      <p:sp>
        <p:nvSpPr>
          <p:cNvPr id="18" name="Elipse 17"/>
          <p:cNvSpPr/>
          <p:nvPr/>
        </p:nvSpPr>
        <p:spPr>
          <a:xfrm>
            <a:off x="1574996" y="2392485"/>
            <a:ext cx="914400" cy="914400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ipse 18"/>
          <p:cNvSpPr/>
          <p:nvPr/>
        </p:nvSpPr>
        <p:spPr>
          <a:xfrm>
            <a:off x="1233989" y="3639030"/>
            <a:ext cx="914400" cy="9144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ipse 19"/>
          <p:cNvSpPr/>
          <p:nvPr/>
        </p:nvSpPr>
        <p:spPr>
          <a:xfrm>
            <a:off x="1582701" y="4775182"/>
            <a:ext cx="914400" cy="9144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Grupo 23"/>
          <p:cNvGrpSpPr/>
          <p:nvPr/>
        </p:nvGrpSpPr>
        <p:grpSpPr>
          <a:xfrm>
            <a:off x="366317" y="5090033"/>
            <a:ext cx="1375354" cy="609600"/>
            <a:chOff x="0" y="1322716"/>
            <a:chExt cx="1375354" cy="609600"/>
          </a:xfrm>
        </p:grpSpPr>
        <p:sp>
          <p:nvSpPr>
            <p:cNvPr id="25" name="Retângulo 24"/>
            <p:cNvSpPr/>
            <p:nvPr/>
          </p:nvSpPr>
          <p:spPr>
            <a:xfrm>
              <a:off x="0" y="1322716"/>
              <a:ext cx="1375354" cy="609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0" y="1322716"/>
              <a:ext cx="1375354" cy="609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0" rIns="4953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300" kern="1200" dirty="0" smtClean="0"/>
                <a:t>Trabalho em equipe</a:t>
              </a:r>
              <a:endParaRPr lang="pt-BR" sz="1300" kern="1200" dirty="0"/>
            </a:p>
          </p:txBody>
        </p:sp>
      </p:grpSp>
      <p:sp>
        <p:nvSpPr>
          <p:cNvPr id="32" name="Retângulo 31"/>
          <p:cNvSpPr/>
          <p:nvPr/>
        </p:nvSpPr>
        <p:spPr>
          <a:xfrm>
            <a:off x="7289642" y="2562265"/>
            <a:ext cx="1681769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0" rIns="4953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dirty="0" smtClean="0"/>
              <a:t>Habilidades </a:t>
            </a:r>
            <a:r>
              <a:rPr lang="pt-BR" sz="1300" dirty="0"/>
              <a:t>e competências </a:t>
            </a:r>
            <a:r>
              <a:rPr lang="pt-BR" sz="1300" dirty="0" smtClean="0"/>
              <a:t>do mercado de trabalho</a:t>
            </a:r>
            <a:r>
              <a:rPr lang="pt-BR" sz="1300" dirty="0"/>
              <a:t/>
            </a:r>
            <a:br>
              <a:rPr lang="pt-BR" sz="1300" dirty="0"/>
            </a:br>
            <a:r>
              <a:rPr lang="pt-BR" sz="1300" b="1" dirty="0"/>
              <a:t>Luiz &amp; </a:t>
            </a:r>
            <a:r>
              <a:rPr lang="pt-BR" sz="1300" b="1" dirty="0" err="1"/>
              <a:t>Battaiola</a:t>
            </a:r>
            <a:r>
              <a:rPr lang="pt-BR" sz="1300" b="1" dirty="0"/>
              <a:t> (2010)</a:t>
            </a:r>
            <a:endParaRPr lang="pt-BR" sz="1300" b="1" kern="1200" dirty="0"/>
          </a:p>
        </p:txBody>
      </p:sp>
      <p:sp>
        <p:nvSpPr>
          <p:cNvPr id="33" name="Retângulo 32"/>
          <p:cNvSpPr/>
          <p:nvPr/>
        </p:nvSpPr>
        <p:spPr>
          <a:xfrm>
            <a:off x="7617866" y="3802464"/>
            <a:ext cx="1353545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0" rIns="4953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dirty="0"/>
              <a:t>M</a:t>
            </a:r>
            <a:r>
              <a:rPr lang="pt-BR" sz="1300" dirty="0" smtClean="0"/>
              <a:t>otiva </a:t>
            </a:r>
            <a:r>
              <a:rPr lang="pt-BR" sz="1300" dirty="0"/>
              <a:t>e </a:t>
            </a:r>
            <a:r>
              <a:rPr lang="pt-BR" sz="1300" dirty="0" smtClean="0"/>
              <a:t>traz </a:t>
            </a:r>
            <a:r>
              <a:rPr lang="pt-BR" sz="1300" dirty="0"/>
              <a:t>mais </a:t>
            </a:r>
            <a:r>
              <a:rPr lang="pt-BR" sz="1300" dirty="0" smtClean="0"/>
              <a:t>conhecimento</a:t>
            </a:r>
            <a:br>
              <a:rPr lang="pt-BR" sz="1300" dirty="0" smtClean="0"/>
            </a:br>
            <a:r>
              <a:rPr lang="pt-BR" sz="1400" b="1" dirty="0"/>
              <a:t>Rocha (2006)</a:t>
            </a:r>
            <a:endParaRPr lang="pt-BR" sz="1300" b="1" kern="1200" dirty="0"/>
          </a:p>
        </p:txBody>
      </p:sp>
      <p:sp>
        <p:nvSpPr>
          <p:cNvPr id="34" name="Retângulo 33"/>
          <p:cNvSpPr/>
          <p:nvPr/>
        </p:nvSpPr>
        <p:spPr>
          <a:xfrm>
            <a:off x="6969827" y="4996573"/>
            <a:ext cx="1716973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0" rIns="4953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/>
              <a:t>RPG </a:t>
            </a:r>
            <a:r>
              <a:rPr lang="pt-BR" sz="1400" dirty="0" smtClean="0"/>
              <a:t>com </a:t>
            </a:r>
            <a:r>
              <a:rPr lang="pt-BR" sz="1400" dirty="0"/>
              <a:t>conteúdo educacional </a:t>
            </a: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it-IT" sz="1400" b="1" dirty="0"/>
              <a:t>Marcatto (1996) </a:t>
            </a: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Riyis </a:t>
            </a:r>
            <a:r>
              <a:rPr lang="it-IT" sz="1400" b="1" dirty="0"/>
              <a:t>(2004)</a:t>
            </a:r>
            <a:endParaRPr lang="pt-BR" sz="1300" b="1" kern="1200" dirty="0"/>
          </a:p>
        </p:txBody>
      </p:sp>
      <p:sp>
        <p:nvSpPr>
          <p:cNvPr id="35" name="Retângulo 34"/>
          <p:cNvSpPr/>
          <p:nvPr/>
        </p:nvSpPr>
        <p:spPr>
          <a:xfrm>
            <a:off x="172589" y="3820032"/>
            <a:ext cx="1002674" cy="609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0" rIns="49530" bIns="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300" kern="1200" dirty="0" smtClean="0"/>
              <a:t>Solução de problemas</a:t>
            </a:r>
            <a:endParaRPr lang="pt-BR" sz="1300" kern="1200" dirty="0"/>
          </a:p>
        </p:txBody>
      </p:sp>
      <p:sp>
        <p:nvSpPr>
          <p:cNvPr id="36" name="Elipse 35"/>
          <p:cNvSpPr/>
          <p:nvPr/>
        </p:nvSpPr>
        <p:spPr>
          <a:xfrm>
            <a:off x="6318615" y="2348880"/>
            <a:ext cx="914400" cy="9144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Elipse 36"/>
          <p:cNvSpPr/>
          <p:nvPr/>
        </p:nvSpPr>
        <p:spPr>
          <a:xfrm>
            <a:off x="6655779" y="3656436"/>
            <a:ext cx="914400" cy="9144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Elipse 37"/>
          <p:cNvSpPr/>
          <p:nvPr/>
        </p:nvSpPr>
        <p:spPr>
          <a:xfrm>
            <a:off x="6055428" y="4869160"/>
            <a:ext cx="914400" cy="914400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 b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39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PROBLEMA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sz="2400" dirty="0" smtClean="0"/>
              <a:t>Como criar um </a:t>
            </a:r>
            <a:r>
              <a:rPr lang="pt-BR" sz="2400" b="1" dirty="0" smtClean="0"/>
              <a:t>jogo para o curso de Direito </a:t>
            </a:r>
            <a:r>
              <a:rPr lang="pt-BR" sz="2400" dirty="0" smtClean="0"/>
              <a:t>da Universidade Positivo capaz de desenvolver </a:t>
            </a:r>
            <a:r>
              <a:rPr lang="pt-BR" sz="2400" b="1" dirty="0" smtClean="0"/>
              <a:t>habilidades cognitivas </a:t>
            </a:r>
            <a:r>
              <a:rPr lang="pt-BR" sz="2400" dirty="0" smtClean="0"/>
              <a:t>de </a:t>
            </a:r>
            <a:r>
              <a:rPr lang="pt-BR" sz="2400" b="1" dirty="0" smtClean="0"/>
              <a:t>comunicação oral, solução de problemas e trabalho em equipe</a:t>
            </a:r>
            <a:r>
              <a:rPr lang="pt-BR" sz="2400" dirty="0" smtClean="0"/>
              <a:t> com uma temática do universo do curso?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86" y="4666185"/>
            <a:ext cx="1701427" cy="1573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7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</a:t>
            </a:r>
            <a:endParaRPr lang="pt-BR" dirty="0" smtClean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513" y="2636912"/>
            <a:ext cx="5636622" cy="34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pt-BR" sz="2000" u="sng" dirty="0" smtClean="0"/>
              <a:t>3 elementos* </a:t>
            </a:r>
            <a:r>
              <a:rPr lang="pt-BR" sz="2000" u="sng" dirty="0"/>
              <a:t>essenciais para uma experiência educacional de sucesso, propostos</a:t>
            </a:r>
            <a:r>
              <a:rPr lang="pt-BR" sz="2000" dirty="0"/>
              <a:t> por </a:t>
            </a:r>
            <a:r>
              <a:rPr lang="pt-BR" sz="2000" dirty="0" err="1"/>
              <a:t>Aldrich</a:t>
            </a:r>
            <a:r>
              <a:rPr lang="pt-BR" sz="2000" dirty="0"/>
              <a:t> (2005</a:t>
            </a:r>
            <a:r>
              <a:rPr lang="pt-BR" sz="2000" dirty="0" smtClean="0"/>
              <a:t>) </a:t>
            </a:r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r>
              <a:rPr lang="pt-BR" sz="2000" dirty="0" smtClean="0"/>
              <a:t>*Com base no pressuposto de que as </a:t>
            </a:r>
            <a:r>
              <a:rPr lang="pt-BR" sz="2000" dirty="0"/>
              <a:t>pessoas aprendem melhor quando </a:t>
            </a:r>
            <a:r>
              <a:rPr lang="pt-BR" sz="2000" b="1" dirty="0"/>
              <a:t>não têm consciência de que estão aprendendo</a:t>
            </a:r>
            <a:r>
              <a:rPr lang="pt-BR" sz="2000" dirty="0"/>
              <a:t>.</a:t>
            </a:r>
            <a:endParaRPr lang="pt-BR" sz="2000" dirty="0" smtClean="0"/>
          </a:p>
          <a:p>
            <a:pPr marL="0" indent="0">
              <a:buNone/>
            </a:pPr>
            <a:endParaRPr lang="pt-BR" sz="2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65430478"/>
              </p:ext>
            </p:extLst>
          </p:nvPr>
        </p:nvGraphicFramePr>
        <p:xfrm>
          <a:off x="5705953" y="3039212"/>
          <a:ext cx="2682194" cy="279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899592" y="22768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Requisitos de jogos </a:t>
            </a:r>
            <a:r>
              <a:rPr lang="pt-BR" sz="3200" dirty="0" smtClean="0"/>
              <a:t>educacionais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914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pt-BR" sz="2000" u="sng" dirty="0" smtClean="0"/>
              <a:t>5 </a:t>
            </a:r>
            <a:r>
              <a:rPr lang="pt-BR" sz="2000" u="sng" dirty="0"/>
              <a:t>tipos de liberdade fundamentais de interação das pessoas com o jogar, propostos </a:t>
            </a:r>
            <a:r>
              <a:rPr lang="pt-BR" sz="2000" dirty="0"/>
              <a:t>por </a:t>
            </a:r>
            <a:r>
              <a:rPr lang="pt-BR" sz="2000" dirty="0" err="1"/>
              <a:t>Klopfer</a:t>
            </a:r>
            <a:r>
              <a:rPr lang="pt-BR" sz="2000" dirty="0"/>
              <a:t> et al. (2009</a:t>
            </a:r>
            <a:r>
              <a:rPr lang="pt-BR" sz="2000" dirty="0" smtClean="0"/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Requisitos de jogos </a:t>
            </a:r>
            <a:r>
              <a:rPr lang="pt-BR" sz="3200" dirty="0" smtClean="0"/>
              <a:t>educacionais</a:t>
            </a:r>
            <a:endParaRPr lang="pt-BR" sz="32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98525745"/>
              </p:ext>
            </p:extLst>
          </p:nvPr>
        </p:nvGraphicFramePr>
        <p:xfrm>
          <a:off x="3487360" y="3068960"/>
          <a:ext cx="46130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1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TÓPICOS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DA APRESENTAÇÃO</a:t>
            </a:r>
            <a:endParaRPr lang="pt-B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Introdução</a:t>
            </a:r>
            <a:endParaRPr lang="pt-BR" sz="2400" dirty="0"/>
          </a:p>
          <a:p>
            <a:endParaRPr lang="pt-BR" sz="2000" dirty="0" smtClean="0"/>
          </a:p>
          <a:p>
            <a:r>
              <a:rPr lang="pt-BR" sz="2400" dirty="0" smtClean="0"/>
              <a:t>Problema</a:t>
            </a:r>
          </a:p>
          <a:p>
            <a:endParaRPr lang="pt-BR" sz="2400" dirty="0" smtClean="0"/>
          </a:p>
          <a:p>
            <a:r>
              <a:rPr lang="pt-BR" sz="2400" dirty="0" smtClean="0"/>
              <a:t>Pesquisa</a:t>
            </a:r>
          </a:p>
          <a:p>
            <a:endParaRPr lang="pt-BR" sz="2400" dirty="0" smtClean="0"/>
          </a:p>
          <a:p>
            <a:r>
              <a:rPr lang="pt-BR" sz="2400" dirty="0" smtClean="0"/>
              <a:t>Resultado</a:t>
            </a:r>
          </a:p>
          <a:p>
            <a:endParaRPr lang="pt-BR" sz="2400" dirty="0" smtClean="0"/>
          </a:p>
          <a:p>
            <a:r>
              <a:rPr lang="pt-BR" sz="2400" dirty="0" smtClean="0"/>
              <a:t>Considerações Finais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518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pt-BR" sz="2000" u="sng" dirty="0"/>
              <a:t>14 princípios de design de </a:t>
            </a:r>
            <a:r>
              <a:rPr lang="pt-BR" sz="2000" i="1" u="sng" dirty="0"/>
              <a:t>games</a:t>
            </a:r>
            <a:r>
              <a:rPr lang="pt-BR" sz="2000" u="sng" dirty="0"/>
              <a:t> educativos, </a:t>
            </a:r>
            <a:r>
              <a:rPr lang="pt-BR" sz="2000" dirty="0"/>
              <a:t>propostos pelo relatório da </a:t>
            </a:r>
            <a:r>
              <a:rPr lang="pt-BR" sz="2000" i="1" dirty="0" err="1"/>
              <a:t>Education</a:t>
            </a:r>
            <a:r>
              <a:rPr lang="pt-BR" sz="2000" i="1" dirty="0"/>
              <a:t> Arcade</a:t>
            </a:r>
            <a:r>
              <a:rPr lang="pt-BR" sz="2000" dirty="0"/>
              <a:t> de </a:t>
            </a:r>
            <a:r>
              <a:rPr lang="pt-BR" sz="2000" dirty="0" smtClean="0"/>
              <a:t>2009.</a:t>
            </a:r>
            <a:endParaRPr lang="pt-BR" sz="2000" dirty="0"/>
          </a:p>
          <a:p>
            <a:pPr marL="457200" lvl="1" indent="0">
              <a:buNone/>
            </a:pP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Requisitos de jogos </a:t>
            </a:r>
            <a:r>
              <a:rPr lang="pt-BR" sz="3200" dirty="0" smtClean="0"/>
              <a:t>educacionais</a:t>
            </a:r>
            <a:endParaRPr lang="pt-BR" sz="32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69198000"/>
              </p:ext>
            </p:extLst>
          </p:nvPr>
        </p:nvGraphicFramePr>
        <p:xfrm>
          <a:off x="3563888" y="3104089"/>
          <a:ext cx="5422034" cy="3614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88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Métodos de análise e criação de </a:t>
            </a:r>
            <a:r>
              <a:rPr lang="pt-BR" sz="2400" dirty="0" smtClean="0"/>
              <a:t>jogos (</a:t>
            </a:r>
            <a:r>
              <a:rPr lang="pt-BR" sz="2400" dirty="0" err="1" smtClean="0"/>
              <a:t>Järvinen</a:t>
            </a:r>
            <a:r>
              <a:rPr lang="pt-BR" sz="2400" dirty="0" smtClean="0"/>
              <a:t>, 2008)</a:t>
            </a:r>
            <a:endParaRPr lang="pt-BR" sz="2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77343834"/>
              </p:ext>
            </p:extLst>
          </p:nvPr>
        </p:nvGraphicFramePr>
        <p:xfrm>
          <a:off x="3707904" y="3068960"/>
          <a:ext cx="46130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95278729"/>
              </p:ext>
            </p:extLst>
          </p:nvPr>
        </p:nvGraphicFramePr>
        <p:xfrm>
          <a:off x="107504" y="3068960"/>
          <a:ext cx="46130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20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3" y="2852936"/>
            <a:ext cx="5875114" cy="3134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5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Componentes, Ambiente, Tema, Interface e </a:t>
            </a:r>
            <a:r>
              <a:rPr lang="pt-BR" sz="2400" b="1" dirty="0" smtClean="0"/>
              <a:t>Jogadores.</a:t>
            </a:r>
            <a:endParaRPr lang="pt-BR" sz="2400" dirty="0"/>
          </a:p>
        </p:txBody>
      </p:sp>
      <p:pic>
        <p:nvPicPr>
          <p:cNvPr id="14" name="Picture 2" descr="C:\Users\RAFAEL47\Desktop\confi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13551"/>
            <a:ext cx="2352675" cy="17691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" descr="C:\Users\RAFAEL47\Desktop\Map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581" y="3313551"/>
            <a:ext cx="2837180" cy="17716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359928" y="5873628"/>
            <a:ext cx="25042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/>
              <a:t>Figura 1</a:t>
            </a:r>
            <a:r>
              <a:rPr lang="pt-BR" sz="1100" dirty="0"/>
              <a:t>. Algumas cartas e fichas do </a:t>
            </a:r>
            <a:r>
              <a:rPr lang="pt-BR" sz="1100" dirty="0" smtClean="0"/>
              <a:t>jogo</a:t>
            </a:r>
            <a:endParaRPr lang="pt-BR" sz="1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05881" y="5265223"/>
            <a:ext cx="2604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2</a:t>
            </a:r>
            <a:r>
              <a:rPr lang="pt-BR" sz="1100" dirty="0"/>
              <a:t>. Tela de configuração de uma partida de jogo do aplicativo para </a:t>
            </a:r>
            <a:r>
              <a:rPr lang="pt-BR" sz="1100" i="1" dirty="0" err="1"/>
              <a:t>Tablets</a:t>
            </a:r>
            <a:endParaRPr lang="pt-BR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727133" y="5265223"/>
            <a:ext cx="3072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3</a:t>
            </a:r>
            <a:r>
              <a:rPr lang="pt-BR" sz="1100" dirty="0"/>
              <a:t>. Editor de Mapa do aplicativo para </a:t>
            </a:r>
            <a:r>
              <a:rPr lang="pt-BR" sz="1100" i="1" dirty="0" err="1"/>
              <a:t>Tablets</a:t>
            </a:r>
            <a:endParaRPr lang="pt-BR" sz="1100" dirty="0"/>
          </a:p>
        </p:txBody>
      </p:sp>
      <p:pic>
        <p:nvPicPr>
          <p:cNvPr id="13" name="Picture 3" descr="C:\Users\RAFAEL47\Desktop\componentesdojogo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284984"/>
            <a:ext cx="2314575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76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</a:t>
            </a:r>
            <a:r>
              <a:rPr lang="pt-BR" sz="2400" b="1" dirty="0" smtClean="0"/>
              <a:t>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 rot="4602502">
            <a:off x="6178388" y="4380493"/>
            <a:ext cx="2889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</a:t>
            </a:r>
            <a:r>
              <a:rPr lang="pt-BR" sz="1100" b="1" dirty="0" smtClean="0"/>
              <a:t>4</a:t>
            </a:r>
            <a:r>
              <a:rPr lang="pt-BR" sz="1100" dirty="0" smtClean="0"/>
              <a:t>. Uma </a:t>
            </a:r>
            <a:r>
              <a:rPr lang="pt-BR" sz="1100" dirty="0"/>
              <a:t>das telas do aplicativo para </a:t>
            </a:r>
            <a:r>
              <a:rPr lang="pt-BR" sz="1100" i="1" dirty="0" err="1"/>
              <a:t>Tablets</a:t>
            </a:r>
            <a:r>
              <a:rPr lang="pt-BR" sz="1100" dirty="0"/>
              <a:t> com as regras do jogo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5" y="2060848"/>
            <a:ext cx="6547710" cy="49107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68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6173" y="5371663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Figura 5</a:t>
            </a:r>
            <a:r>
              <a:rPr lang="pt-BR" sz="1100" dirty="0" smtClean="0"/>
              <a:t>. Partida com 5 jogadores.</a:t>
            </a:r>
            <a:endParaRPr lang="pt-BR" sz="11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15209"/>
            <a:ext cx="4075667" cy="177389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82" y="3455127"/>
            <a:ext cx="4067944" cy="1733974"/>
          </a:xfrm>
          <a:prstGeom prst="rect">
            <a:avLst/>
          </a:prstGeom>
        </p:spPr>
      </p:pic>
      <p:cxnSp>
        <p:nvCxnSpPr>
          <p:cNvPr id="12" name="Conector reto 11"/>
          <p:cNvCxnSpPr/>
          <p:nvPr/>
        </p:nvCxnSpPr>
        <p:spPr>
          <a:xfrm>
            <a:off x="4572000" y="314096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939648" y="5371663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/>
              <a:t>Figura 6</a:t>
            </a:r>
            <a:r>
              <a:rPr lang="pt-BR" sz="1100" dirty="0" smtClean="0"/>
              <a:t>. Partida com 50+ jogadores.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241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08817" y="5615662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Figura </a:t>
            </a:r>
            <a:r>
              <a:rPr lang="pt-BR" sz="1100" b="1" dirty="0" smtClean="0"/>
              <a:t>7</a:t>
            </a:r>
            <a:r>
              <a:rPr lang="pt-BR" sz="1100" dirty="0" smtClean="0"/>
              <a:t>. Exemplos de Carta </a:t>
            </a:r>
            <a:r>
              <a:rPr lang="pt-BR" sz="1100" dirty="0"/>
              <a:t>de </a:t>
            </a:r>
            <a:r>
              <a:rPr lang="pt-BR" sz="1100" dirty="0" smtClean="0"/>
              <a:t>Personalidade.</a:t>
            </a:r>
            <a:endParaRPr lang="pt-BR" sz="11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7" y="3504108"/>
            <a:ext cx="6705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696235" y="4438401"/>
            <a:ext cx="2126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</a:t>
            </a:r>
            <a:r>
              <a:rPr lang="pt-BR" sz="1100" b="1" dirty="0" smtClean="0"/>
              <a:t>8.</a:t>
            </a:r>
            <a:r>
              <a:rPr lang="pt-BR" sz="1100" dirty="0" smtClean="0"/>
              <a:t> </a:t>
            </a:r>
            <a:r>
              <a:rPr lang="pt-BR" sz="1100" dirty="0"/>
              <a:t>Ficha de Integrante com </a:t>
            </a:r>
            <a:r>
              <a:rPr lang="pt-BR" sz="1100" dirty="0" smtClean="0"/>
              <a:t/>
            </a:r>
            <a:br>
              <a:rPr lang="pt-BR" sz="1100" dirty="0" smtClean="0"/>
            </a:br>
            <a:r>
              <a:rPr lang="pt-BR" sz="1100" dirty="0" smtClean="0"/>
              <a:t>Carta </a:t>
            </a:r>
            <a:r>
              <a:rPr lang="pt-BR" sz="1100" dirty="0"/>
              <a:t>de </a:t>
            </a:r>
            <a:r>
              <a:rPr lang="pt-BR" sz="1100" dirty="0" smtClean="0"/>
              <a:t>Personalidade.</a:t>
            </a:r>
            <a:endParaRPr lang="pt-BR" sz="1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44" y="3295997"/>
            <a:ext cx="5915025" cy="2581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194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76635" y="4465133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Figura </a:t>
            </a:r>
            <a:r>
              <a:rPr lang="pt-BR" sz="1100" b="1" dirty="0" smtClean="0"/>
              <a:t>9.</a:t>
            </a:r>
            <a:r>
              <a:rPr lang="pt-BR" sz="1100" dirty="0" smtClean="0"/>
              <a:t> Carta de Ação e sua mecânica.</a:t>
            </a:r>
            <a:endParaRPr lang="pt-BR" sz="11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77" y="3161944"/>
            <a:ext cx="5760640" cy="3221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726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63" y="2924944"/>
            <a:ext cx="6082194" cy="39031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55776" y="6453336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Figura </a:t>
            </a:r>
            <a:r>
              <a:rPr lang="pt-BR" sz="1100" b="1" dirty="0" smtClean="0"/>
              <a:t>10.</a:t>
            </a:r>
            <a:r>
              <a:rPr lang="pt-BR" sz="1100" dirty="0" smtClean="0"/>
              <a:t> Cartas de Efeito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103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INTRODUÇÃO</a:t>
            </a:r>
          </a:p>
          <a:p>
            <a:pPr marL="0" indent="0">
              <a:buNone/>
            </a:pPr>
            <a:endParaRPr lang="pt-BR" sz="1000" dirty="0" smtClean="0"/>
          </a:p>
          <a:p>
            <a:r>
              <a:rPr lang="pt-BR" sz="2400" dirty="0" smtClean="0"/>
              <a:t>Falta de engajamento e motivação em sala de aula.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44198"/>
            <a:ext cx="5040560" cy="375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Conjuntos de regras, Mecânicas de Jogo, Informação.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453336"/>
            <a:ext cx="37263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/>
              <a:t>Figura </a:t>
            </a:r>
            <a:r>
              <a:rPr lang="pt-BR" sz="1100" b="1" dirty="0" smtClean="0"/>
              <a:t>11.</a:t>
            </a:r>
            <a:r>
              <a:rPr lang="pt-BR" sz="1100" dirty="0" smtClean="0"/>
              <a:t> Planilha de Justificativa da Decisão</a:t>
            </a:r>
            <a:endParaRPr lang="pt-BR" sz="11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32" y="2471659"/>
            <a:ext cx="6830446" cy="39816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9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RESULTADO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276872"/>
            <a:ext cx="778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 smtClean="0"/>
              <a:t>Contexto.</a:t>
            </a:r>
            <a:endParaRPr lang="pt-BR" sz="2400" dirty="0"/>
          </a:p>
        </p:txBody>
      </p:sp>
      <p:sp>
        <p:nvSpPr>
          <p:cNvPr id="10" name="Espaço Reservado para Conteúdo 8"/>
          <p:cNvSpPr txBox="1">
            <a:spLocks/>
          </p:cNvSpPr>
          <p:nvPr/>
        </p:nvSpPr>
        <p:spPr>
          <a:xfrm>
            <a:off x="609600" y="1752600"/>
            <a:ext cx="7778824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sz="2600" dirty="0" smtClean="0"/>
              <a:t>Para ser jogado em </a:t>
            </a:r>
            <a:r>
              <a:rPr lang="pt-BR" sz="2600" dirty="0"/>
              <a:t>sala de </a:t>
            </a:r>
            <a:r>
              <a:rPr lang="pt-BR" sz="2600" dirty="0" smtClean="0"/>
              <a:t>aula.</a:t>
            </a:r>
          </a:p>
          <a:p>
            <a:pPr lvl="1"/>
            <a:r>
              <a:rPr lang="pt-BR" sz="2600" dirty="0" smtClean="0"/>
              <a:t>Capaz de  colocar em prática o </a:t>
            </a:r>
            <a:r>
              <a:rPr lang="pt-BR" sz="2600" dirty="0"/>
              <a:t>conteúdo teórico </a:t>
            </a:r>
            <a:r>
              <a:rPr lang="pt-BR" sz="2600" dirty="0" smtClean="0"/>
              <a:t>aprendido.</a:t>
            </a:r>
          </a:p>
          <a:p>
            <a:pPr lvl="1"/>
            <a:r>
              <a:rPr lang="pt-BR" sz="2600" dirty="0" smtClean="0"/>
              <a:t>Aprimora o discurso argumentativo.</a:t>
            </a:r>
          </a:p>
          <a:p>
            <a:pPr lvl="1"/>
            <a:r>
              <a:rPr lang="pt-BR" sz="2600" dirty="0" smtClean="0"/>
              <a:t>Por se tratar de uma interação criativa e </a:t>
            </a:r>
            <a:r>
              <a:rPr lang="pt-BR" sz="2600" dirty="0"/>
              <a:t>divertida</a:t>
            </a:r>
            <a:r>
              <a:rPr lang="pt-BR" sz="2600" dirty="0" smtClean="0"/>
              <a:t>, estimula </a:t>
            </a:r>
            <a:r>
              <a:rPr lang="pt-BR" sz="2600" dirty="0"/>
              <a:t>discussões </a:t>
            </a:r>
            <a:r>
              <a:rPr lang="pt-BR" sz="2600" dirty="0" smtClean="0"/>
              <a:t>fora da sala de aula.</a:t>
            </a:r>
            <a:endParaRPr lang="pt-BR" sz="2600" dirty="0"/>
          </a:p>
          <a:p>
            <a:pPr lvl="1"/>
            <a:endParaRPr lang="pt-BR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19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CONSIDERAÇÕES FINAIS</a:t>
            </a:r>
          </a:p>
          <a:p>
            <a:pPr marL="0" indent="0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t-BR" dirty="0"/>
              <a:t>A desmotivação dos alunos é algo que vem preocupando os professores </a:t>
            </a:r>
            <a:r>
              <a:rPr lang="pt-BR" dirty="0" smtClean="0"/>
              <a:t>e a “</a:t>
            </a:r>
            <a:r>
              <a:rPr lang="pt-BR" b="1" dirty="0" err="1" smtClean="0"/>
              <a:t>gamificação</a:t>
            </a:r>
            <a:r>
              <a:rPr lang="pt-BR" dirty="0" smtClean="0"/>
              <a:t>” </a:t>
            </a:r>
            <a:r>
              <a:rPr lang="pt-BR" dirty="0"/>
              <a:t>tem se mostrado uma alternativa </a:t>
            </a:r>
            <a:r>
              <a:rPr lang="pt-BR" dirty="0" smtClean="0"/>
              <a:t>promissora no ensino.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 projeto foi realizado com </a:t>
            </a:r>
            <a:r>
              <a:rPr lang="pt-BR" b="1" dirty="0" smtClean="0"/>
              <a:t>pesquisa aplicada </a:t>
            </a:r>
            <a:r>
              <a:rPr lang="pt-BR" dirty="0" smtClean="0"/>
              <a:t>e com suporte de autores relevantes da área. Durante a produção do jogo foram aplicados conceitos de </a:t>
            </a:r>
            <a:r>
              <a:rPr lang="pt-BR" b="1" i="1" dirty="0" smtClean="0"/>
              <a:t>game design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O presente trabalho ainda permite um </a:t>
            </a:r>
            <a:r>
              <a:rPr lang="pt-BR" dirty="0"/>
              <a:t>aprofundamento </a:t>
            </a:r>
            <a:r>
              <a:rPr lang="pt-BR" dirty="0" smtClean="0"/>
              <a:t>em </a:t>
            </a:r>
            <a:r>
              <a:rPr lang="pt-BR" b="1" dirty="0"/>
              <a:t>novas formas de atuar</a:t>
            </a:r>
            <a:r>
              <a:rPr lang="pt-BR" dirty="0"/>
              <a:t>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Existe </a:t>
            </a:r>
            <a:r>
              <a:rPr lang="pt-BR" dirty="0"/>
              <a:t>a intenção de </a:t>
            </a:r>
            <a:r>
              <a:rPr lang="pt-BR" dirty="0" smtClean="0"/>
              <a:t>adaptar este jogo para </a:t>
            </a:r>
            <a:r>
              <a:rPr lang="pt-BR" b="1" dirty="0" smtClean="0"/>
              <a:t>100% digital</a:t>
            </a:r>
            <a:r>
              <a:rPr lang="pt-BR" dirty="0" smtClean="0"/>
              <a:t>, para dispositivos </a:t>
            </a:r>
            <a:r>
              <a:rPr lang="pt-BR" dirty="0"/>
              <a:t>móveis, tais como celulares e </a:t>
            </a:r>
            <a:r>
              <a:rPr lang="pt-BR" i="1" dirty="0" err="1"/>
              <a:t>tablets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REFERÊNCIAS BIBLIOGRÁFICAS</a:t>
            </a:r>
          </a:p>
          <a:p>
            <a:pPr marL="0" indent="0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/>
              <a:t>ALDRICH, Clark. Learning by doing: a comprehensive guide to simulations, computer games, and pedagogy in e-learning and other educational experiences. </a:t>
            </a:r>
            <a:r>
              <a:rPr lang="pt-BR" dirty="0"/>
              <a:t>São Francisco: Pfeiffer, 2005.</a:t>
            </a:r>
          </a:p>
          <a:p>
            <a:r>
              <a:rPr lang="pt-BR" dirty="0"/>
              <a:t>COSTA, Leandro </a:t>
            </a:r>
            <a:r>
              <a:rPr lang="pt-BR" dirty="0" err="1"/>
              <a:t>Demenciano</a:t>
            </a:r>
            <a:r>
              <a:rPr lang="pt-BR" dirty="0"/>
              <a:t>. O que os jogos de entretenimento têm que os educativos não têm: 7 princípios para projetar jogos educativos eficientes. Teresópolis: Ed. Novas </a:t>
            </a:r>
            <a:r>
              <a:rPr lang="pt-BR" dirty="0" err="1"/>
              <a:t>Idéias</a:t>
            </a:r>
            <a:r>
              <a:rPr lang="pt-BR" dirty="0"/>
              <a:t>; Rio de Janeiro: Ed. PUC-Rio, 2010.</a:t>
            </a:r>
          </a:p>
          <a:p>
            <a:r>
              <a:rPr lang="pt-BR" dirty="0"/>
              <a:t>DOMÍNGUEZ, </a:t>
            </a:r>
            <a:r>
              <a:rPr lang="pt-BR" dirty="0" err="1"/>
              <a:t>Adrián</a:t>
            </a:r>
            <a:r>
              <a:rPr lang="pt-BR" dirty="0"/>
              <a:t>; NAVARRETE, </a:t>
            </a:r>
            <a:r>
              <a:rPr lang="pt-BR" dirty="0" err="1"/>
              <a:t>Joseba</a:t>
            </a:r>
            <a:r>
              <a:rPr lang="pt-BR" dirty="0"/>
              <a:t> </a:t>
            </a:r>
            <a:r>
              <a:rPr lang="pt-BR" dirty="0" err="1"/>
              <a:t>Saenz</a:t>
            </a:r>
            <a:r>
              <a:rPr lang="pt-BR" dirty="0"/>
              <a:t> de; MARCOS, </a:t>
            </a:r>
            <a:r>
              <a:rPr lang="pt-BR" dirty="0" err="1"/>
              <a:t>Luis</a:t>
            </a:r>
            <a:r>
              <a:rPr lang="pt-BR" dirty="0"/>
              <a:t> de; SANZ, </a:t>
            </a:r>
            <a:r>
              <a:rPr lang="pt-BR" dirty="0" err="1"/>
              <a:t>Luis</a:t>
            </a:r>
            <a:r>
              <a:rPr lang="pt-BR" dirty="0"/>
              <a:t> </a:t>
            </a:r>
            <a:r>
              <a:rPr lang="pt-BR" dirty="0" err="1"/>
              <a:t>Fernández</a:t>
            </a:r>
            <a:r>
              <a:rPr lang="pt-BR" dirty="0"/>
              <a:t>; PAGÉS, Carmen; HERRÁIZ, José Javier </a:t>
            </a:r>
            <a:r>
              <a:rPr lang="pt-BR" dirty="0" err="1"/>
              <a:t>Martínez</a:t>
            </a:r>
            <a:r>
              <a:rPr lang="pt-BR" dirty="0"/>
              <a:t>. </a:t>
            </a:r>
            <a:r>
              <a:rPr lang="en-US" dirty="0" err="1"/>
              <a:t>Gamifying</a:t>
            </a:r>
            <a:r>
              <a:rPr lang="en-US" dirty="0"/>
              <a:t> learning experiences: Practical implications and outcomes. Journal Computers &amp; Education, Virginia, v. 63, p. 380–392, 2013.</a:t>
            </a:r>
            <a:endParaRPr lang="pt-BR" dirty="0"/>
          </a:p>
          <a:p>
            <a:r>
              <a:rPr lang="pt-BR" dirty="0"/>
              <a:t>FURIÓ, David; GONZÁLEZ-GANCEDO, Santiago; JUAN, M. C.; SEGUÍ, </a:t>
            </a:r>
            <a:r>
              <a:rPr lang="pt-BR" dirty="0" err="1"/>
              <a:t>Ignacio</a:t>
            </a:r>
            <a:r>
              <a:rPr lang="pt-BR" dirty="0"/>
              <a:t>; COSTA, </a:t>
            </a:r>
            <a:r>
              <a:rPr lang="pt-BR" dirty="0" err="1"/>
              <a:t>María</a:t>
            </a:r>
            <a:r>
              <a:rPr lang="pt-BR" dirty="0"/>
              <a:t>. </a:t>
            </a:r>
            <a:r>
              <a:rPr lang="en-US" dirty="0"/>
              <a:t>The effects of the size and weight of a mobile device on an educational game. Journal Computers &amp; Education, Virginia, v. 64, p. 24–41, 2013.</a:t>
            </a:r>
            <a:endParaRPr lang="pt-BR" dirty="0"/>
          </a:p>
          <a:p>
            <a:r>
              <a:rPr lang="en-US" dirty="0"/>
              <a:t>JÄRVINEN, Aki. Games without frontiers: theories and methods for game studies and design, University of Tampere, 2008. </a:t>
            </a:r>
            <a:r>
              <a:rPr lang="pt-BR" dirty="0"/>
              <a:t>Tese de doutorado.</a:t>
            </a:r>
          </a:p>
          <a:p>
            <a:r>
              <a:rPr lang="en-US" dirty="0"/>
              <a:t>KLOPFER, Eric; OSTERWELL, Scot; SALEN, Katie. Moving learning games forward: obstacle, opportunities &amp; openness. </a:t>
            </a:r>
            <a:r>
              <a:rPr lang="pt-BR" dirty="0" err="1"/>
              <a:t>Education</a:t>
            </a:r>
            <a:r>
              <a:rPr lang="pt-BR" dirty="0"/>
              <a:t> Arcade; MIT, 2009. Disponível em: &lt;http://education.mit.edu/papers/MovingLearningGamesForward_EdArcade.pdf&gt;.</a:t>
            </a:r>
          </a:p>
          <a:p>
            <a:r>
              <a:rPr lang="pt-BR" dirty="0"/>
              <a:t>LUIZ, R. B. &amp; BATTAIOLA, A. L. O potencial de jogos de RPG no desenvolvimento de habilidades sociais e competências culturais. In 9º Congresso Brasileiro de Pesquisa e Desenvolvimento em Design, (Anais P&amp;D Design 2010, pp. 5019 – 5030). São Paulo, SP, Brasil, 2010.</a:t>
            </a:r>
          </a:p>
          <a:p>
            <a:r>
              <a:rPr lang="pt-BR" dirty="0"/>
              <a:t>MARCATTO, Alfeu. Saindo do quadro. São Paulo, 1996.</a:t>
            </a:r>
          </a:p>
          <a:p>
            <a:r>
              <a:rPr lang="pt-BR" dirty="0"/>
              <a:t>RIYIS, Marcos Tanaka. SIMPLES. Sistema Inicial para Mestres-Professores Lecionarem através de uma Estratégia Motivadora. São Paulo: Ed. do autor, 2004.</a:t>
            </a:r>
          </a:p>
          <a:p>
            <a:r>
              <a:rPr lang="pt-BR" dirty="0"/>
              <a:t>ROCHA, Mateus Souza. RPG: JOGO E CONHECIMENTO: O Role </a:t>
            </a:r>
            <a:r>
              <a:rPr lang="pt-BR" dirty="0" err="1"/>
              <a:t>Playing</a:t>
            </a:r>
            <a:r>
              <a:rPr lang="pt-BR" dirty="0"/>
              <a:t> Game como mobilizador de esferas do conhecimento. UNIMEP, 2006. Dissertação de Mestrado</a:t>
            </a:r>
            <a:r>
              <a:rPr lang="pt-BR" dirty="0" smtClean="0"/>
              <a:t>.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sz="1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INTRODUÇÃO</a:t>
            </a:r>
          </a:p>
          <a:p>
            <a:pPr marL="0" indent="0">
              <a:buNone/>
            </a:pPr>
            <a:endParaRPr lang="pt-BR" sz="1000" dirty="0" smtClean="0"/>
          </a:p>
          <a:p>
            <a:r>
              <a:rPr lang="pt-BR" sz="2400" dirty="0" smtClean="0"/>
              <a:t>Existe muito engajamento em </a:t>
            </a:r>
            <a:r>
              <a:rPr lang="pt-BR" sz="2400" i="1" dirty="0" smtClean="0"/>
              <a:t>games</a:t>
            </a:r>
            <a:r>
              <a:rPr lang="pt-BR" sz="2400" dirty="0" smtClean="0"/>
              <a:t>.</a:t>
            </a:r>
            <a:endParaRPr lang="pt-BR" sz="2400" dirty="0"/>
          </a:p>
          <a:p>
            <a:pPr marL="457200" lvl="1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34" y="2852936"/>
            <a:ext cx="7227832" cy="37584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rot="16200000">
            <a:off x="6423225" y="5211505"/>
            <a:ext cx="2492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World RPG </a:t>
            </a:r>
            <a:r>
              <a:rPr lang="pt-BR" sz="1400" dirty="0" err="1" smtClean="0"/>
              <a:t>Fest</a:t>
            </a:r>
            <a:r>
              <a:rPr lang="pt-BR" sz="1400" dirty="0" smtClean="0"/>
              <a:t> (Curitiba, 2012)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686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1000" dirty="0"/>
          </a:p>
          <a:p>
            <a:pPr lvl="1"/>
            <a:r>
              <a:rPr lang="pt-BR" sz="2400" dirty="0"/>
              <a:t>O jogo pode ser utilizado como ferramenta para desenvolver habilidades de </a:t>
            </a:r>
            <a:r>
              <a:rPr lang="pt-BR" sz="2400" b="1" dirty="0"/>
              <a:t>pensamento</a:t>
            </a:r>
            <a:r>
              <a:rPr lang="pt-BR" sz="2400" dirty="0"/>
              <a:t> e </a:t>
            </a:r>
            <a:r>
              <a:rPr lang="pt-BR" sz="2400" b="1" dirty="0"/>
              <a:t>cognição</a:t>
            </a:r>
            <a:r>
              <a:rPr lang="pt-BR" sz="2400" dirty="0"/>
              <a:t>, além de apresentar exemplos de aprendizado e estimular a </a:t>
            </a:r>
            <a:r>
              <a:rPr lang="pt-BR" sz="2400" b="1" dirty="0"/>
              <a:t>atenção</a:t>
            </a:r>
            <a:r>
              <a:rPr lang="pt-BR" sz="2400" dirty="0"/>
              <a:t> e </a:t>
            </a:r>
            <a:r>
              <a:rPr lang="pt-BR" sz="2400" b="1" dirty="0"/>
              <a:t>memória</a:t>
            </a:r>
            <a:r>
              <a:rPr lang="pt-BR" sz="2400" dirty="0"/>
              <a:t> (FURIÓ; GONZÁLEZ-GANCEDO; JUAN; SEGUÍ; COSTA, 2013</a:t>
            </a:r>
            <a:r>
              <a:rPr lang="pt-BR" sz="2400" dirty="0" smtClean="0"/>
              <a:t>).</a:t>
            </a:r>
          </a:p>
          <a:p>
            <a:pPr lvl="1"/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17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sz="2400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 rot="16200000">
            <a:off x="6918484" y="6067896"/>
            <a:ext cx="100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Ubongo</a:t>
            </a:r>
            <a:r>
              <a:rPr lang="pt-BR" sz="1400" dirty="0" smtClean="0"/>
              <a:t> 3D</a:t>
            </a:r>
            <a:endParaRPr lang="pt-BR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89" y="2423123"/>
            <a:ext cx="5400621" cy="430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sz="2400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3" y="2492897"/>
            <a:ext cx="6543640" cy="421246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 rot="16200000">
            <a:off x="6466574" y="5531686"/>
            <a:ext cx="2294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Heroes</a:t>
            </a:r>
            <a:r>
              <a:rPr lang="pt-BR" sz="1400" dirty="0" smtClean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Might</a:t>
            </a:r>
            <a:r>
              <a:rPr lang="pt-BR" sz="1400" dirty="0" smtClean="0"/>
              <a:t> </a:t>
            </a:r>
            <a:r>
              <a:rPr lang="pt-BR" sz="1400" dirty="0" err="1" smtClean="0"/>
              <a:t>and</a:t>
            </a:r>
            <a:r>
              <a:rPr lang="pt-BR" sz="1400" dirty="0" smtClean="0"/>
              <a:t> Magic 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584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err="1" smtClean="0"/>
              <a:t>Järvinen</a:t>
            </a:r>
            <a:r>
              <a:rPr lang="pt-BR" sz="2400" dirty="0" smtClean="0"/>
              <a:t> </a:t>
            </a:r>
            <a:r>
              <a:rPr lang="pt-BR" sz="2400" dirty="0"/>
              <a:t>(</a:t>
            </a:r>
            <a:r>
              <a:rPr lang="pt-BR" sz="2400" dirty="0" smtClean="0"/>
              <a:t>2008): jogos </a:t>
            </a:r>
            <a:r>
              <a:rPr lang="pt-BR" sz="2400" dirty="0"/>
              <a:t>são uma forma de entretenimento onde a psique humana é engajada de uma forma muito mais complexa do que em muitos outros tipos de </a:t>
            </a:r>
            <a:r>
              <a:rPr lang="pt-BR" sz="2400" dirty="0" smtClean="0"/>
              <a:t>entretenimento. 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E </a:t>
            </a:r>
            <a:r>
              <a:rPr lang="pt-BR" sz="2400" b="1" dirty="0"/>
              <a:t>onde a diversão é manifestada como “emoções e prazeres”, existe a chance do </a:t>
            </a:r>
            <a:r>
              <a:rPr lang="pt-BR" sz="2400" b="1" dirty="0" smtClean="0"/>
              <a:t>aprendizado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1857375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3" name="Picture 3" descr="T:\MANUAIS E PROCEDIMENTOS\0_Identidade Visual\Logo do Grupo Positivo\Logo_PO\01_UnivPos_Online_Cor_V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73" y="5805264"/>
            <a:ext cx="101756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INTRODUÇÃO</a:t>
            </a:r>
            <a:endParaRPr lang="pt-BR" sz="2400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7374458" cy="43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1188</Words>
  <Application>Microsoft Office PowerPoint</Application>
  <PresentationFormat>Apresentação na tela (4:3)</PresentationFormat>
  <Paragraphs>252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Administrador</cp:lastModifiedBy>
  <cp:revision>59</cp:revision>
  <dcterms:created xsi:type="dcterms:W3CDTF">2014-07-31T15:12:21Z</dcterms:created>
  <dcterms:modified xsi:type="dcterms:W3CDTF">2014-09-25T18:18:37Z</dcterms:modified>
</cp:coreProperties>
</file>