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1" r:id="rId3"/>
    <p:sldId id="274" r:id="rId4"/>
    <p:sldId id="263" r:id="rId5"/>
    <p:sldId id="257" r:id="rId6"/>
    <p:sldId id="266" r:id="rId7"/>
    <p:sldId id="271" r:id="rId8"/>
    <p:sldId id="265" r:id="rId9"/>
    <p:sldId id="264" r:id="rId10"/>
    <p:sldId id="275" r:id="rId11"/>
    <p:sldId id="306" r:id="rId12"/>
    <p:sldId id="307" r:id="rId13"/>
    <p:sldId id="308" r:id="rId14"/>
    <p:sldId id="276" r:id="rId15"/>
    <p:sldId id="309" r:id="rId16"/>
    <p:sldId id="311" r:id="rId17"/>
    <p:sldId id="272" r:id="rId18"/>
    <p:sldId id="278" r:id="rId19"/>
    <p:sldId id="312" r:id="rId20"/>
    <p:sldId id="279" r:id="rId21"/>
    <p:sldId id="281" r:id="rId22"/>
    <p:sldId id="288" r:id="rId23"/>
    <p:sldId id="301" r:id="rId24"/>
    <p:sldId id="313" r:id="rId25"/>
  </p:sldIdLst>
  <p:sldSz cx="9144000" cy="6858000" type="screen4x3"/>
  <p:notesSz cx="6858000" cy="9144000"/>
  <p:custDataLst>
    <p:tags r:id="rId28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D3FE93B3-78DD-45CF-B18C-E7F8BD47D9C5}">
          <p14:sldIdLst>
            <p14:sldId id="256"/>
            <p14:sldId id="261"/>
            <p14:sldId id="274"/>
            <p14:sldId id="263"/>
            <p14:sldId id="257"/>
            <p14:sldId id="266"/>
            <p14:sldId id="271"/>
            <p14:sldId id="265"/>
            <p14:sldId id="264"/>
            <p14:sldId id="275"/>
            <p14:sldId id="306"/>
            <p14:sldId id="307"/>
            <p14:sldId id="308"/>
            <p14:sldId id="276"/>
            <p14:sldId id="309"/>
            <p14:sldId id="311"/>
            <p14:sldId id="272"/>
            <p14:sldId id="278"/>
            <p14:sldId id="312"/>
            <p14:sldId id="279"/>
            <p14:sldId id="281"/>
            <p14:sldId id="288"/>
            <p14:sldId id="301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ícia Passos" initials="PP" lastIdx="1" clrIdx="0"/>
  <p:cmAuthor id="1" name="Lilian Brito Santos" initials="LBS" lastIdx="1" clrIdx="1">
    <p:extLst>
      <p:ext uri="{19B8F6BF-5375-455C-9EA6-DF929625EA0E}">
        <p15:presenceInfo xmlns:p15="http://schemas.microsoft.com/office/powerpoint/2012/main" userId="S-1-5-21-106135388-1760507933-219632125-62193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22" autoAdjust="0"/>
  </p:normalViewPr>
  <p:slideViewPr>
    <p:cSldViewPr>
      <p:cViewPr varScale="1">
        <p:scale>
          <a:sx n="66" d="100"/>
          <a:sy n="66" d="100"/>
        </p:scale>
        <p:origin x="193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342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D3087-928B-4452-AB60-41BEF8568544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4A285D-14A8-4ACD-9E23-D090BFCF3A04}">
      <dgm:prSet phldrT="[Texto]"/>
      <dgm:spPr/>
      <dgm:t>
        <a:bodyPr/>
        <a:lstStyle/>
        <a:p>
          <a:r>
            <a:rPr lang="pt-BR" dirty="0" smtClean="0"/>
            <a:t>Complexidade</a:t>
          </a:r>
          <a:endParaRPr lang="pt-BR" dirty="0"/>
        </a:p>
      </dgm:t>
    </dgm:pt>
    <dgm:pt modelId="{58EFC6F7-63A2-40F2-BDC8-8B382E623E9D}" type="parTrans" cxnId="{60769735-375E-4D88-9A60-7A4BBF37299A}">
      <dgm:prSet/>
      <dgm:spPr/>
      <dgm:t>
        <a:bodyPr/>
        <a:lstStyle/>
        <a:p>
          <a:endParaRPr lang="pt-BR"/>
        </a:p>
      </dgm:t>
    </dgm:pt>
    <dgm:pt modelId="{1685662B-D214-490B-BD5A-8BAE3DDEE7FC}" type="sibTrans" cxnId="{60769735-375E-4D88-9A60-7A4BBF37299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pt-BR"/>
        </a:p>
      </dgm:t>
    </dgm:pt>
    <dgm:pt modelId="{792A9AEE-D496-456D-BA6D-9DEE134BA478}">
      <dgm:prSet phldrT="[Texto]"/>
      <dgm:spPr/>
      <dgm:t>
        <a:bodyPr/>
        <a:lstStyle/>
        <a:p>
          <a:r>
            <a:rPr lang="pt-BR" dirty="0" smtClean="0"/>
            <a:t>Conhecimento</a:t>
          </a:r>
          <a:endParaRPr lang="pt-BR" dirty="0"/>
        </a:p>
      </dgm:t>
    </dgm:pt>
    <dgm:pt modelId="{B82354C3-1B26-4675-AC17-DC15B20AF20C}" type="parTrans" cxnId="{B11374D6-6816-4185-8EE1-FE17B4C762D9}">
      <dgm:prSet/>
      <dgm:spPr/>
      <dgm:t>
        <a:bodyPr/>
        <a:lstStyle/>
        <a:p>
          <a:endParaRPr lang="pt-BR"/>
        </a:p>
      </dgm:t>
    </dgm:pt>
    <dgm:pt modelId="{25EC45C4-1A5B-4D01-8639-547124CC92A5}" type="sibTrans" cxnId="{B11374D6-6816-4185-8EE1-FE17B4C762D9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t-BR"/>
        </a:p>
      </dgm:t>
    </dgm:pt>
    <dgm:pt modelId="{3FA17886-2238-4581-AE9C-878422D93CBC}">
      <dgm:prSet phldrT="[Texto]"/>
      <dgm:spPr/>
      <dgm:t>
        <a:bodyPr/>
        <a:lstStyle/>
        <a:p>
          <a:r>
            <a:rPr lang="pt-BR" dirty="0" smtClean="0"/>
            <a:t>Avaliação</a:t>
          </a:r>
          <a:endParaRPr lang="pt-BR" dirty="0"/>
        </a:p>
      </dgm:t>
    </dgm:pt>
    <dgm:pt modelId="{32F68265-F8EE-42D2-8131-19E06875609E}" type="parTrans" cxnId="{55D2AD6E-F1E0-49D7-AF68-53FCF6C97D89}">
      <dgm:prSet/>
      <dgm:spPr/>
      <dgm:t>
        <a:bodyPr/>
        <a:lstStyle/>
        <a:p>
          <a:endParaRPr lang="pt-BR"/>
        </a:p>
      </dgm:t>
    </dgm:pt>
    <dgm:pt modelId="{4B03CE47-9E08-4D25-AFDE-96EC44B0E382}" type="sibTrans" cxnId="{55D2AD6E-F1E0-49D7-AF68-53FCF6C97D89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pt-BR"/>
        </a:p>
      </dgm:t>
    </dgm:pt>
    <dgm:pt modelId="{1D3247F3-5B86-43BA-AA65-A93FAC0FA671}" type="pres">
      <dgm:prSet presAssocID="{DB7D3087-928B-4452-AB60-41BEF8568544}" presName="Name0" presStyleCnt="0">
        <dgm:presLayoutVars>
          <dgm:chMax val="8"/>
          <dgm:chPref val="8"/>
          <dgm:dir/>
        </dgm:presLayoutVars>
      </dgm:prSet>
      <dgm:spPr/>
    </dgm:pt>
    <dgm:pt modelId="{5EE53F1F-72E8-45AA-867C-CFE2CF8DD467}" type="pres">
      <dgm:prSet presAssocID="{644A285D-14A8-4ACD-9E23-D090BFCF3A04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E74D58A-E239-4D96-97AB-A9D415DE33A8}" type="pres">
      <dgm:prSet presAssocID="{644A285D-14A8-4ACD-9E23-D090BFCF3A04}" presName="image_accent_1" presStyleCnt="0"/>
      <dgm:spPr/>
    </dgm:pt>
    <dgm:pt modelId="{9E8830D6-0F6D-45DF-B0EC-36FC9708BCBE}" type="pres">
      <dgm:prSet presAssocID="{644A285D-14A8-4ACD-9E23-D090BFCF3A04}" presName="imageAccentRepeatNode" presStyleLbl="alignNode1" presStyleIdx="0" presStyleCnt="6"/>
      <dgm:spPr/>
    </dgm:pt>
    <dgm:pt modelId="{589D6DA6-B22D-4B8D-82CE-90F54CB6ECFE}" type="pres">
      <dgm:prSet presAssocID="{644A285D-14A8-4ACD-9E23-D090BFCF3A04}" presName="accent_1" presStyleLbl="alignNode1" presStyleIdx="1" presStyleCnt="6"/>
      <dgm:spPr/>
    </dgm:pt>
    <dgm:pt modelId="{85EED1AB-7F84-4624-928F-931483DD700D}" type="pres">
      <dgm:prSet presAssocID="{1685662B-D214-490B-BD5A-8BAE3DDEE7FC}" presName="image_1" presStyleCnt="0"/>
      <dgm:spPr/>
    </dgm:pt>
    <dgm:pt modelId="{E50EF9AD-028B-4D32-B796-1BE120EFD3AF}" type="pres">
      <dgm:prSet presAssocID="{1685662B-D214-490B-BD5A-8BAE3DDEE7FC}" presName="imageRepeatNode" presStyleLbl="fgImgPlace1" presStyleIdx="0" presStyleCnt="3"/>
      <dgm:spPr/>
    </dgm:pt>
    <dgm:pt modelId="{539680D3-6D6A-4BAB-952C-FCBBD49EAE0A}" type="pres">
      <dgm:prSet presAssocID="{792A9AEE-D496-456D-BA6D-9DEE134BA478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7986F88-EFFA-4AB7-80F6-A5C380296EA9}" type="pres">
      <dgm:prSet presAssocID="{792A9AEE-D496-456D-BA6D-9DEE134BA478}" presName="image_accent_2" presStyleCnt="0"/>
      <dgm:spPr/>
    </dgm:pt>
    <dgm:pt modelId="{275D2840-503F-43C7-AC73-B7AA72823F7D}" type="pres">
      <dgm:prSet presAssocID="{792A9AEE-D496-456D-BA6D-9DEE134BA478}" presName="imageAccentRepeatNode" presStyleLbl="alignNode1" presStyleIdx="2" presStyleCnt="6"/>
      <dgm:spPr/>
    </dgm:pt>
    <dgm:pt modelId="{F2A19EE7-6143-43CA-9ABC-7082380F8409}" type="pres">
      <dgm:prSet presAssocID="{25EC45C4-1A5B-4D01-8639-547124CC92A5}" presName="image_2" presStyleCnt="0"/>
      <dgm:spPr/>
    </dgm:pt>
    <dgm:pt modelId="{B463D7B0-FA82-4EE4-AD32-F6D6B0A1A1D8}" type="pres">
      <dgm:prSet presAssocID="{25EC45C4-1A5B-4D01-8639-547124CC92A5}" presName="imageRepeatNode" presStyleLbl="fgImgPlace1" presStyleIdx="1" presStyleCnt="3"/>
      <dgm:spPr/>
    </dgm:pt>
    <dgm:pt modelId="{55B3DAE4-4CF4-42A2-BB7F-BE8C9D7F945E}" type="pres">
      <dgm:prSet presAssocID="{3FA17886-2238-4581-AE9C-878422D93CBC}" presName="image_accent_3" presStyleCnt="0"/>
      <dgm:spPr/>
    </dgm:pt>
    <dgm:pt modelId="{AA38177E-F47C-44A6-B2FB-FCA545F15047}" type="pres">
      <dgm:prSet presAssocID="{3FA17886-2238-4581-AE9C-878422D93CBC}" presName="imageAccentRepeatNode" presStyleLbl="alignNode1" presStyleIdx="3" presStyleCnt="6"/>
      <dgm:spPr/>
    </dgm:pt>
    <dgm:pt modelId="{D50500E2-3765-4292-BB1F-F5D1E81C0F56}" type="pres">
      <dgm:prSet presAssocID="{3FA17886-2238-4581-AE9C-878422D93CBC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6A7949-7ECD-4807-932E-E52354156E69}" type="pres">
      <dgm:prSet presAssocID="{3FA17886-2238-4581-AE9C-878422D93CBC}" presName="accent_2" presStyleLbl="alignNode1" presStyleIdx="4" presStyleCnt="6"/>
      <dgm:spPr/>
    </dgm:pt>
    <dgm:pt modelId="{3DA4AF11-71A3-4E26-8AEF-71518D090FCA}" type="pres">
      <dgm:prSet presAssocID="{3FA17886-2238-4581-AE9C-878422D93CBC}" presName="accent_3" presStyleLbl="alignNode1" presStyleIdx="5" presStyleCnt="6"/>
      <dgm:spPr/>
    </dgm:pt>
    <dgm:pt modelId="{77332200-EFED-40CA-A0D4-EF4FFC2B2D33}" type="pres">
      <dgm:prSet presAssocID="{4B03CE47-9E08-4D25-AFDE-96EC44B0E382}" presName="image_3" presStyleCnt="0"/>
      <dgm:spPr/>
    </dgm:pt>
    <dgm:pt modelId="{9F52BC7D-7B58-48FC-B102-6E9240AD553E}" type="pres">
      <dgm:prSet presAssocID="{4B03CE47-9E08-4D25-AFDE-96EC44B0E382}" presName="imageRepeatNode" presStyleLbl="fgImgPlace1" presStyleIdx="2" presStyleCnt="3"/>
      <dgm:spPr/>
    </dgm:pt>
  </dgm:ptLst>
  <dgm:cxnLst>
    <dgm:cxn modelId="{2D2F3719-C1B1-4418-A96B-62C1CB9BADA5}" type="presOf" srcId="{3FA17886-2238-4581-AE9C-878422D93CBC}" destId="{D50500E2-3765-4292-BB1F-F5D1E81C0F56}" srcOrd="0" destOrd="0" presId="urn:microsoft.com/office/officeart/2008/layout/BubblePictureList"/>
    <dgm:cxn modelId="{60769735-375E-4D88-9A60-7A4BBF37299A}" srcId="{DB7D3087-928B-4452-AB60-41BEF8568544}" destId="{644A285D-14A8-4ACD-9E23-D090BFCF3A04}" srcOrd="0" destOrd="0" parTransId="{58EFC6F7-63A2-40F2-BDC8-8B382E623E9D}" sibTransId="{1685662B-D214-490B-BD5A-8BAE3DDEE7FC}"/>
    <dgm:cxn modelId="{1D4B7C5B-9095-4AA7-A6CC-CE9A17BAA033}" type="presOf" srcId="{25EC45C4-1A5B-4D01-8639-547124CC92A5}" destId="{B463D7B0-FA82-4EE4-AD32-F6D6B0A1A1D8}" srcOrd="0" destOrd="0" presId="urn:microsoft.com/office/officeart/2008/layout/BubblePictureList"/>
    <dgm:cxn modelId="{1DA3C3B2-CFD8-48F7-8B8B-B1ED45B072F3}" type="presOf" srcId="{4B03CE47-9E08-4D25-AFDE-96EC44B0E382}" destId="{9F52BC7D-7B58-48FC-B102-6E9240AD553E}" srcOrd="0" destOrd="0" presId="urn:microsoft.com/office/officeart/2008/layout/BubblePictureList"/>
    <dgm:cxn modelId="{55D2AD6E-F1E0-49D7-AF68-53FCF6C97D89}" srcId="{DB7D3087-928B-4452-AB60-41BEF8568544}" destId="{3FA17886-2238-4581-AE9C-878422D93CBC}" srcOrd="2" destOrd="0" parTransId="{32F68265-F8EE-42D2-8131-19E06875609E}" sibTransId="{4B03CE47-9E08-4D25-AFDE-96EC44B0E382}"/>
    <dgm:cxn modelId="{315B4E8D-0B24-4E5C-B3F5-D313A879E4B4}" type="presOf" srcId="{792A9AEE-D496-456D-BA6D-9DEE134BA478}" destId="{539680D3-6D6A-4BAB-952C-FCBBD49EAE0A}" srcOrd="0" destOrd="0" presId="urn:microsoft.com/office/officeart/2008/layout/BubblePictureList"/>
    <dgm:cxn modelId="{D133A304-C6E8-4D56-A393-CF16516DBFE5}" type="presOf" srcId="{1685662B-D214-490B-BD5A-8BAE3DDEE7FC}" destId="{E50EF9AD-028B-4D32-B796-1BE120EFD3AF}" srcOrd="0" destOrd="0" presId="urn:microsoft.com/office/officeart/2008/layout/BubblePictureList"/>
    <dgm:cxn modelId="{F30613D8-3FAC-4794-9866-BE0CD0836A1D}" type="presOf" srcId="{DB7D3087-928B-4452-AB60-41BEF8568544}" destId="{1D3247F3-5B86-43BA-AA65-A93FAC0FA671}" srcOrd="0" destOrd="0" presId="urn:microsoft.com/office/officeart/2008/layout/BubblePictureList"/>
    <dgm:cxn modelId="{B11374D6-6816-4185-8EE1-FE17B4C762D9}" srcId="{DB7D3087-928B-4452-AB60-41BEF8568544}" destId="{792A9AEE-D496-456D-BA6D-9DEE134BA478}" srcOrd="1" destOrd="0" parTransId="{B82354C3-1B26-4675-AC17-DC15B20AF20C}" sibTransId="{25EC45C4-1A5B-4D01-8639-547124CC92A5}"/>
    <dgm:cxn modelId="{58DD1D4A-5389-4489-BB19-15D7F3B96582}" type="presOf" srcId="{644A285D-14A8-4ACD-9E23-D090BFCF3A04}" destId="{5EE53F1F-72E8-45AA-867C-CFE2CF8DD467}" srcOrd="0" destOrd="0" presId="urn:microsoft.com/office/officeart/2008/layout/BubblePictureList"/>
    <dgm:cxn modelId="{A563DC33-92B7-492E-8300-6F5D172A3662}" type="presParOf" srcId="{1D3247F3-5B86-43BA-AA65-A93FAC0FA671}" destId="{5EE53F1F-72E8-45AA-867C-CFE2CF8DD467}" srcOrd="0" destOrd="0" presId="urn:microsoft.com/office/officeart/2008/layout/BubblePictureList"/>
    <dgm:cxn modelId="{C3EBAEF9-D4B5-4464-8A5B-3F6BEC16A165}" type="presParOf" srcId="{1D3247F3-5B86-43BA-AA65-A93FAC0FA671}" destId="{DE74D58A-E239-4D96-97AB-A9D415DE33A8}" srcOrd="1" destOrd="0" presId="urn:microsoft.com/office/officeart/2008/layout/BubblePictureList"/>
    <dgm:cxn modelId="{E2D921DB-E218-497D-BCE9-D7A72A2A560F}" type="presParOf" srcId="{DE74D58A-E239-4D96-97AB-A9D415DE33A8}" destId="{9E8830D6-0F6D-45DF-B0EC-36FC9708BCBE}" srcOrd="0" destOrd="0" presId="urn:microsoft.com/office/officeart/2008/layout/BubblePictureList"/>
    <dgm:cxn modelId="{80783315-8CFF-45A6-A48E-058E269481B3}" type="presParOf" srcId="{1D3247F3-5B86-43BA-AA65-A93FAC0FA671}" destId="{589D6DA6-B22D-4B8D-82CE-90F54CB6ECFE}" srcOrd="2" destOrd="0" presId="urn:microsoft.com/office/officeart/2008/layout/BubblePictureList"/>
    <dgm:cxn modelId="{7067593C-DAFA-4B6F-9316-AE4E60228393}" type="presParOf" srcId="{1D3247F3-5B86-43BA-AA65-A93FAC0FA671}" destId="{85EED1AB-7F84-4624-928F-931483DD700D}" srcOrd="3" destOrd="0" presId="urn:microsoft.com/office/officeart/2008/layout/BubblePictureList"/>
    <dgm:cxn modelId="{6389B0BF-B3BE-41A6-81C1-7CA25E2DD1B0}" type="presParOf" srcId="{85EED1AB-7F84-4624-928F-931483DD700D}" destId="{E50EF9AD-028B-4D32-B796-1BE120EFD3AF}" srcOrd="0" destOrd="0" presId="urn:microsoft.com/office/officeart/2008/layout/BubblePictureList"/>
    <dgm:cxn modelId="{5B709585-C70E-4672-9816-2DD3A9C5113C}" type="presParOf" srcId="{1D3247F3-5B86-43BA-AA65-A93FAC0FA671}" destId="{539680D3-6D6A-4BAB-952C-FCBBD49EAE0A}" srcOrd="4" destOrd="0" presId="urn:microsoft.com/office/officeart/2008/layout/BubblePictureList"/>
    <dgm:cxn modelId="{F90CDA65-5894-4E1B-B7C6-1216ECAB28D5}" type="presParOf" srcId="{1D3247F3-5B86-43BA-AA65-A93FAC0FA671}" destId="{F7986F88-EFFA-4AB7-80F6-A5C380296EA9}" srcOrd="5" destOrd="0" presId="urn:microsoft.com/office/officeart/2008/layout/BubblePictureList"/>
    <dgm:cxn modelId="{197DF278-8CD5-4171-9780-483788DCABB2}" type="presParOf" srcId="{F7986F88-EFFA-4AB7-80F6-A5C380296EA9}" destId="{275D2840-503F-43C7-AC73-B7AA72823F7D}" srcOrd="0" destOrd="0" presId="urn:microsoft.com/office/officeart/2008/layout/BubblePictureList"/>
    <dgm:cxn modelId="{47E52B24-2C52-47C0-A445-11B95791A7BC}" type="presParOf" srcId="{1D3247F3-5B86-43BA-AA65-A93FAC0FA671}" destId="{F2A19EE7-6143-43CA-9ABC-7082380F8409}" srcOrd="6" destOrd="0" presId="urn:microsoft.com/office/officeart/2008/layout/BubblePictureList"/>
    <dgm:cxn modelId="{A634EA3E-9996-4B3A-BD3A-AE863F30D569}" type="presParOf" srcId="{F2A19EE7-6143-43CA-9ABC-7082380F8409}" destId="{B463D7B0-FA82-4EE4-AD32-F6D6B0A1A1D8}" srcOrd="0" destOrd="0" presId="urn:microsoft.com/office/officeart/2008/layout/BubblePictureList"/>
    <dgm:cxn modelId="{DAC9E2B1-EAAE-4BB3-8DDE-05CB06136D46}" type="presParOf" srcId="{1D3247F3-5B86-43BA-AA65-A93FAC0FA671}" destId="{55B3DAE4-4CF4-42A2-BB7F-BE8C9D7F945E}" srcOrd="7" destOrd="0" presId="urn:microsoft.com/office/officeart/2008/layout/BubblePictureList"/>
    <dgm:cxn modelId="{E0A63623-F7FD-4948-84E4-7788A9090EC8}" type="presParOf" srcId="{55B3DAE4-4CF4-42A2-BB7F-BE8C9D7F945E}" destId="{AA38177E-F47C-44A6-B2FB-FCA545F15047}" srcOrd="0" destOrd="0" presId="urn:microsoft.com/office/officeart/2008/layout/BubblePictureList"/>
    <dgm:cxn modelId="{2BFA9572-E9AE-4BF8-BA73-B742FEFD1AF9}" type="presParOf" srcId="{1D3247F3-5B86-43BA-AA65-A93FAC0FA671}" destId="{D50500E2-3765-4292-BB1F-F5D1E81C0F56}" srcOrd="8" destOrd="0" presId="urn:microsoft.com/office/officeart/2008/layout/BubblePictureList"/>
    <dgm:cxn modelId="{ACA101D7-EDB0-49D8-96A1-6C49B9A5C4E8}" type="presParOf" srcId="{1D3247F3-5B86-43BA-AA65-A93FAC0FA671}" destId="{076A7949-7ECD-4807-932E-E52354156E69}" srcOrd="9" destOrd="0" presId="urn:microsoft.com/office/officeart/2008/layout/BubblePictureList"/>
    <dgm:cxn modelId="{F6BB014B-2C47-45D8-AA76-A3048AB4D085}" type="presParOf" srcId="{1D3247F3-5B86-43BA-AA65-A93FAC0FA671}" destId="{3DA4AF11-71A3-4E26-8AEF-71518D090FCA}" srcOrd="10" destOrd="0" presId="urn:microsoft.com/office/officeart/2008/layout/BubblePictureList"/>
    <dgm:cxn modelId="{AA97F952-16F8-42A9-9A25-3DF2AC4E6282}" type="presParOf" srcId="{1D3247F3-5B86-43BA-AA65-A93FAC0FA671}" destId="{77332200-EFED-40CA-A0D4-EF4FFC2B2D33}" srcOrd="11" destOrd="0" presId="urn:microsoft.com/office/officeart/2008/layout/BubblePictureList"/>
    <dgm:cxn modelId="{D70125CB-BE41-459F-89DF-912DC082C71B}" type="presParOf" srcId="{77332200-EFED-40CA-A0D4-EF4FFC2B2D33}" destId="{9F52BC7D-7B58-48FC-B102-6E9240AD553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276C2A-F5B5-4350-B389-34E1FB1CC499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2A22BCC4-224B-41D6-9A07-A8F09A3CA682}">
      <dgm:prSet phldrT="[Texto]"/>
      <dgm:spPr/>
      <dgm:t>
        <a:bodyPr/>
        <a:lstStyle/>
        <a:p>
          <a:r>
            <a:rPr lang="pt-BR" dirty="0" smtClean="0"/>
            <a:t>Fase 1</a:t>
          </a:r>
          <a:endParaRPr lang="pt-BR" dirty="0"/>
        </a:p>
      </dgm:t>
    </dgm:pt>
    <dgm:pt modelId="{3F927B45-FA3D-4758-8519-73ABD01CC919}" type="parTrans" cxnId="{015E1F85-5ED1-4022-A702-9229EC142FAB}">
      <dgm:prSet/>
      <dgm:spPr/>
      <dgm:t>
        <a:bodyPr/>
        <a:lstStyle/>
        <a:p>
          <a:endParaRPr lang="pt-BR"/>
        </a:p>
      </dgm:t>
    </dgm:pt>
    <dgm:pt modelId="{195C464B-7294-4CA0-8B11-93FAFC588B2C}" type="sibTrans" cxnId="{015E1F85-5ED1-4022-A702-9229EC142FAB}">
      <dgm:prSet/>
      <dgm:spPr/>
      <dgm:t>
        <a:bodyPr/>
        <a:lstStyle/>
        <a:p>
          <a:endParaRPr lang="pt-BR"/>
        </a:p>
      </dgm:t>
    </dgm:pt>
    <dgm:pt modelId="{0723ACDB-B4BA-4935-BA1C-EDA44381553A}">
      <dgm:prSet phldrT="[Texto]"/>
      <dgm:spPr/>
      <dgm:t>
        <a:bodyPr/>
        <a:lstStyle/>
        <a:p>
          <a:r>
            <a:rPr lang="pt-BR" dirty="0" smtClean="0"/>
            <a:t>Ações </a:t>
          </a:r>
          <a:r>
            <a:rPr lang="pt-BR" dirty="0" err="1" smtClean="0"/>
            <a:t>somativas</a:t>
          </a:r>
          <a:endParaRPr lang="pt-BR" dirty="0"/>
        </a:p>
      </dgm:t>
    </dgm:pt>
    <dgm:pt modelId="{B2B20014-52CC-4E54-93B9-1C23268A4B81}" type="parTrans" cxnId="{DA58C2E9-2833-4114-B28E-98202D47778E}">
      <dgm:prSet/>
      <dgm:spPr/>
      <dgm:t>
        <a:bodyPr/>
        <a:lstStyle/>
        <a:p>
          <a:endParaRPr lang="pt-BR"/>
        </a:p>
      </dgm:t>
    </dgm:pt>
    <dgm:pt modelId="{60EBBD51-C76B-4F4F-B063-3A3EE9776E60}" type="sibTrans" cxnId="{DA58C2E9-2833-4114-B28E-98202D47778E}">
      <dgm:prSet/>
      <dgm:spPr/>
      <dgm:t>
        <a:bodyPr/>
        <a:lstStyle/>
        <a:p>
          <a:endParaRPr lang="pt-BR"/>
        </a:p>
      </dgm:t>
    </dgm:pt>
    <dgm:pt modelId="{00D4057B-983B-4F0D-BC4A-0CF73C85AECA}">
      <dgm:prSet phldrT="[Texto]"/>
      <dgm:spPr/>
      <dgm:t>
        <a:bodyPr/>
        <a:lstStyle/>
        <a:p>
          <a:r>
            <a:rPr lang="pt-BR" dirty="0" smtClean="0"/>
            <a:t>Fase 2</a:t>
          </a:r>
          <a:endParaRPr lang="pt-BR" dirty="0"/>
        </a:p>
      </dgm:t>
    </dgm:pt>
    <dgm:pt modelId="{47EF2914-B00D-45BE-B968-7AAA7ABD49DA}" type="parTrans" cxnId="{3E1F1516-A70D-47DD-929B-EC43CDDD4256}">
      <dgm:prSet/>
      <dgm:spPr/>
      <dgm:t>
        <a:bodyPr/>
        <a:lstStyle/>
        <a:p>
          <a:endParaRPr lang="pt-BR"/>
        </a:p>
      </dgm:t>
    </dgm:pt>
    <dgm:pt modelId="{4E6E9490-1782-4B98-93F5-6E008D1CB4B5}" type="sibTrans" cxnId="{3E1F1516-A70D-47DD-929B-EC43CDDD4256}">
      <dgm:prSet/>
      <dgm:spPr/>
      <dgm:t>
        <a:bodyPr/>
        <a:lstStyle/>
        <a:p>
          <a:endParaRPr lang="pt-BR"/>
        </a:p>
      </dgm:t>
    </dgm:pt>
    <dgm:pt modelId="{D4D61B36-258F-49BE-BF35-97BE7F43B5C3}">
      <dgm:prSet phldrT="[Texto]"/>
      <dgm:spPr/>
      <dgm:t>
        <a:bodyPr/>
        <a:lstStyle/>
        <a:p>
          <a:r>
            <a:rPr lang="pt-BR" dirty="0" smtClean="0"/>
            <a:t>Ações </a:t>
          </a:r>
          <a:r>
            <a:rPr lang="pt-BR" dirty="0" err="1" smtClean="0"/>
            <a:t>somativas</a:t>
          </a:r>
          <a:r>
            <a:rPr lang="pt-BR" dirty="0" smtClean="0"/>
            <a:t>...</a:t>
          </a:r>
          <a:endParaRPr lang="pt-BR" dirty="0"/>
        </a:p>
      </dgm:t>
    </dgm:pt>
    <dgm:pt modelId="{AECA4683-7764-4DEB-8991-0FB6DFF45934}" type="parTrans" cxnId="{D36839CB-5BFF-44AE-B94F-5AB3091DB20F}">
      <dgm:prSet/>
      <dgm:spPr/>
      <dgm:t>
        <a:bodyPr/>
        <a:lstStyle/>
        <a:p>
          <a:endParaRPr lang="pt-BR"/>
        </a:p>
      </dgm:t>
    </dgm:pt>
    <dgm:pt modelId="{1F1707F3-8EAF-47BC-BB7F-35D3159CD391}" type="sibTrans" cxnId="{D36839CB-5BFF-44AE-B94F-5AB3091DB20F}">
      <dgm:prSet/>
      <dgm:spPr/>
      <dgm:t>
        <a:bodyPr/>
        <a:lstStyle/>
        <a:p>
          <a:endParaRPr lang="pt-BR"/>
        </a:p>
      </dgm:t>
    </dgm:pt>
    <dgm:pt modelId="{4DE90805-1CD0-4124-B5FE-72B33EDEA09A}" type="pres">
      <dgm:prSet presAssocID="{D2276C2A-F5B5-4350-B389-34E1FB1CC499}" presName="Name0" presStyleCnt="0">
        <dgm:presLayoutVars>
          <dgm:dir/>
          <dgm:resizeHandles val="exact"/>
        </dgm:presLayoutVars>
      </dgm:prSet>
      <dgm:spPr/>
    </dgm:pt>
    <dgm:pt modelId="{18562074-FE33-43D3-9E87-1FE2F05FA27B}" type="pres">
      <dgm:prSet presAssocID="{2A22BCC4-224B-41D6-9A07-A8F09A3CA68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FC3A37-3B75-4D63-B514-CDBB42258C0E}" type="pres">
      <dgm:prSet presAssocID="{195C464B-7294-4CA0-8B11-93FAFC588B2C}" presName="parSpace" presStyleCnt="0"/>
      <dgm:spPr/>
    </dgm:pt>
    <dgm:pt modelId="{71E2FCC1-7798-4F7B-BBDE-15CDF802BE4C}" type="pres">
      <dgm:prSet presAssocID="{0723ACDB-B4BA-4935-BA1C-EDA44381553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2821AC-E50A-4ED9-8E73-A094F855ECE5}" type="pres">
      <dgm:prSet presAssocID="{60EBBD51-C76B-4F4F-B063-3A3EE9776E60}" presName="parSpace" presStyleCnt="0"/>
      <dgm:spPr/>
    </dgm:pt>
    <dgm:pt modelId="{5EA30F36-5EAE-48CA-AE2A-3F4502AC8E7F}" type="pres">
      <dgm:prSet presAssocID="{00D4057B-983B-4F0D-BC4A-0CF73C85AECA}" presName="parTxOnly" presStyleLbl="node1" presStyleIdx="2" presStyleCnt="4">
        <dgm:presLayoutVars>
          <dgm:bulletEnabled val="1"/>
        </dgm:presLayoutVars>
      </dgm:prSet>
      <dgm:spPr/>
    </dgm:pt>
    <dgm:pt modelId="{C3CB481D-CBAE-471B-9B0D-9F330CF1DB11}" type="pres">
      <dgm:prSet presAssocID="{4E6E9490-1782-4B98-93F5-6E008D1CB4B5}" presName="parSpace" presStyleCnt="0"/>
      <dgm:spPr/>
    </dgm:pt>
    <dgm:pt modelId="{FC5581C4-AF8C-460C-A1BD-73984A04B426}" type="pres">
      <dgm:prSet presAssocID="{D4D61B36-258F-49BE-BF35-97BE7F43B5C3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16A1FF-2A9B-457E-8BBC-38A02B69BB93}" type="presOf" srcId="{0723ACDB-B4BA-4935-BA1C-EDA44381553A}" destId="{71E2FCC1-7798-4F7B-BBDE-15CDF802BE4C}" srcOrd="0" destOrd="0" presId="urn:microsoft.com/office/officeart/2005/8/layout/hChevron3"/>
    <dgm:cxn modelId="{807EDC06-C02A-4C2F-9044-4330A08C4C2D}" type="presOf" srcId="{2A22BCC4-224B-41D6-9A07-A8F09A3CA682}" destId="{18562074-FE33-43D3-9E87-1FE2F05FA27B}" srcOrd="0" destOrd="0" presId="urn:microsoft.com/office/officeart/2005/8/layout/hChevron3"/>
    <dgm:cxn modelId="{EFF45A4C-F63A-4056-A89A-B3564364C7D7}" type="presOf" srcId="{D4D61B36-258F-49BE-BF35-97BE7F43B5C3}" destId="{FC5581C4-AF8C-460C-A1BD-73984A04B426}" srcOrd="0" destOrd="0" presId="urn:microsoft.com/office/officeart/2005/8/layout/hChevron3"/>
    <dgm:cxn modelId="{D36839CB-5BFF-44AE-B94F-5AB3091DB20F}" srcId="{D2276C2A-F5B5-4350-B389-34E1FB1CC499}" destId="{D4D61B36-258F-49BE-BF35-97BE7F43B5C3}" srcOrd="3" destOrd="0" parTransId="{AECA4683-7764-4DEB-8991-0FB6DFF45934}" sibTransId="{1F1707F3-8EAF-47BC-BB7F-35D3159CD391}"/>
    <dgm:cxn modelId="{2935CF98-BB21-4A44-930D-382139F98FA6}" type="presOf" srcId="{00D4057B-983B-4F0D-BC4A-0CF73C85AECA}" destId="{5EA30F36-5EAE-48CA-AE2A-3F4502AC8E7F}" srcOrd="0" destOrd="0" presId="urn:microsoft.com/office/officeart/2005/8/layout/hChevron3"/>
    <dgm:cxn modelId="{3E1F1516-A70D-47DD-929B-EC43CDDD4256}" srcId="{D2276C2A-F5B5-4350-B389-34E1FB1CC499}" destId="{00D4057B-983B-4F0D-BC4A-0CF73C85AECA}" srcOrd="2" destOrd="0" parTransId="{47EF2914-B00D-45BE-B968-7AAA7ABD49DA}" sibTransId="{4E6E9490-1782-4B98-93F5-6E008D1CB4B5}"/>
    <dgm:cxn modelId="{DA58C2E9-2833-4114-B28E-98202D47778E}" srcId="{D2276C2A-F5B5-4350-B389-34E1FB1CC499}" destId="{0723ACDB-B4BA-4935-BA1C-EDA44381553A}" srcOrd="1" destOrd="0" parTransId="{B2B20014-52CC-4E54-93B9-1C23268A4B81}" sibTransId="{60EBBD51-C76B-4F4F-B063-3A3EE9776E60}"/>
    <dgm:cxn modelId="{10ECA845-2FA5-43B6-9917-97E9D86A5092}" type="presOf" srcId="{D2276C2A-F5B5-4350-B389-34E1FB1CC499}" destId="{4DE90805-1CD0-4124-B5FE-72B33EDEA09A}" srcOrd="0" destOrd="0" presId="urn:microsoft.com/office/officeart/2005/8/layout/hChevron3"/>
    <dgm:cxn modelId="{015E1F85-5ED1-4022-A702-9229EC142FAB}" srcId="{D2276C2A-F5B5-4350-B389-34E1FB1CC499}" destId="{2A22BCC4-224B-41D6-9A07-A8F09A3CA682}" srcOrd="0" destOrd="0" parTransId="{3F927B45-FA3D-4758-8519-73ABD01CC919}" sibTransId="{195C464B-7294-4CA0-8B11-93FAFC588B2C}"/>
    <dgm:cxn modelId="{1B35E52E-7A04-48DA-A3EA-A8A9ECB354C4}" type="presParOf" srcId="{4DE90805-1CD0-4124-B5FE-72B33EDEA09A}" destId="{18562074-FE33-43D3-9E87-1FE2F05FA27B}" srcOrd="0" destOrd="0" presId="urn:microsoft.com/office/officeart/2005/8/layout/hChevron3"/>
    <dgm:cxn modelId="{BAF199C7-A215-4675-8CFF-2061547EA8BE}" type="presParOf" srcId="{4DE90805-1CD0-4124-B5FE-72B33EDEA09A}" destId="{00FC3A37-3B75-4D63-B514-CDBB42258C0E}" srcOrd="1" destOrd="0" presId="urn:microsoft.com/office/officeart/2005/8/layout/hChevron3"/>
    <dgm:cxn modelId="{621D8E6D-1737-42BE-9B71-D0C553EE67BB}" type="presParOf" srcId="{4DE90805-1CD0-4124-B5FE-72B33EDEA09A}" destId="{71E2FCC1-7798-4F7B-BBDE-15CDF802BE4C}" srcOrd="2" destOrd="0" presId="urn:microsoft.com/office/officeart/2005/8/layout/hChevron3"/>
    <dgm:cxn modelId="{FE850704-375D-430A-A161-CCCC754D6907}" type="presParOf" srcId="{4DE90805-1CD0-4124-B5FE-72B33EDEA09A}" destId="{992821AC-E50A-4ED9-8E73-A094F855ECE5}" srcOrd="3" destOrd="0" presId="urn:microsoft.com/office/officeart/2005/8/layout/hChevron3"/>
    <dgm:cxn modelId="{D396EE5E-4766-4078-987B-5768B1BA901C}" type="presParOf" srcId="{4DE90805-1CD0-4124-B5FE-72B33EDEA09A}" destId="{5EA30F36-5EAE-48CA-AE2A-3F4502AC8E7F}" srcOrd="4" destOrd="0" presId="urn:microsoft.com/office/officeart/2005/8/layout/hChevron3"/>
    <dgm:cxn modelId="{378EAC95-BC68-4EB9-B098-9F1400613EBE}" type="presParOf" srcId="{4DE90805-1CD0-4124-B5FE-72B33EDEA09A}" destId="{C3CB481D-CBAE-471B-9B0D-9F330CF1DB11}" srcOrd="5" destOrd="0" presId="urn:microsoft.com/office/officeart/2005/8/layout/hChevron3"/>
    <dgm:cxn modelId="{62E7F085-DBF6-4EF0-8633-06A043BC8E25}" type="presParOf" srcId="{4DE90805-1CD0-4124-B5FE-72B33EDEA09A}" destId="{FC5581C4-AF8C-460C-A1BD-73984A04B42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FDD216-B6C9-43CC-AB8F-D7CFEB0A3C3F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8E5CFF5D-C91A-473E-865D-B9644F2AE79D}">
      <dgm:prSet phldrT="[Texto]"/>
      <dgm:spPr/>
      <dgm:t>
        <a:bodyPr/>
        <a:lstStyle/>
        <a:p>
          <a:r>
            <a:rPr lang="pt-BR" dirty="0" smtClean="0"/>
            <a:t>Processo de aprendizagem</a:t>
          </a:r>
          <a:endParaRPr lang="pt-BR" dirty="0"/>
        </a:p>
      </dgm:t>
    </dgm:pt>
    <dgm:pt modelId="{4687D860-6300-4CDD-8641-D218B4D4DFA9}" type="parTrans" cxnId="{262A2AD3-9893-4DBB-9522-5F067927DBCC}">
      <dgm:prSet/>
      <dgm:spPr/>
      <dgm:t>
        <a:bodyPr/>
        <a:lstStyle/>
        <a:p>
          <a:endParaRPr lang="pt-BR"/>
        </a:p>
      </dgm:t>
    </dgm:pt>
    <dgm:pt modelId="{C5AD5442-454C-4E2C-B231-5C74A9EAB3F7}" type="sibTrans" cxnId="{262A2AD3-9893-4DBB-9522-5F067927DBCC}">
      <dgm:prSet/>
      <dgm:spPr/>
      <dgm:t>
        <a:bodyPr/>
        <a:lstStyle/>
        <a:p>
          <a:endParaRPr lang="pt-BR"/>
        </a:p>
      </dgm:t>
    </dgm:pt>
    <dgm:pt modelId="{765113A9-0E8B-487A-BBEA-5AFF745803BF}">
      <dgm:prSet phldrT="[Texto]" custT="1"/>
      <dgm:spPr/>
      <dgm:t>
        <a:bodyPr/>
        <a:lstStyle/>
        <a:p>
          <a:r>
            <a:rPr lang="pt-BR" sz="4800" dirty="0" smtClean="0"/>
            <a:t>+</a:t>
          </a:r>
          <a:endParaRPr lang="pt-BR" sz="4800" dirty="0"/>
        </a:p>
      </dgm:t>
    </dgm:pt>
    <dgm:pt modelId="{DA7FDD2C-0A1F-44DA-BA54-19E5E05E62A8}" type="parTrans" cxnId="{AADCE91C-D216-4407-A8A4-1521B8A819F5}">
      <dgm:prSet/>
      <dgm:spPr/>
      <dgm:t>
        <a:bodyPr/>
        <a:lstStyle/>
        <a:p>
          <a:endParaRPr lang="pt-BR"/>
        </a:p>
      </dgm:t>
    </dgm:pt>
    <dgm:pt modelId="{BAE369BC-E3C7-4A39-82D4-8F24AC2E01E7}" type="sibTrans" cxnId="{AADCE91C-D216-4407-A8A4-1521B8A819F5}">
      <dgm:prSet/>
      <dgm:spPr/>
      <dgm:t>
        <a:bodyPr/>
        <a:lstStyle/>
        <a:p>
          <a:endParaRPr lang="pt-BR"/>
        </a:p>
      </dgm:t>
    </dgm:pt>
    <dgm:pt modelId="{D1FC9595-807D-45B3-91DB-6B9270C3E571}">
      <dgm:prSet phldrT="[Texto]"/>
      <dgm:spPr/>
      <dgm:t>
        <a:bodyPr/>
        <a:lstStyle/>
        <a:p>
          <a:r>
            <a:rPr lang="pt-BR" dirty="0" smtClean="0"/>
            <a:t>Ações avaliativas formativas</a:t>
          </a:r>
          <a:endParaRPr lang="pt-BR" dirty="0"/>
        </a:p>
      </dgm:t>
    </dgm:pt>
    <dgm:pt modelId="{9F3BD8CD-3691-4EFA-B299-AACF2269A135}" type="parTrans" cxnId="{C6B8AABE-4CF3-42C1-9933-9A314BFD2D56}">
      <dgm:prSet/>
      <dgm:spPr/>
      <dgm:t>
        <a:bodyPr/>
        <a:lstStyle/>
        <a:p>
          <a:endParaRPr lang="pt-BR"/>
        </a:p>
      </dgm:t>
    </dgm:pt>
    <dgm:pt modelId="{5FF6BFBD-9D03-4113-A2CE-9B99C7BD2307}" type="sibTrans" cxnId="{C6B8AABE-4CF3-42C1-9933-9A314BFD2D56}">
      <dgm:prSet/>
      <dgm:spPr/>
      <dgm:t>
        <a:bodyPr/>
        <a:lstStyle/>
        <a:p>
          <a:endParaRPr lang="pt-BR"/>
        </a:p>
      </dgm:t>
    </dgm:pt>
    <dgm:pt modelId="{FEE51FB1-E2DD-4E8D-BA25-4F720C58181F}" type="pres">
      <dgm:prSet presAssocID="{C9FDD216-B6C9-43CC-AB8F-D7CFEB0A3C3F}" presName="Name0" presStyleCnt="0">
        <dgm:presLayoutVars>
          <dgm:dir/>
          <dgm:animLvl val="lvl"/>
          <dgm:resizeHandles val="exact"/>
        </dgm:presLayoutVars>
      </dgm:prSet>
      <dgm:spPr/>
    </dgm:pt>
    <dgm:pt modelId="{70CF303E-0CE9-4ED7-AB9A-B9E51161209F}" type="pres">
      <dgm:prSet presAssocID="{C9FDD216-B6C9-43CC-AB8F-D7CFEB0A3C3F}" presName="dummy" presStyleCnt="0"/>
      <dgm:spPr/>
    </dgm:pt>
    <dgm:pt modelId="{B61B946B-65E6-464E-8D75-49125B449D71}" type="pres">
      <dgm:prSet presAssocID="{C9FDD216-B6C9-43CC-AB8F-D7CFEB0A3C3F}" presName="linH" presStyleCnt="0"/>
      <dgm:spPr/>
    </dgm:pt>
    <dgm:pt modelId="{5CA71CB1-0AB7-459A-ACDF-D5A4B16AB9B1}" type="pres">
      <dgm:prSet presAssocID="{C9FDD216-B6C9-43CC-AB8F-D7CFEB0A3C3F}" presName="padding1" presStyleCnt="0"/>
      <dgm:spPr/>
    </dgm:pt>
    <dgm:pt modelId="{1CEDC726-2EC6-4EAB-8FA8-065A01265234}" type="pres">
      <dgm:prSet presAssocID="{8E5CFF5D-C91A-473E-865D-B9644F2AE79D}" presName="linV" presStyleCnt="0"/>
      <dgm:spPr/>
    </dgm:pt>
    <dgm:pt modelId="{F792C3E7-E8B9-41FC-989D-34B9C8C0D895}" type="pres">
      <dgm:prSet presAssocID="{8E5CFF5D-C91A-473E-865D-B9644F2AE79D}" presName="spVertical1" presStyleCnt="0"/>
      <dgm:spPr/>
    </dgm:pt>
    <dgm:pt modelId="{5C22EFF6-F384-46B4-B947-C3E9D7B65580}" type="pres">
      <dgm:prSet presAssocID="{8E5CFF5D-C91A-473E-865D-B9644F2AE79D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660C1A-E014-44BB-9F49-195153F9327C}" type="pres">
      <dgm:prSet presAssocID="{8E5CFF5D-C91A-473E-865D-B9644F2AE79D}" presName="spVertical2" presStyleCnt="0"/>
      <dgm:spPr/>
    </dgm:pt>
    <dgm:pt modelId="{CAAE32C3-EC31-48AC-83AD-74B3FDEBED05}" type="pres">
      <dgm:prSet presAssocID="{8E5CFF5D-C91A-473E-865D-B9644F2AE79D}" presName="spVertical3" presStyleCnt="0"/>
      <dgm:spPr/>
    </dgm:pt>
    <dgm:pt modelId="{05234B48-E76F-4917-B616-73EF805369DC}" type="pres">
      <dgm:prSet presAssocID="{C5AD5442-454C-4E2C-B231-5C74A9EAB3F7}" presName="space" presStyleCnt="0"/>
      <dgm:spPr/>
    </dgm:pt>
    <dgm:pt modelId="{89AFED1B-8722-4334-A78E-723E01963BFD}" type="pres">
      <dgm:prSet presAssocID="{765113A9-0E8B-487A-BBEA-5AFF745803BF}" presName="linV" presStyleCnt="0"/>
      <dgm:spPr/>
    </dgm:pt>
    <dgm:pt modelId="{FA46AAEB-A844-4559-AAAA-841692AAA427}" type="pres">
      <dgm:prSet presAssocID="{765113A9-0E8B-487A-BBEA-5AFF745803BF}" presName="spVertical1" presStyleCnt="0"/>
      <dgm:spPr/>
    </dgm:pt>
    <dgm:pt modelId="{0F05BBB1-6C0B-410C-8739-840EE45EFFE8}" type="pres">
      <dgm:prSet presAssocID="{765113A9-0E8B-487A-BBEA-5AFF745803BF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5E2AD69-C701-4342-AF73-06734CA8639A}" type="pres">
      <dgm:prSet presAssocID="{765113A9-0E8B-487A-BBEA-5AFF745803BF}" presName="spVertical2" presStyleCnt="0"/>
      <dgm:spPr/>
    </dgm:pt>
    <dgm:pt modelId="{231029E9-C4D9-4C89-B0FC-14A1C49D9755}" type="pres">
      <dgm:prSet presAssocID="{765113A9-0E8B-487A-BBEA-5AFF745803BF}" presName="spVertical3" presStyleCnt="0"/>
      <dgm:spPr/>
    </dgm:pt>
    <dgm:pt modelId="{60B28445-AC3B-4548-A6B9-7D980B6EDEF2}" type="pres">
      <dgm:prSet presAssocID="{BAE369BC-E3C7-4A39-82D4-8F24AC2E01E7}" presName="space" presStyleCnt="0"/>
      <dgm:spPr/>
    </dgm:pt>
    <dgm:pt modelId="{E601A2FB-1AB9-4D1D-ABD8-2D02B062115C}" type="pres">
      <dgm:prSet presAssocID="{D1FC9595-807D-45B3-91DB-6B9270C3E571}" presName="linV" presStyleCnt="0"/>
      <dgm:spPr/>
    </dgm:pt>
    <dgm:pt modelId="{638023EF-EF23-49A8-BE79-AA4B0B734D6F}" type="pres">
      <dgm:prSet presAssocID="{D1FC9595-807D-45B3-91DB-6B9270C3E571}" presName="spVertical1" presStyleCnt="0"/>
      <dgm:spPr/>
    </dgm:pt>
    <dgm:pt modelId="{DC0E2C4B-6C51-47AC-8696-D1D192CBCBF2}" type="pres">
      <dgm:prSet presAssocID="{D1FC9595-807D-45B3-91DB-6B9270C3E571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AB556EB-077C-47EF-91D4-44A767B502B4}" type="pres">
      <dgm:prSet presAssocID="{D1FC9595-807D-45B3-91DB-6B9270C3E571}" presName="spVertical2" presStyleCnt="0"/>
      <dgm:spPr/>
    </dgm:pt>
    <dgm:pt modelId="{8661C1F8-3C46-4875-A4F1-7C7E192E516D}" type="pres">
      <dgm:prSet presAssocID="{D1FC9595-807D-45B3-91DB-6B9270C3E571}" presName="spVertical3" presStyleCnt="0"/>
      <dgm:spPr/>
    </dgm:pt>
    <dgm:pt modelId="{463F23B5-49DA-4C09-8C64-A5B861396793}" type="pres">
      <dgm:prSet presAssocID="{C9FDD216-B6C9-43CC-AB8F-D7CFEB0A3C3F}" presName="padding2" presStyleCnt="0"/>
      <dgm:spPr/>
    </dgm:pt>
    <dgm:pt modelId="{A9BB7153-4707-4AFC-8E8A-B3B7956A8463}" type="pres">
      <dgm:prSet presAssocID="{C9FDD216-B6C9-43CC-AB8F-D7CFEB0A3C3F}" presName="negArrow" presStyleCnt="0"/>
      <dgm:spPr/>
    </dgm:pt>
    <dgm:pt modelId="{885D102F-3FD7-47B0-BDD9-08C6867285C9}" type="pres">
      <dgm:prSet presAssocID="{C9FDD216-B6C9-43CC-AB8F-D7CFEB0A3C3F}" presName="backgroundArrow" presStyleLbl="node1" presStyleIdx="0" presStyleCnt="1"/>
      <dgm:spPr/>
    </dgm:pt>
  </dgm:ptLst>
  <dgm:cxnLst>
    <dgm:cxn modelId="{5E47E2C4-756A-4823-A068-E0FDA39A8DE8}" type="presOf" srcId="{765113A9-0E8B-487A-BBEA-5AFF745803BF}" destId="{0F05BBB1-6C0B-410C-8739-840EE45EFFE8}" srcOrd="0" destOrd="0" presId="urn:microsoft.com/office/officeart/2005/8/layout/hProcess3"/>
    <dgm:cxn modelId="{AE0B62DC-6571-4381-AC41-6510FFA6FA15}" type="presOf" srcId="{C9FDD216-B6C9-43CC-AB8F-D7CFEB0A3C3F}" destId="{FEE51FB1-E2DD-4E8D-BA25-4F720C58181F}" srcOrd="0" destOrd="0" presId="urn:microsoft.com/office/officeart/2005/8/layout/hProcess3"/>
    <dgm:cxn modelId="{AADCE91C-D216-4407-A8A4-1521B8A819F5}" srcId="{C9FDD216-B6C9-43CC-AB8F-D7CFEB0A3C3F}" destId="{765113A9-0E8B-487A-BBEA-5AFF745803BF}" srcOrd="1" destOrd="0" parTransId="{DA7FDD2C-0A1F-44DA-BA54-19E5E05E62A8}" sibTransId="{BAE369BC-E3C7-4A39-82D4-8F24AC2E01E7}"/>
    <dgm:cxn modelId="{4FB11905-1DB8-4B22-91FA-A6573ED83BFD}" type="presOf" srcId="{D1FC9595-807D-45B3-91DB-6B9270C3E571}" destId="{DC0E2C4B-6C51-47AC-8696-D1D192CBCBF2}" srcOrd="0" destOrd="0" presId="urn:microsoft.com/office/officeart/2005/8/layout/hProcess3"/>
    <dgm:cxn modelId="{C6B8AABE-4CF3-42C1-9933-9A314BFD2D56}" srcId="{C9FDD216-B6C9-43CC-AB8F-D7CFEB0A3C3F}" destId="{D1FC9595-807D-45B3-91DB-6B9270C3E571}" srcOrd="2" destOrd="0" parTransId="{9F3BD8CD-3691-4EFA-B299-AACF2269A135}" sibTransId="{5FF6BFBD-9D03-4113-A2CE-9B99C7BD2307}"/>
    <dgm:cxn modelId="{262A2AD3-9893-4DBB-9522-5F067927DBCC}" srcId="{C9FDD216-B6C9-43CC-AB8F-D7CFEB0A3C3F}" destId="{8E5CFF5D-C91A-473E-865D-B9644F2AE79D}" srcOrd="0" destOrd="0" parTransId="{4687D860-6300-4CDD-8641-D218B4D4DFA9}" sibTransId="{C5AD5442-454C-4E2C-B231-5C74A9EAB3F7}"/>
    <dgm:cxn modelId="{2DD88A43-28AA-4964-8184-FA77A42E8BEB}" type="presOf" srcId="{8E5CFF5D-C91A-473E-865D-B9644F2AE79D}" destId="{5C22EFF6-F384-46B4-B947-C3E9D7B65580}" srcOrd="0" destOrd="0" presId="urn:microsoft.com/office/officeart/2005/8/layout/hProcess3"/>
    <dgm:cxn modelId="{DCEE7006-169D-42B0-B843-99DA9B28A1A9}" type="presParOf" srcId="{FEE51FB1-E2DD-4E8D-BA25-4F720C58181F}" destId="{70CF303E-0CE9-4ED7-AB9A-B9E51161209F}" srcOrd="0" destOrd="0" presId="urn:microsoft.com/office/officeart/2005/8/layout/hProcess3"/>
    <dgm:cxn modelId="{DA6435A0-E957-4D46-8E9E-9FDAB37105C3}" type="presParOf" srcId="{FEE51FB1-E2DD-4E8D-BA25-4F720C58181F}" destId="{B61B946B-65E6-464E-8D75-49125B449D71}" srcOrd="1" destOrd="0" presId="urn:microsoft.com/office/officeart/2005/8/layout/hProcess3"/>
    <dgm:cxn modelId="{C1FB4F8A-E6D6-4AFB-BA2C-611D28B92D13}" type="presParOf" srcId="{B61B946B-65E6-464E-8D75-49125B449D71}" destId="{5CA71CB1-0AB7-459A-ACDF-D5A4B16AB9B1}" srcOrd="0" destOrd="0" presId="urn:microsoft.com/office/officeart/2005/8/layout/hProcess3"/>
    <dgm:cxn modelId="{820290AA-FC7B-442E-8150-1B4488098BF9}" type="presParOf" srcId="{B61B946B-65E6-464E-8D75-49125B449D71}" destId="{1CEDC726-2EC6-4EAB-8FA8-065A01265234}" srcOrd="1" destOrd="0" presId="urn:microsoft.com/office/officeart/2005/8/layout/hProcess3"/>
    <dgm:cxn modelId="{3EFBFF90-F091-4838-B14C-CC4287C11F02}" type="presParOf" srcId="{1CEDC726-2EC6-4EAB-8FA8-065A01265234}" destId="{F792C3E7-E8B9-41FC-989D-34B9C8C0D895}" srcOrd="0" destOrd="0" presId="urn:microsoft.com/office/officeart/2005/8/layout/hProcess3"/>
    <dgm:cxn modelId="{17E7EAF9-C5EE-4777-BF12-FC883A51840A}" type="presParOf" srcId="{1CEDC726-2EC6-4EAB-8FA8-065A01265234}" destId="{5C22EFF6-F384-46B4-B947-C3E9D7B65580}" srcOrd="1" destOrd="0" presId="urn:microsoft.com/office/officeart/2005/8/layout/hProcess3"/>
    <dgm:cxn modelId="{898C00FE-DF49-46B1-907A-95CB46EB2AD8}" type="presParOf" srcId="{1CEDC726-2EC6-4EAB-8FA8-065A01265234}" destId="{C4660C1A-E014-44BB-9F49-195153F9327C}" srcOrd="2" destOrd="0" presId="urn:microsoft.com/office/officeart/2005/8/layout/hProcess3"/>
    <dgm:cxn modelId="{D460BAF7-005F-4EBD-B82B-8BF8131D17F9}" type="presParOf" srcId="{1CEDC726-2EC6-4EAB-8FA8-065A01265234}" destId="{CAAE32C3-EC31-48AC-83AD-74B3FDEBED05}" srcOrd="3" destOrd="0" presId="urn:microsoft.com/office/officeart/2005/8/layout/hProcess3"/>
    <dgm:cxn modelId="{661A7D11-D44D-4918-8701-609A19C9806B}" type="presParOf" srcId="{B61B946B-65E6-464E-8D75-49125B449D71}" destId="{05234B48-E76F-4917-B616-73EF805369DC}" srcOrd="2" destOrd="0" presId="urn:microsoft.com/office/officeart/2005/8/layout/hProcess3"/>
    <dgm:cxn modelId="{CBAD3B22-A7B2-4625-A555-898AEEA423EA}" type="presParOf" srcId="{B61B946B-65E6-464E-8D75-49125B449D71}" destId="{89AFED1B-8722-4334-A78E-723E01963BFD}" srcOrd="3" destOrd="0" presId="urn:microsoft.com/office/officeart/2005/8/layout/hProcess3"/>
    <dgm:cxn modelId="{D755AB01-8FEA-4DD2-AB88-BF8D17420ADC}" type="presParOf" srcId="{89AFED1B-8722-4334-A78E-723E01963BFD}" destId="{FA46AAEB-A844-4559-AAAA-841692AAA427}" srcOrd="0" destOrd="0" presId="urn:microsoft.com/office/officeart/2005/8/layout/hProcess3"/>
    <dgm:cxn modelId="{27B7CF0E-9453-41F8-A8F0-28FDAAD3116F}" type="presParOf" srcId="{89AFED1B-8722-4334-A78E-723E01963BFD}" destId="{0F05BBB1-6C0B-410C-8739-840EE45EFFE8}" srcOrd="1" destOrd="0" presId="urn:microsoft.com/office/officeart/2005/8/layout/hProcess3"/>
    <dgm:cxn modelId="{87EC362D-4B5B-4449-B491-26FCE3EBAFF6}" type="presParOf" srcId="{89AFED1B-8722-4334-A78E-723E01963BFD}" destId="{35E2AD69-C701-4342-AF73-06734CA8639A}" srcOrd="2" destOrd="0" presId="urn:microsoft.com/office/officeart/2005/8/layout/hProcess3"/>
    <dgm:cxn modelId="{6BB24880-5849-4BC1-88F5-253B377AAB69}" type="presParOf" srcId="{89AFED1B-8722-4334-A78E-723E01963BFD}" destId="{231029E9-C4D9-4C89-B0FC-14A1C49D9755}" srcOrd="3" destOrd="0" presId="urn:microsoft.com/office/officeart/2005/8/layout/hProcess3"/>
    <dgm:cxn modelId="{9689CD93-E269-41F2-B296-18BA15444FD8}" type="presParOf" srcId="{B61B946B-65E6-464E-8D75-49125B449D71}" destId="{60B28445-AC3B-4548-A6B9-7D980B6EDEF2}" srcOrd="4" destOrd="0" presId="urn:microsoft.com/office/officeart/2005/8/layout/hProcess3"/>
    <dgm:cxn modelId="{425E91D7-8053-4DA3-B7F2-14611E745D1D}" type="presParOf" srcId="{B61B946B-65E6-464E-8D75-49125B449D71}" destId="{E601A2FB-1AB9-4D1D-ABD8-2D02B062115C}" srcOrd="5" destOrd="0" presId="urn:microsoft.com/office/officeart/2005/8/layout/hProcess3"/>
    <dgm:cxn modelId="{AE384487-6509-4021-86EA-66A72D9CBCE9}" type="presParOf" srcId="{E601A2FB-1AB9-4D1D-ABD8-2D02B062115C}" destId="{638023EF-EF23-49A8-BE79-AA4B0B734D6F}" srcOrd="0" destOrd="0" presId="urn:microsoft.com/office/officeart/2005/8/layout/hProcess3"/>
    <dgm:cxn modelId="{C0B5C2BE-4A45-41DB-B1C0-9A5EE83DAFEF}" type="presParOf" srcId="{E601A2FB-1AB9-4D1D-ABD8-2D02B062115C}" destId="{DC0E2C4B-6C51-47AC-8696-D1D192CBCBF2}" srcOrd="1" destOrd="0" presId="urn:microsoft.com/office/officeart/2005/8/layout/hProcess3"/>
    <dgm:cxn modelId="{AF30FBCD-CD4E-4612-B525-D3778589EDA5}" type="presParOf" srcId="{E601A2FB-1AB9-4D1D-ABD8-2D02B062115C}" destId="{1AB556EB-077C-47EF-91D4-44A767B502B4}" srcOrd="2" destOrd="0" presId="urn:microsoft.com/office/officeart/2005/8/layout/hProcess3"/>
    <dgm:cxn modelId="{65C2F717-8E89-4B41-B409-101A8A17C682}" type="presParOf" srcId="{E601A2FB-1AB9-4D1D-ABD8-2D02B062115C}" destId="{8661C1F8-3C46-4875-A4F1-7C7E192E516D}" srcOrd="3" destOrd="0" presId="urn:microsoft.com/office/officeart/2005/8/layout/hProcess3"/>
    <dgm:cxn modelId="{431B13BE-6569-4687-9D24-031767FBC30F}" type="presParOf" srcId="{B61B946B-65E6-464E-8D75-49125B449D71}" destId="{463F23B5-49DA-4C09-8C64-A5B861396793}" srcOrd="6" destOrd="0" presId="urn:microsoft.com/office/officeart/2005/8/layout/hProcess3"/>
    <dgm:cxn modelId="{AD09A80D-D1EC-404A-ABBB-A1C5AED93AD4}" type="presParOf" srcId="{B61B946B-65E6-464E-8D75-49125B449D71}" destId="{A9BB7153-4707-4AFC-8E8A-B3B7956A8463}" srcOrd="7" destOrd="0" presId="urn:microsoft.com/office/officeart/2005/8/layout/hProcess3"/>
    <dgm:cxn modelId="{6BD77FFC-D50C-424C-9812-1CBD476B0FBF}" type="presParOf" srcId="{B61B946B-65E6-464E-8D75-49125B449D71}" destId="{885D102F-3FD7-47B0-BDD9-08C6867285C9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B77188-593F-4E67-B84F-93A0771FC770}" type="doc">
      <dgm:prSet loTypeId="urn:microsoft.com/office/officeart/2005/8/layout/vList3#2" loCatId="list" qsTypeId="urn:microsoft.com/office/officeart/2005/8/quickstyle/simple1" qsCatId="simple" csTypeId="urn:microsoft.com/office/officeart/2005/8/colors/colorful3" csCatId="colorful" phldr="1"/>
      <dgm:spPr/>
    </dgm:pt>
    <dgm:pt modelId="{0DE57B95-1E55-47B1-8BF9-89D609330607}">
      <dgm:prSet phldrT="[Texto]" custT="1"/>
      <dgm:spPr/>
      <dgm:t>
        <a:bodyPr/>
        <a:lstStyle/>
        <a:p>
          <a:r>
            <a:rPr lang="pt-BR" sz="2000" b="1" dirty="0" smtClean="0"/>
            <a:t>Problematizações como desafios: conhecimento como resposta às ações</a:t>
          </a:r>
          <a:endParaRPr lang="pt-BR" sz="2000" b="1" dirty="0"/>
        </a:p>
      </dgm:t>
    </dgm:pt>
    <dgm:pt modelId="{9F77AB5A-14D7-4584-8476-5FE7C04204E0}" type="parTrans" cxnId="{D2CBD57F-93BF-4266-BF77-ECCC1526B252}">
      <dgm:prSet/>
      <dgm:spPr/>
      <dgm:t>
        <a:bodyPr/>
        <a:lstStyle/>
        <a:p>
          <a:endParaRPr lang="pt-BR"/>
        </a:p>
      </dgm:t>
    </dgm:pt>
    <dgm:pt modelId="{AA19615F-7EBD-4C3C-89B4-E212FC054811}" type="sibTrans" cxnId="{D2CBD57F-93BF-4266-BF77-ECCC1526B252}">
      <dgm:prSet/>
      <dgm:spPr/>
      <dgm:t>
        <a:bodyPr/>
        <a:lstStyle/>
        <a:p>
          <a:endParaRPr lang="pt-BR"/>
        </a:p>
      </dgm:t>
    </dgm:pt>
    <dgm:pt modelId="{C5624646-1896-44E7-A5BA-B2F8E6B9FCF6}">
      <dgm:prSet/>
      <dgm:spPr/>
      <dgm:t>
        <a:bodyPr/>
        <a:lstStyle/>
        <a:p>
          <a:r>
            <a:rPr lang="pt-BR" dirty="0" smtClean="0"/>
            <a:t>Ambientes e recursos que favoreçam a construção de soluções por meio de diversas linguagens e trajetórias</a:t>
          </a:r>
          <a:endParaRPr lang="pt-BR" dirty="0"/>
        </a:p>
      </dgm:t>
    </dgm:pt>
    <dgm:pt modelId="{FD43C591-7022-4142-A853-A8F48F0DE12D}" type="parTrans" cxnId="{90036CB2-ED39-4B19-A00E-AAB9A3FB0B66}">
      <dgm:prSet/>
      <dgm:spPr/>
      <dgm:t>
        <a:bodyPr/>
        <a:lstStyle/>
        <a:p>
          <a:endParaRPr lang="pt-BR"/>
        </a:p>
      </dgm:t>
    </dgm:pt>
    <dgm:pt modelId="{D6169645-1A9A-4E7E-AC48-7E2331B01148}" type="sibTrans" cxnId="{90036CB2-ED39-4B19-A00E-AAB9A3FB0B66}">
      <dgm:prSet/>
      <dgm:spPr/>
      <dgm:t>
        <a:bodyPr/>
        <a:lstStyle/>
        <a:p>
          <a:endParaRPr lang="pt-BR"/>
        </a:p>
      </dgm:t>
    </dgm:pt>
    <dgm:pt modelId="{900FD20E-6812-45CA-9022-4EAC8C07C9FE}">
      <dgm:prSet/>
      <dgm:spPr/>
      <dgm:t>
        <a:bodyPr/>
        <a:lstStyle/>
        <a:p>
          <a:r>
            <a:rPr lang="pt-BR" dirty="0" smtClean="0"/>
            <a:t>Interfaces que permitam múltiplas lógicas: jogos, textos, questões, percepções...</a:t>
          </a:r>
          <a:endParaRPr lang="pt-BR" dirty="0"/>
        </a:p>
      </dgm:t>
    </dgm:pt>
    <dgm:pt modelId="{5CEB9B46-089E-41A4-9297-CB3323F9D370}" type="parTrans" cxnId="{94347171-1573-480D-A2DC-747974C53853}">
      <dgm:prSet/>
      <dgm:spPr/>
      <dgm:t>
        <a:bodyPr/>
        <a:lstStyle/>
        <a:p>
          <a:endParaRPr lang="pt-BR"/>
        </a:p>
      </dgm:t>
    </dgm:pt>
    <dgm:pt modelId="{67C08E2F-7904-44FC-A52F-ADB9858AD766}" type="sibTrans" cxnId="{94347171-1573-480D-A2DC-747974C53853}">
      <dgm:prSet/>
      <dgm:spPr/>
      <dgm:t>
        <a:bodyPr/>
        <a:lstStyle/>
        <a:p>
          <a:endParaRPr lang="pt-BR"/>
        </a:p>
      </dgm:t>
    </dgm:pt>
    <dgm:pt modelId="{3082FDD7-0CE9-47E9-B75D-9F36E4857773}" type="pres">
      <dgm:prSet presAssocID="{40B77188-593F-4E67-B84F-93A0771FC770}" presName="linearFlow" presStyleCnt="0">
        <dgm:presLayoutVars>
          <dgm:dir/>
          <dgm:resizeHandles val="exact"/>
        </dgm:presLayoutVars>
      </dgm:prSet>
      <dgm:spPr/>
    </dgm:pt>
    <dgm:pt modelId="{F162FC6B-19AD-4845-BD7F-B1250EE0AFA0}" type="pres">
      <dgm:prSet presAssocID="{0DE57B95-1E55-47B1-8BF9-89D609330607}" presName="composite" presStyleCnt="0"/>
      <dgm:spPr/>
    </dgm:pt>
    <dgm:pt modelId="{D9A1B95D-03FE-44F5-AB51-651115462E54}" type="pres">
      <dgm:prSet presAssocID="{0DE57B95-1E55-47B1-8BF9-89D609330607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C48966-ED63-4914-B62D-B91517AB65D6}" type="pres">
      <dgm:prSet presAssocID="{0DE57B95-1E55-47B1-8BF9-89D60933060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B0D700-D195-4B9F-B9B5-BDF22252EA53}" type="pres">
      <dgm:prSet presAssocID="{AA19615F-7EBD-4C3C-89B4-E212FC054811}" presName="spacing" presStyleCnt="0"/>
      <dgm:spPr/>
    </dgm:pt>
    <dgm:pt modelId="{B05D6F85-8554-44CA-BD4B-DC7A71A46B32}" type="pres">
      <dgm:prSet presAssocID="{C5624646-1896-44E7-A5BA-B2F8E6B9FCF6}" presName="composite" presStyleCnt="0"/>
      <dgm:spPr/>
    </dgm:pt>
    <dgm:pt modelId="{B8C75E6F-BA58-43E6-844F-3387F824F424}" type="pres">
      <dgm:prSet presAssocID="{C5624646-1896-44E7-A5BA-B2F8E6B9FCF6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7497F81-0BC5-4559-9B58-9A6D92C64036}" type="pres">
      <dgm:prSet presAssocID="{C5624646-1896-44E7-A5BA-B2F8E6B9FCF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7647D5-7320-4DE6-B234-3488E1A94CF7}" type="pres">
      <dgm:prSet presAssocID="{D6169645-1A9A-4E7E-AC48-7E2331B01148}" presName="spacing" presStyleCnt="0"/>
      <dgm:spPr/>
    </dgm:pt>
    <dgm:pt modelId="{DBC9BACC-9A73-4BCB-ADD5-606997E995E7}" type="pres">
      <dgm:prSet presAssocID="{900FD20E-6812-45CA-9022-4EAC8C07C9FE}" presName="composite" presStyleCnt="0"/>
      <dgm:spPr/>
    </dgm:pt>
    <dgm:pt modelId="{F1062E48-8C97-458C-B5A6-370F8291AD8D}" type="pres">
      <dgm:prSet presAssocID="{900FD20E-6812-45CA-9022-4EAC8C07C9FE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9889C0A-6F56-4607-B72C-B1111543EF40}" type="pres">
      <dgm:prSet presAssocID="{900FD20E-6812-45CA-9022-4EAC8C07C9F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51EBF1-011D-4A11-ADFF-25FA069B75D9}" type="presOf" srcId="{40B77188-593F-4E67-B84F-93A0771FC770}" destId="{3082FDD7-0CE9-47E9-B75D-9F36E4857773}" srcOrd="0" destOrd="0" presId="urn:microsoft.com/office/officeart/2005/8/layout/vList3#2"/>
    <dgm:cxn modelId="{9EA71389-F508-42C2-B657-7256B3C56994}" type="presOf" srcId="{900FD20E-6812-45CA-9022-4EAC8C07C9FE}" destId="{F9889C0A-6F56-4607-B72C-B1111543EF40}" srcOrd="0" destOrd="0" presId="urn:microsoft.com/office/officeart/2005/8/layout/vList3#2"/>
    <dgm:cxn modelId="{38713EE7-6A2A-4BCB-96FC-89393169BCC2}" type="presOf" srcId="{C5624646-1896-44E7-A5BA-B2F8E6B9FCF6}" destId="{57497F81-0BC5-4559-9B58-9A6D92C64036}" srcOrd="0" destOrd="0" presId="urn:microsoft.com/office/officeart/2005/8/layout/vList3#2"/>
    <dgm:cxn modelId="{90036CB2-ED39-4B19-A00E-AAB9A3FB0B66}" srcId="{40B77188-593F-4E67-B84F-93A0771FC770}" destId="{C5624646-1896-44E7-A5BA-B2F8E6B9FCF6}" srcOrd="1" destOrd="0" parTransId="{FD43C591-7022-4142-A853-A8F48F0DE12D}" sibTransId="{D6169645-1A9A-4E7E-AC48-7E2331B01148}"/>
    <dgm:cxn modelId="{3517E9DE-4646-45F0-AB40-8D2C1ADD84D5}" type="presOf" srcId="{0DE57B95-1E55-47B1-8BF9-89D609330607}" destId="{8BC48966-ED63-4914-B62D-B91517AB65D6}" srcOrd="0" destOrd="0" presId="urn:microsoft.com/office/officeart/2005/8/layout/vList3#2"/>
    <dgm:cxn modelId="{94347171-1573-480D-A2DC-747974C53853}" srcId="{40B77188-593F-4E67-B84F-93A0771FC770}" destId="{900FD20E-6812-45CA-9022-4EAC8C07C9FE}" srcOrd="2" destOrd="0" parTransId="{5CEB9B46-089E-41A4-9297-CB3323F9D370}" sibTransId="{67C08E2F-7904-44FC-A52F-ADB9858AD766}"/>
    <dgm:cxn modelId="{D2CBD57F-93BF-4266-BF77-ECCC1526B252}" srcId="{40B77188-593F-4E67-B84F-93A0771FC770}" destId="{0DE57B95-1E55-47B1-8BF9-89D609330607}" srcOrd="0" destOrd="0" parTransId="{9F77AB5A-14D7-4584-8476-5FE7C04204E0}" sibTransId="{AA19615F-7EBD-4C3C-89B4-E212FC054811}"/>
    <dgm:cxn modelId="{FDB672D8-5309-4DD9-ABB4-2AC24679E9F0}" type="presParOf" srcId="{3082FDD7-0CE9-47E9-B75D-9F36E4857773}" destId="{F162FC6B-19AD-4845-BD7F-B1250EE0AFA0}" srcOrd="0" destOrd="0" presId="urn:microsoft.com/office/officeart/2005/8/layout/vList3#2"/>
    <dgm:cxn modelId="{D94173E0-1C1E-4A07-8FC5-DE5E20575A56}" type="presParOf" srcId="{F162FC6B-19AD-4845-BD7F-B1250EE0AFA0}" destId="{D9A1B95D-03FE-44F5-AB51-651115462E54}" srcOrd="0" destOrd="0" presId="urn:microsoft.com/office/officeart/2005/8/layout/vList3#2"/>
    <dgm:cxn modelId="{75879568-B3E1-4D81-9422-5E7C9BA151DB}" type="presParOf" srcId="{F162FC6B-19AD-4845-BD7F-B1250EE0AFA0}" destId="{8BC48966-ED63-4914-B62D-B91517AB65D6}" srcOrd="1" destOrd="0" presId="urn:microsoft.com/office/officeart/2005/8/layout/vList3#2"/>
    <dgm:cxn modelId="{42977D8E-898C-4976-8CE8-1A96EE6E623F}" type="presParOf" srcId="{3082FDD7-0CE9-47E9-B75D-9F36E4857773}" destId="{E9B0D700-D195-4B9F-B9B5-BDF22252EA53}" srcOrd="1" destOrd="0" presId="urn:microsoft.com/office/officeart/2005/8/layout/vList3#2"/>
    <dgm:cxn modelId="{6385F121-A6D1-4C44-B114-6C982E9E3C96}" type="presParOf" srcId="{3082FDD7-0CE9-47E9-B75D-9F36E4857773}" destId="{B05D6F85-8554-44CA-BD4B-DC7A71A46B32}" srcOrd="2" destOrd="0" presId="urn:microsoft.com/office/officeart/2005/8/layout/vList3#2"/>
    <dgm:cxn modelId="{A9535BA7-D058-4BE9-A8BB-68B32191F851}" type="presParOf" srcId="{B05D6F85-8554-44CA-BD4B-DC7A71A46B32}" destId="{B8C75E6F-BA58-43E6-844F-3387F824F424}" srcOrd="0" destOrd="0" presId="urn:microsoft.com/office/officeart/2005/8/layout/vList3#2"/>
    <dgm:cxn modelId="{440BCD6F-ADED-4F5A-BEF0-27B123364B22}" type="presParOf" srcId="{B05D6F85-8554-44CA-BD4B-DC7A71A46B32}" destId="{57497F81-0BC5-4559-9B58-9A6D92C64036}" srcOrd="1" destOrd="0" presId="urn:microsoft.com/office/officeart/2005/8/layout/vList3#2"/>
    <dgm:cxn modelId="{338A7C56-FBB2-4379-B1BA-940125F6DD93}" type="presParOf" srcId="{3082FDD7-0CE9-47E9-B75D-9F36E4857773}" destId="{5C7647D5-7320-4DE6-B234-3488E1A94CF7}" srcOrd="3" destOrd="0" presId="urn:microsoft.com/office/officeart/2005/8/layout/vList3#2"/>
    <dgm:cxn modelId="{6BFD0B3F-8ECD-4FB4-B57F-0FD5D97FBD5F}" type="presParOf" srcId="{3082FDD7-0CE9-47E9-B75D-9F36E4857773}" destId="{DBC9BACC-9A73-4BCB-ADD5-606997E995E7}" srcOrd="4" destOrd="0" presId="urn:microsoft.com/office/officeart/2005/8/layout/vList3#2"/>
    <dgm:cxn modelId="{8BEA3FF3-418E-483F-9F20-0EC5279D029B}" type="presParOf" srcId="{DBC9BACC-9A73-4BCB-ADD5-606997E995E7}" destId="{F1062E48-8C97-458C-B5A6-370F8291AD8D}" srcOrd="0" destOrd="0" presId="urn:microsoft.com/office/officeart/2005/8/layout/vList3#2"/>
    <dgm:cxn modelId="{B0BDF44E-4032-4BC5-BA27-A69D705A7025}" type="presParOf" srcId="{DBC9BACC-9A73-4BCB-ADD5-606997E995E7}" destId="{F9889C0A-6F56-4607-B72C-B1111543EF4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6302EFD-2CD4-4B15-ACD2-B3F783B4B83A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D45AB103-7B60-4126-BA3C-C9546D686C63}">
      <dgm:prSet phldrT="[Texto]"/>
      <dgm:spPr/>
      <dgm:t>
        <a:bodyPr/>
        <a:lstStyle/>
        <a:p>
          <a:r>
            <a:rPr lang="pt-BR" dirty="0" smtClean="0"/>
            <a:t>Estratégias que promovam colaboração e cooperação</a:t>
          </a:r>
          <a:endParaRPr lang="pt-BR" dirty="0"/>
        </a:p>
      </dgm:t>
    </dgm:pt>
    <dgm:pt modelId="{89A05503-141A-4A54-8754-86AC9913EF04}" type="parTrans" cxnId="{DA2A4FDD-2DA7-4AB7-8FA7-951EE0FD8274}">
      <dgm:prSet/>
      <dgm:spPr/>
      <dgm:t>
        <a:bodyPr/>
        <a:lstStyle/>
        <a:p>
          <a:endParaRPr lang="pt-BR"/>
        </a:p>
      </dgm:t>
    </dgm:pt>
    <dgm:pt modelId="{A11235E9-BF3D-4A52-A210-249C76B8AE4A}" type="sibTrans" cxnId="{DA2A4FDD-2DA7-4AB7-8FA7-951EE0FD8274}">
      <dgm:prSet/>
      <dgm:spPr/>
      <dgm:t>
        <a:bodyPr/>
        <a:lstStyle/>
        <a:p>
          <a:endParaRPr lang="pt-BR"/>
        </a:p>
      </dgm:t>
    </dgm:pt>
    <dgm:pt modelId="{DFA44B0E-CC79-43FF-8AFF-9F0177728EB9}">
      <dgm:prSet phldrT="[Texto]"/>
      <dgm:spPr/>
      <dgm:t>
        <a:bodyPr/>
        <a:lstStyle/>
        <a:p>
          <a:r>
            <a:rPr lang="pt-BR" dirty="0" smtClean="0"/>
            <a:t>Múltiplas interfaces para distintas trajetórias</a:t>
          </a:r>
          <a:endParaRPr lang="pt-BR" dirty="0"/>
        </a:p>
      </dgm:t>
    </dgm:pt>
    <dgm:pt modelId="{A43A584E-8039-41D1-81DE-B1362354EC0A}" type="parTrans" cxnId="{3A9154A7-A385-44CE-A7C5-DFC81DCAADB8}">
      <dgm:prSet/>
      <dgm:spPr/>
      <dgm:t>
        <a:bodyPr/>
        <a:lstStyle/>
        <a:p>
          <a:endParaRPr lang="pt-BR"/>
        </a:p>
      </dgm:t>
    </dgm:pt>
    <dgm:pt modelId="{A475E064-2849-4BF1-9824-F8A672876563}" type="sibTrans" cxnId="{3A9154A7-A385-44CE-A7C5-DFC81DCAADB8}">
      <dgm:prSet/>
      <dgm:spPr/>
      <dgm:t>
        <a:bodyPr/>
        <a:lstStyle/>
        <a:p>
          <a:endParaRPr lang="pt-BR"/>
        </a:p>
      </dgm:t>
    </dgm:pt>
    <dgm:pt modelId="{C588ADA4-FEC3-419E-B2EC-C57E5507795B}">
      <dgm:prSet phldrT="[Texto]"/>
      <dgm:spPr/>
      <dgm:t>
        <a:bodyPr/>
        <a:lstStyle/>
        <a:p>
          <a:r>
            <a:rPr lang="pt-BR" dirty="0" smtClean="0"/>
            <a:t>Favorecer a interdisciplinaridade</a:t>
          </a:r>
          <a:endParaRPr lang="pt-BR" dirty="0"/>
        </a:p>
      </dgm:t>
    </dgm:pt>
    <dgm:pt modelId="{E90FEEFB-6DD6-41EB-B8FD-390F8FED01DE}" type="parTrans" cxnId="{FF2992F3-BB11-42F1-A4E1-FB34417AD016}">
      <dgm:prSet/>
      <dgm:spPr/>
      <dgm:t>
        <a:bodyPr/>
        <a:lstStyle/>
        <a:p>
          <a:endParaRPr lang="pt-BR"/>
        </a:p>
      </dgm:t>
    </dgm:pt>
    <dgm:pt modelId="{04D950AA-CFAC-49FC-98C6-94C7413734D8}" type="sibTrans" cxnId="{FF2992F3-BB11-42F1-A4E1-FB34417AD016}">
      <dgm:prSet/>
      <dgm:spPr/>
      <dgm:t>
        <a:bodyPr/>
        <a:lstStyle/>
        <a:p>
          <a:endParaRPr lang="pt-BR"/>
        </a:p>
      </dgm:t>
    </dgm:pt>
    <dgm:pt modelId="{C0A0B879-719A-40C3-8460-0E5CF8E4D0E3}">
      <dgm:prSet phldrT="[Texto]"/>
      <dgm:spPr/>
      <dgm:t>
        <a:bodyPr/>
        <a:lstStyle/>
        <a:p>
          <a:r>
            <a:rPr lang="pt-BR" dirty="0" smtClean="0"/>
            <a:t>Intensificar os processos de avaliação para permitir a flexibilidade no planejamento</a:t>
          </a:r>
          <a:endParaRPr lang="pt-BR" dirty="0"/>
        </a:p>
      </dgm:t>
    </dgm:pt>
    <dgm:pt modelId="{10285091-E6D4-42DB-8D2C-DC956DCDB933}" type="parTrans" cxnId="{4B825BA0-4DFA-4E99-8C8C-B91F58E55FDD}">
      <dgm:prSet/>
      <dgm:spPr/>
      <dgm:t>
        <a:bodyPr/>
        <a:lstStyle/>
        <a:p>
          <a:endParaRPr lang="pt-BR"/>
        </a:p>
      </dgm:t>
    </dgm:pt>
    <dgm:pt modelId="{1ED23649-4721-4A2A-8EAE-6241DBEF8D42}" type="sibTrans" cxnId="{4B825BA0-4DFA-4E99-8C8C-B91F58E55FDD}">
      <dgm:prSet/>
      <dgm:spPr/>
      <dgm:t>
        <a:bodyPr/>
        <a:lstStyle/>
        <a:p>
          <a:endParaRPr lang="pt-BR"/>
        </a:p>
      </dgm:t>
    </dgm:pt>
    <dgm:pt modelId="{E4C27132-D00D-4403-BEE2-834A10561776}" type="pres">
      <dgm:prSet presAssocID="{46302EFD-2CD4-4B15-ACD2-B3F783B4B8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3A0691-78F2-4909-A8E0-E954A9C7AF6C}" type="pres">
      <dgm:prSet presAssocID="{D45AB103-7B60-4126-BA3C-C9546D686C6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F7869A-5750-4A8E-B982-4A3EE878381E}" type="pres">
      <dgm:prSet presAssocID="{A11235E9-BF3D-4A52-A210-249C76B8AE4A}" presName="sibTrans" presStyleCnt="0"/>
      <dgm:spPr/>
    </dgm:pt>
    <dgm:pt modelId="{E026AA76-B056-4891-97E5-5D70F9C07BB9}" type="pres">
      <dgm:prSet presAssocID="{DFA44B0E-CC79-43FF-8AFF-9F0177728EB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59FA62-A85E-40CD-A2F6-E6AF510072D3}" type="pres">
      <dgm:prSet presAssocID="{A475E064-2849-4BF1-9824-F8A672876563}" presName="sibTrans" presStyleCnt="0"/>
      <dgm:spPr/>
    </dgm:pt>
    <dgm:pt modelId="{C34C264F-C642-4E9B-999E-434B6A11C5FD}" type="pres">
      <dgm:prSet presAssocID="{C588ADA4-FEC3-419E-B2EC-C57E5507795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51978A-1BAB-44B8-A3F3-9694C7CE484B}" type="pres">
      <dgm:prSet presAssocID="{04D950AA-CFAC-49FC-98C6-94C7413734D8}" presName="sibTrans" presStyleCnt="0"/>
      <dgm:spPr/>
    </dgm:pt>
    <dgm:pt modelId="{3408F4C9-6D05-4F55-B05F-B64E2B1B8DF2}" type="pres">
      <dgm:prSet presAssocID="{C0A0B879-719A-40C3-8460-0E5CF8E4D0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37AD56-CA53-4AB7-9724-DD1CE8D8740F}" type="presOf" srcId="{C588ADA4-FEC3-419E-B2EC-C57E5507795B}" destId="{C34C264F-C642-4E9B-999E-434B6A11C5FD}" srcOrd="0" destOrd="0" presId="urn:microsoft.com/office/officeart/2005/8/layout/default#1"/>
    <dgm:cxn modelId="{FF2992F3-BB11-42F1-A4E1-FB34417AD016}" srcId="{46302EFD-2CD4-4B15-ACD2-B3F783B4B83A}" destId="{C588ADA4-FEC3-419E-B2EC-C57E5507795B}" srcOrd="2" destOrd="0" parTransId="{E90FEEFB-6DD6-41EB-B8FD-390F8FED01DE}" sibTransId="{04D950AA-CFAC-49FC-98C6-94C7413734D8}"/>
    <dgm:cxn modelId="{1B4A80BE-CC5D-447C-8B04-E19F2302FA4F}" type="presOf" srcId="{D45AB103-7B60-4126-BA3C-C9546D686C63}" destId="{D23A0691-78F2-4909-A8E0-E954A9C7AF6C}" srcOrd="0" destOrd="0" presId="urn:microsoft.com/office/officeart/2005/8/layout/default#1"/>
    <dgm:cxn modelId="{57ED3A8D-5D35-4FDC-A151-63D6615D45D2}" type="presOf" srcId="{C0A0B879-719A-40C3-8460-0E5CF8E4D0E3}" destId="{3408F4C9-6D05-4F55-B05F-B64E2B1B8DF2}" srcOrd="0" destOrd="0" presId="urn:microsoft.com/office/officeart/2005/8/layout/default#1"/>
    <dgm:cxn modelId="{DE6A6D2E-B701-4BD5-8A2A-F58A0C13ACE7}" type="presOf" srcId="{46302EFD-2CD4-4B15-ACD2-B3F783B4B83A}" destId="{E4C27132-D00D-4403-BEE2-834A10561776}" srcOrd="0" destOrd="0" presId="urn:microsoft.com/office/officeart/2005/8/layout/default#1"/>
    <dgm:cxn modelId="{4B825BA0-4DFA-4E99-8C8C-B91F58E55FDD}" srcId="{46302EFD-2CD4-4B15-ACD2-B3F783B4B83A}" destId="{C0A0B879-719A-40C3-8460-0E5CF8E4D0E3}" srcOrd="3" destOrd="0" parTransId="{10285091-E6D4-42DB-8D2C-DC956DCDB933}" sibTransId="{1ED23649-4721-4A2A-8EAE-6241DBEF8D42}"/>
    <dgm:cxn modelId="{3A9154A7-A385-44CE-A7C5-DFC81DCAADB8}" srcId="{46302EFD-2CD4-4B15-ACD2-B3F783B4B83A}" destId="{DFA44B0E-CC79-43FF-8AFF-9F0177728EB9}" srcOrd="1" destOrd="0" parTransId="{A43A584E-8039-41D1-81DE-B1362354EC0A}" sibTransId="{A475E064-2849-4BF1-9824-F8A672876563}"/>
    <dgm:cxn modelId="{DA2A4FDD-2DA7-4AB7-8FA7-951EE0FD8274}" srcId="{46302EFD-2CD4-4B15-ACD2-B3F783B4B83A}" destId="{D45AB103-7B60-4126-BA3C-C9546D686C63}" srcOrd="0" destOrd="0" parTransId="{89A05503-141A-4A54-8754-86AC9913EF04}" sibTransId="{A11235E9-BF3D-4A52-A210-249C76B8AE4A}"/>
    <dgm:cxn modelId="{E8613064-3C86-4083-8971-80DF534A4487}" type="presOf" srcId="{DFA44B0E-CC79-43FF-8AFF-9F0177728EB9}" destId="{E026AA76-B056-4891-97E5-5D70F9C07BB9}" srcOrd="0" destOrd="0" presId="urn:microsoft.com/office/officeart/2005/8/layout/default#1"/>
    <dgm:cxn modelId="{3E9ABC0C-3070-4677-844F-B1011FAEFB1F}" type="presParOf" srcId="{E4C27132-D00D-4403-BEE2-834A10561776}" destId="{D23A0691-78F2-4909-A8E0-E954A9C7AF6C}" srcOrd="0" destOrd="0" presId="urn:microsoft.com/office/officeart/2005/8/layout/default#1"/>
    <dgm:cxn modelId="{EA1963D2-2FD3-4103-9EE8-E057EE1AF5A8}" type="presParOf" srcId="{E4C27132-D00D-4403-BEE2-834A10561776}" destId="{21F7869A-5750-4A8E-B982-4A3EE878381E}" srcOrd="1" destOrd="0" presId="urn:microsoft.com/office/officeart/2005/8/layout/default#1"/>
    <dgm:cxn modelId="{EB01BAFD-2AA4-4F3A-9FF2-E4E13ED09479}" type="presParOf" srcId="{E4C27132-D00D-4403-BEE2-834A10561776}" destId="{E026AA76-B056-4891-97E5-5D70F9C07BB9}" srcOrd="2" destOrd="0" presId="urn:microsoft.com/office/officeart/2005/8/layout/default#1"/>
    <dgm:cxn modelId="{937A4F14-C4BF-4444-9E23-62135EC979BD}" type="presParOf" srcId="{E4C27132-D00D-4403-BEE2-834A10561776}" destId="{4C59FA62-A85E-40CD-A2F6-E6AF510072D3}" srcOrd="3" destOrd="0" presId="urn:microsoft.com/office/officeart/2005/8/layout/default#1"/>
    <dgm:cxn modelId="{B1F37B6F-248D-4879-A50E-CED7F275ED07}" type="presParOf" srcId="{E4C27132-D00D-4403-BEE2-834A10561776}" destId="{C34C264F-C642-4E9B-999E-434B6A11C5FD}" srcOrd="4" destOrd="0" presId="urn:microsoft.com/office/officeart/2005/8/layout/default#1"/>
    <dgm:cxn modelId="{E6772F46-C263-4A32-9743-0206162AC514}" type="presParOf" srcId="{E4C27132-D00D-4403-BEE2-834A10561776}" destId="{FB51978A-1BAB-44B8-A3F3-9694C7CE484B}" srcOrd="5" destOrd="0" presId="urn:microsoft.com/office/officeart/2005/8/layout/default#1"/>
    <dgm:cxn modelId="{CF8F981A-8BDC-4CD1-8EE9-D2A122BB005A}" type="presParOf" srcId="{E4C27132-D00D-4403-BEE2-834A10561776}" destId="{3408F4C9-6D05-4F55-B05F-B64E2B1B8DF2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6347605-D6C4-4FC4-9C09-7AD3CB04EF2F}" type="doc">
      <dgm:prSet loTypeId="urn:microsoft.com/office/officeart/2005/8/layout/vProcess5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F8374FEC-62E1-457C-BA8B-6FB7C5B8F9D4}">
      <dgm:prSet phldrT="[Texto]"/>
      <dgm:spPr/>
      <dgm:t>
        <a:bodyPr/>
        <a:lstStyle/>
        <a:p>
          <a:r>
            <a:rPr lang="pt-BR" dirty="0" smtClean="0"/>
            <a:t>Avaliação...</a:t>
          </a:r>
          <a:endParaRPr lang="pt-BR" dirty="0"/>
        </a:p>
      </dgm:t>
    </dgm:pt>
    <dgm:pt modelId="{21C383B8-6A12-482E-A3B3-819C0A2BB2DE}" type="parTrans" cxnId="{4CD975AA-A3F1-47EF-9039-91638093A116}">
      <dgm:prSet/>
      <dgm:spPr/>
      <dgm:t>
        <a:bodyPr/>
        <a:lstStyle/>
        <a:p>
          <a:endParaRPr lang="pt-BR"/>
        </a:p>
      </dgm:t>
    </dgm:pt>
    <dgm:pt modelId="{E7CF7B7D-15F0-4EE0-9840-5DA4109159C7}" type="sibTrans" cxnId="{4CD975AA-A3F1-47EF-9039-91638093A116}">
      <dgm:prSet/>
      <dgm:spPr/>
      <dgm:t>
        <a:bodyPr/>
        <a:lstStyle/>
        <a:p>
          <a:endParaRPr lang="pt-BR"/>
        </a:p>
      </dgm:t>
    </dgm:pt>
    <dgm:pt modelId="{354846EE-7844-41D0-8C87-415055B8CDFF}">
      <dgm:prSet phldrT="[Texto]"/>
      <dgm:spPr/>
      <dgm:t>
        <a:bodyPr/>
        <a:lstStyle/>
        <a:p>
          <a:r>
            <a:rPr lang="pt-BR" dirty="0" smtClean="0"/>
            <a:t>A complexidade dos elementos avaliativos em ambientes virtuais...</a:t>
          </a:r>
          <a:endParaRPr lang="pt-BR" dirty="0"/>
        </a:p>
      </dgm:t>
    </dgm:pt>
    <dgm:pt modelId="{8F1769B3-6845-4D1C-9E57-EF1B62F65480}" type="parTrans" cxnId="{9EDE7E1B-2C75-4BB2-ADB3-7A8337C8DFE6}">
      <dgm:prSet/>
      <dgm:spPr/>
      <dgm:t>
        <a:bodyPr/>
        <a:lstStyle/>
        <a:p>
          <a:endParaRPr lang="pt-BR"/>
        </a:p>
      </dgm:t>
    </dgm:pt>
    <dgm:pt modelId="{781479A5-A8EE-4BA9-8F26-450AC678A5DC}" type="sibTrans" cxnId="{9EDE7E1B-2C75-4BB2-ADB3-7A8337C8DFE6}">
      <dgm:prSet/>
      <dgm:spPr/>
      <dgm:t>
        <a:bodyPr/>
        <a:lstStyle/>
        <a:p>
          <a:endParaRPr lang="pt-BR"/>
        </a:p>
      </dgm:t>
    </dgm:pt>
    <dgm:pt modelId="{2E339B1E-F309-4F7E-8CE9-A5D69154A876}">
      <dgm:prSet phldrT="[Texto]"/>
      <dgm:spPr/>
      <dgm:t>
        <a:bodyPr/>
        <a:lstStyle/>
        <a:p>
          <a:r>
            <a:rPr lang="pt-BR" dirty="0" smtClean="0"/>
            <a:t>...Fluência</a:t>
          </a:r>
          <a:endParaRPr lang="pt-BR" dirty="0"/>
        </a:p>
      </dgm:t>
    </dgm:pt>
    <dgm:pt modelId="{78FEBA7A-F259-4F16-8CA1-9FA455326E0E}" type="parTrans" cxnId="{F8C220D2-4442-4169-BE8A-55C1ED7BC05B}">
      <dgm:prSet/>
      <dgm:spPr/>
      <dgm:t>
        <a:bodyPr/>
        <a:lstStyle/>
        <a:p>
          <a:endParaRPr lang="pt-BR"/>
        </a:p>
      </dgm:t>
    </dgm:pt>
    <dgm:pt modelId="{F8CAE255-4C3B-49C0-8F5D-73C1955FA0C7}" type="sibTrans" cxnId="{F8C220D2-4442-4169-BE8A-55C1ED7BC05B}">
      <dgm:prSet/>
      <dgm:spPr/>
      <dgm:t>
        <a:bodyPr/>
        <a:lstStyle/>
        <a:p>
          <a:endParaRPr lang="pt-BR"/>
        </a:p>
      </dgm:t>
    </dgm:pt>
    <dgm:pt modelId="{9B85EE5D-3AB9-4D23-9315-4BCE11B40A20}">
      <dgm:prSet phldrT="[Texto]"/>
      <dgm:spPr/>
      <dgm:t>
        <a:bodyPr/>
        <a:lstStyle/>
        <a:p>
          <a:r>
            <a:rPr lang="pt-BR" dirty="0" smtClean="0"/>
            <a:t> </a:t>
          </a:r>
          <a:r>
            <a:rPr lang="pt-BR" dirty="0" smtClean="0"/>
            <a:t>...pode ser intensificada para explorar múltiplos aspectos quanto maior for a fluência tecnológica dos indivíduos.</a:t>
          </a:r>
          <a:endParaRPr lang="pt-BR" dirty="0"/>
        </a:p>
      </dgm:t>
    </dgm:pt>
    <dgm:pt modelId="{A60330DC-1FCD-4919-84E9-B5A985FE94B1}" type="parTrans" cxnId="{17006CE4-8FAA-4E61-B2B0-C646F612468C}">
      <dgm:prSet/>
      <dgm:spPr/>
      <dgm:t>
        <a:bodyPr/>
        <a:lstStyle/>
        <a:p>
          <a:endParaRPr lang="pt-BR"/>
        </a:p>
      </dgm:t>
    </dgm:pt>
    <dgm:pt modelId="{9B817023-47B7-40FD-85CC-41D50D3ED519}" type="sibTrans" cxnId="{17006CE4-8FAA-4E61-B2B0-C646F612468C}">
      <dgm:prSet/>
      <dgm:spPr/>
      <dgm:t>
        <a:bodyPr/>
        <a:lstStyle/>
        <a:p>
          <a:endParaRPr lang="pt-BR"/>
        </a:p>
      </dgm:t>
    </dgm:pt>
    <dgm:pt modelId="{B882C4CB-AB05-48B4-AEEB-2E0DB1C1B79F}" type="pres">
      <dgm:prSet presAssocID="{D6347605-D6C4-4FC4-9C09-7AD3CB04EF2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EA76025-EE7F-47E9-9C32-4C60314AA3B1}" type="pres">
      <dgm:prSet presAssocID="{D6347605-D6C4-4FC4-9C09-7AD3CB04EF2F}" presName="dummyMaxCanvas" presStyleCnt="0">
        <dgm:presLayoutVars/>
      </dgm:prSet>
      <dgm:spPr/>
    </dgm:pt>
    <dgm:pt modelId="{28DDDA31-A3ED-44DF-BAF2-2892C52CBCBE}" type="pres">
      <dgm:prSet presAssocID="{D6347605-D6C4-4FC4-9C09-7AD3CB04EF2F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F4665B-DCFD-4367-B310-8F4D47A9CB33}" type="pres">
      <dgm:prSet presAssocID="{D6347605-D6C4-4FC4-9C09-7AD3CB04EF2F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470A7B-B575-4340-AC8A-0323E9C04784}" type="pres">
      <dgm:prSet presAssocID="{D6347605-D6C4-4FC4-9C09-7AD3CB04EF2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E58BF8-4921-465D-B716-7431C74F6505}" type="pres">
      <dgm:prSet presAssocID="{D6347605-D6C4-4FC4-9C09-7AD3CB04EF2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F7745A-5C57-4CE3-9AA5-85F2F23A9A66}" type="pres">
      <dgm:prSet presAssocID="{D6347605-D6C4-4FC4-9C09-7AD3CB04EF2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7006CE4-8FAA-4E61-B2B0-C646F612468C}" srcId="{2E339B1E-F309-4F7E-8CE9-A5D69154A876}" destId="{9B85EE5D-3AB9-4D23-9315-4BCE11B40A20}" srcOrd="0" destOrd="0" parTransId="{A60330DC-1FCD-4919-84E9-B5A985FE94B1}" sibTransId="{9B817023-47B7-40FD-85CC-41D50D3ED519}"/>
    <dgm:cxn modelId="{9EDE7E1B-2C75-4BB2-ADB3-7A8337C8DFE6}" srcId="{F8374FEC-62E1-457C-BA8B-6FB7C5B8F9D4}" destId="{354846EE-7844-41D0-8C87-415055B8CDFF}" srcOrd="0" destOrd="0" parTransId="{8F1769B3-6845-4D1C-9E57-EF1B62F65480}" sibTransId="{781479A5-A8EE-4BA9-8F26-450AC678A5DC}"/>
    <dgm:cxn modelId="{B50D533F-B107-4545-B507-931CBFF799DF}" type="presOf" srcId="{9B85EE5D-3AB9-4D23-9315-4BCE11B40A20}" destId="{9BF4665B-DCFD-4367-B310-8F4D47A9CB33}" srcOrd="0" destOrd="1" presId="urn:microsoft.com/office/officeart/2005/8/layout/vProcess5"/>
    <dgm:cxn modelId="{90592DCD-CFCE-4886-BCE8-6DE838A5B9B8}" type="presOf" srcId="{354846EE-7844-41D0-8C87-415055B8CDFF}" destId="{8DE58BF8-4921-465D-B716-7431C74F6505}" srcOrd="1" destOrd="1" presId="urn:microsoft.com/office/officeart/2005/8/layout/vProcess5"/>
    <dgm:cxn modelId="{620DE781-CFD7-4A80-ACF2-7DE8F0964598}" type="presOf" srcId="{2E339B1E-F309-4F7E-8CE9-A5D69154A876}" destId="{FBF7745A-5C57-4CE3-9AA5-85F2F23A9A66}" srcOrd="1" destOrd="0" presId="urn:microsoft.com/office/officeart/2005/8/layout/vProcess5"/>
    <dgm:cxn modelId="{F8C220D2-4442-4169-BE8A-55C1ED7BC05B}" srcId="{D6347605-D6C4-4FC4-9C09-7AD3CB04EF2F}" destId="{2E339B1E-F309-4F7E-8CE9-A5D69154A876}" srcOrd="1" destOrd="0" parTransId="{78FEBA7A-F259-4F16-8CA1-9FA455326E0E}" sibTransId="{F8CAE255-4C3B-49C0-8F5D-73C1955FA0C7}"/>
    <dgm:cxn modelId="{D63BB329-39E5-4F39-B542-5D112E419C5D}" type="presOf" srcId="{D6347605-D6C4-4FC4-9C09-7AD3CB04EF2F}" destId="{B882C4CB-AB05-48B4-AEEB-2E0DB1C1B79F}" srcOrd="0" destOrd="0" presId="urn:microsoft.com/office/officeart/2005/8/layout/vProcess5"/>
    <dgm:cxn modelId="{467573A4-9BDF-4656-9565-91601E83E64F}" type="presOf" srcId="{F8374FEC-62E1-457C-BA8B-6FB7C5B8F9D4}" destId="{28DDDA31-A3ED-44DF-BAF2-2892C52CBCBE}" srcOrd="0" destOrd="0" presId="urn:microsoft.com/office/officeart/2005/8/layout/vProcess5"/>
    <dgm:cxn modelId="{4BF65263-B27C-41E6-957A-16881AAF93E1}" type="presOf" srcId="{E7CF7B7D-15F0-4EE0-9840-5DA4109159C7}" destId="{7A470A7B-B575-4340-AC8A-0323E9C04784}" srcOrd="0" destOrd="0" presId="urn:microsoft.com/office/officeart/2005/8/layout/vProcess5"/>
    <dgm:cxn modelId="{BA2011FE-2B3D-463C-BFCB-58CAA2C40661}" type="presOf" srcId="{9B85EE5D-3AB9-4D23-9315-4BCE11B40A20}" destId="{FBF7745A-5C57-4CE3-9AA5-85F2F23A9A66}" srcOrd="1" destOrd="1" presId="urn:microsoft.com/office/officeart/2005/8/layout/vProcess5"/>
    <dgm:cxn modelId="{6D454A4F-20E3-4D4F-A297-9C293E405343}" type="presOf" srcId="{F8374FEC-62E1-457C-BA8B-6FB7C5B8F9D4}" destId="{8DE58BF8-4921-465D-B716-7431C74F6505}" srcOrd="1" destOrd="0" presId="urn:microsoft.com/office/officeart/2005/8/layout/vProcess5"/>
    <dgm:cxn modelId="{4CD975AA-A3F1-47EF-9039-91638093A116}" srcId="{D6347605-D6C4-4FC4-9C09-7AD3CB04EF2F}" destId="{F8374FEC-62E1-457C-BA8B-6FB7C5B8F9D4}" srcOrd="0" destOrd="0" parTransId="{21C383B8-6A12-482E-A3B3-819C0A2BB2DE}" sibTransId="{E7CF7B7D-15F0-4EE0-9840-5DA4109159C7}"/>
    <dgm:cxn modelId="{C96496D1-0BB0-4219-970C-E0F54A6A020F}" type="presOf" srcId="{354846EE-7844-41D0-8C87-415055B8CDFF}" destId="{28DDDA31-A3ED-44DF-BAF2-2892C52CBCBE}" srcOrd="0" destOrd="1" presId="urn:microsoft.com/office/officeart/2005/8/layout/vProcess5"/>
    <dgm:cxn modelId="{40937A26-0189-4953-9E93-595DB0A5FD65}" type="presOf" srcId="{2E339B1E-F309-4F7E-8CE9-A5D69154A876}" destId="{9BF4665B-DCFD-4367-B310-8F4D47A9CB33}" srcOrd="0" destOrd="0" presId="urn:microsoft.com/office/officeart/2005/8/layout/vProcess5"/>
    <dgm:cxn modelId="{B3D607B0-C29C-44F6-89FF-FB788CC31583}" type="presParOf" srcId="{B882C4CB-AB05-48B4-AEEB-2E0DB1C1B79F}" destId="{4EA76025-EE7F-47E9-9C32-4C60314AA3B1}" srcOrd="0" destOrd="0" presId="urn:microsoft.com/office/officeart/2005/8/layout/vProcess5"/>
    <dgm:cxn modelId="{00790A9E-A2A7-4D49-88B8-1D6141D5DB4F}" type="presParOf" srcId="{B882C4CB-AB05-48B4-AEEB-2E0DB1C1B79F}" destId="{28DDDA31-A3ED-44DF-BAF2-2892C52CBCBE}" srcOrd="1" destOrd="0" presId="urn:microsoft.com/office/officeart/2005/8/layout/vProcess5"/>
    <dgm:cxn modelId="{7D0A8656-8EA1-44AD-AB3F-2CCAE9DE59C5}" type="presParOf" srcId="{B882C4CB-AB05-48B4-AEEB-2E0DB1C1B79F}" destId="{9BF4665B-DCFD-4367-B310-8F4D47A9CB33}" srcOrd="2" destOrd="0" presId="urn:microsoft.com/office/officeart/2005/8/layout/vProcess5"/>
    <dgm:cxn modelId="{5E837C7B-8D42-4B8A-B004-F26D5BE2A733}" type="presParOf" srcId="{B882C4CB-AB05-48B4-AEEB-2E0DB1C1B79F}" destId="{7A470A7B-B575-4340-AC8A-0323E9C04784}" srcOrd="3" destOrd="0" presId="urn:microsoft.com/office/officeart/2005/8/layout/vProcess5"/>
    <dgm:cxn modelId="{FF379F6F-F5EB-4799-BDD3-B31EE032BF65}" type="presParOf" srcId="{B882C4CB-AB05-48B4-AEEB-2E0DB1C1B79F}" destId="{8DE58BF8-4921-465D-B716-7431C74F6505}" srcOrd="4" destOrd="0" presId="urn:microsoft.com/office/officeart/2005/8/layout/vProcess5"/>
    <dgm:cxn modelId="{08393F55-8DAC-4389-AC64-3373F8660A03}" type="presParOf" srcId="{B882C4CB-AB05-48B4-AEEB-2E0DB1C1B79F}" destId="{FBF7745A-5C57-4CE3-9AA5-85F2F23A9A6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A0318-A317-4BB2-843A-B110B8CD4D4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DD71EAD-AE0B-4B8F-8005-6114EB9F436E}">
      <dgm:prSet phldrT="[Texto]"/>
      <dgm:spPr/>
      <dgm:t>
        <a:bodyPr/>
        <a:lstStyle/>
        <a:p>
          <a:r>
            <a:rPr lang="pt-BR" dirty="0" smtClean="0"/>
            <a:t>Definição de objetivos</a:t>
          </a:r>
          <a:endParaRPr lang="pt-BR" dirty="0"/>
        </a:p>
      </dgm:t>
    </dgm:pt>
    <dgm:pt modelId="{20C31B2E-123C-443B-8831-481EA3F5E037}" type="parTrans" cxnId="{2C953850-B316-461E-8C4E-DB9F3CD3F202}">
      <dgm:prSet/>
      <dgm:spPr/>
      <dgm:t>
        <a:bodyPr/>
        <a:lstStyle/>
        <a:p>
          <a:endParaRPr lang="pt-BR"/>
        </a:p>
      </dgm:t>
    </dgm:pt>
    <dgm:pt modelId="{D33F0DF3-6D34-4E21-A810-540FE710038E}" type="sibTrans" cxnId="{2C953850-B316-461E-8C4E-DB9F3CD3F202}">
      <dgm:prSet/>
      <dgm:spPr/>
      <dgm:t>
        <a:bodyPr/>
        <a:lstStyle/>
        <a:p>
          <a:endParaRPr lang="pt-BR"/>
        </a:p>
      </dgm:t>
    </dgm:pt>
    <dgm:pt modelId="{389207FC-1424-4B63-BAD6-9D9CC29FA344}">
      <dgm:prSet phldrT="[Texto]"/>
      <dgm:spPr/>
      <dgm:t>
        <a:bodyPr/>
        <a:lstStyle/>
        <a:p>
          <a:r>
            <a:rPr lang="pt-BR" dirty="0" smtClean="0"/>
            <a:t>Modelo pedagógico</a:t>
          </a:r>
          <a:endParaRPr lang="pt-BR" dirty="0"/>
        </a:p>
      </dgm:t>
    </dgm:pt>
    <dgm:pt modelId="{B52D5896-F636-462F-B7E4-8906E8FB5531}" type="parTrans" cxnId="{D83708E1-8853-4D14-996D-97BCE907E6D6}">
      <dgm:prSet/>
      <dgm:spPr/>
      <dgm:t>
        <a:bodyPr/>
        <a:lstStyle/>
        <a:p>
          <a:endParaRPr lang="pt-BR"/>
        </a:p>
      </dgm:t>
    </dgm:pt>
    <dgm:pt modelId="{1A1896A8-3009-40DD-8000-611D50A686C1}" type="sibTrans" cxnId="{D83708E1-8853-4D14-996D-97BCE907E6D6}">
      <dgm:prSet/>
      <dgm:spPr/>
      <dgm:t>
        <a:bodyPr/>
        <a:lstStyle/>
        <a:p>
          <a:endParaRPr lang="pt-BR"/>
        </a:p>
      </dgm:t>
    </dgm:pt>
    <dgm:pt modelId="{388D25BC-66E0-4E7C-9AD4-0148C9242CA9}">
      <dgm:prSet phldrT="[Texto]"/>
      <dgm:spPr/>
      <dgm:t>
        <a:bodyPr/>
        <a:lstStyle/>
        <a:p>
          <a:r>
            <a:rPr lang="pt-BR" dirty="0" smtClean="0"/>
            <a:t>Estrutura das atividades</a:t>
          </a:r>
          <a:endParaRPr lang="pt-BR" dirty="0"/>
        </a:p>
      </dgm:t>
    </dgm:pt>
    <dgm:pt modelId="{423881D8-1ED8-4B3C-8F0D-6FD6A10E1E7E}" type="parTrans" cxnId="{BD4EDB67-1EB1-43B8-A525-663F3A0634A6}">
      <dgm:prSet/>
      <dgm:spPr/>
      <dgm:t>
        <a:bodyPr/>
        <a:lstStyle/>
        <a:p>
          <a:endParaRPr lang="pt-BR"/>
        </a:p>
      </dgm:t>
    </dgm:pt>
    <dgm:pt modelId="{165C0955-A501-41E3-9AB0-8FF84DE9B4E6}" type="sibTrans" cxnId="{BD4EDB67-1EB1-43B8-A525-663F3A0634A6}">
      <dgm:prSet/>
      <dgm:spPr/>
      <dgm:t>
        <a:bodyPr/>
        <a:lstStyle/>
        <a:p>
          <a:endParaRPr lang="pt-BR"/>
        </a:p>
      </dgm:t>
    </dgm:pt>
    <dgm:pt modelId="{9CE7E877-42BF-44CF-B054-02F36B70B419}">
      <dgm:prSet phldrT="[Texto]"/>
      <dgm:spPr/>
      <dgm:t>
        <a:bodyPr/>
        <a:lstStyle/>
        <a:p>
          <a:r>
            <a:rPr lang="pt-BR" dirty="0" smtClean="0"/>
            <a:t>Tecnologias pertinentes</a:t>
          </a:r>
        </a:p>
      </dgm:t>
    </dgm:pt>
    <dgm:pt modelId="{A69581D2-B6B6-463F-B210-4ADCEE2FC776}" type="parTrans" cxnId="{F47AF31B-4287-4BBD-B3A3-195219AF88A7}">
      <dgm:prSet/>
      <dgm:spPr/>
      <dgm:t>
        <a:bodyPr/>
        <a:lstStyle/>
        <a:p>
          <a:endParaRPr lang="pt-BR"/>
        </a:p>
      </dgm:t>
    </dgm:pt>
    <dgm:pt modelId="{6B0A778D-6E21-42B8-BA63-9E141768F83C}" type="sibTrans" cxnId="{F47AF31B-4287-4BBD-B3A3-195219AF88A7}">
      <dgm:prSet/>
      <dgm:spPr/>
      <dgm:t>
        <a:bodyPr/>
        <a:lstStyle/>
        <a:p>
          <a:endParaRPr lang="pt-BR"/>
        </a:p>
      </dgm:t>
    </dgm:pt>
    <dgm:pt modelId="{EE396C4A-5061-43E9-AA85-6E2841A80136}">
      <dgm:prSet phldrT="[Texto]"/>
      <dgm:spPr/>
      <dgm:t>
        <a:bodyPr/>
        <a:lstStyle/>
        <a:p>
          <a:r>
            <a:rPr lang="pt-BR" dirty="0" smtClean="0"/>
            <a:t>Avaliação</a:t>
          </a:r>
        </a:p>
      </dgm:t>
    </dgm:pt>
    <dgm:pt modelId="{50066D30-8E0A-4BC1-9F54-255AFF89598F}" type="parTrans" cxnId="{F65C24C7-98F0-4B93-AEB3-3BAE7EA06A51}">
      <dgm:prSet/>
      <dgm:spPr/>
      <dgm:t>
        <a:bodyPr/>
        <a:lstStyle/>
        <a:p>
          <a:endParaRPr lang="pt-BR"/>
        </a:p>
      </dgm:t>
    </dgm:pt>
    <dgm:pt modelId="{142E7041-5B44-47C0-9A92-EEEEE90A5505}" type="sibTrans" cxnId="{F65C24C7-98F0-4B93-AEB3-3BAE7EA06A51}">
      <dgm:prSet/>
      <dgm:spPr/>
      <dgm:t>
        <a:bodyPr/>
        <a:lstStyle/>
        <a:p>
          <a:endParaRPr lang="pt-BR"/>
        </a:p>
      </dgm:t>
    </dgm:pt>
    <dgm:pt modelId="{3B7FCED7-513C-4781-8BB5-881EA48C75EC}" type="pres">
      <dgm:prSet presAssocID="{8C0A0318-A317-4BB2-843A-B110B8CD4D4F}" presName="Name0" presStyleCnt="0">
        <dgm:presLayoutVars>
          <dgm:chMax val="7"/>
          <dgm:chPref val="7"/>
          <dgm:dir/>
        </dgm:presLayoutVars>
      </dgm:prSet>
      <dgm:spPr/>
    </dgm:pt>
    <dgm:pt modelId="{8AC51EB5-A91D-4CE4-9501-3C0AB20F594D}" type="pres">
      <dgm:prSet presAssocID="{8C0A0318-A317-4BB2-843A-B110B8CD4D4F}" presName="Name1" presStyleCnt="0"/>
      <dgm:spPr/>
    </dgm:pt>
    <dgm:pt modelId="{BD579435-0154-44EA-AA71-128DAE65866F}" type="pres">
      <dgm:prSet presAssocID="{8C0A0318-A317-4BB2-843A-B110B8CD4D4F}" presName="cycle" presStyleCnt="0"/>
      <dgm:spPr/>
    </dgm:pt>
    <dgm:pt modelId="{8E8E66E6-7364-485D-92DE-F66E59DF3847}" type="pres">
      <dgm:prSet presAssocID="{8C0A0318-A317-4BB2-843A-B110B8CD4D4F}" presName="srcNode" presStyleLbl="node1" presStyleIdx="0" presStyleCnt="5"/>
      <dgm:spPr/>
    </dgm:pt>
    <dgm:pt modelId="{BE64CB74-207D-44FB-AB5E-F882F3540AB4}" type="pres">
      <dgm:prSet presAssocID="{8C0A0318-A317-4BB2-843A-B110B8CD4D4F}" presName="conn" presStyleLbl="parChTrans1D2" presStyleIdx="0" presStyleCnt="1"/>
      <dgm:spPr/>
    </dgm:pt>
    <dgm:pt modelId="{2C06195B-1526-4F59-85F6-120DD8955933}" type="pres">
      <dgm:prSet presAssocID="{8C0A0318-A317-4BB2-843A-B110B8CD4D4F}" presName="extraNode" presStyleLbl="node1" presStyleIdx="0" presStyleCnt="5"/>
      <dgm:spPr/>
    </dgm:pt>
    <dgm:pt modelId="{024E1DF8-E0ED-4CFA-960B-BD6966EFDD55}" type="pres">
      <dgm:prSet presAssocID="{8C0A0318-A317-4BB2-843A-B110B8CD4D4F}" presName="dstNode" presStyleLbl="node1" presStyleIdx="0" presStyleCnt="5"/>
      <dgm:spPr/>
    </dgm:pt>
    <dgm:pt modelId="{B0C80FC7-8EAB-41B0-B520-D29946791CBD}" type="pres">
      <dgm:prSet presAssocID="{9DD71EAD-AE0B-4B8F-8005-6114EB9F436E}" presName="text_1" presStyleLbl="node1" presStyleIdx="0" presStyleCnt="5">
        <dgm:presLayoutVars>
          <dgm:bulletEnabled val="1"/>
        </dgm:presLayoutVars>
      </dgm:prSet>
      <dgm:spPr/>
    </dgm:pt>
    <dgm:pt modelId="{5BAC07E1-D403-45AA-A4BA-1EF10DDCA638}" type="pres">
      <dgm:prSet presAssocID="{9DD71EAD-AE0B-4B8F-8005-6114EB9F436E}" presName="accent_1" presStyleCnt="0"/>
      <dgm:spPr/>
    </dgm:pt>
    <dgm:pt modelId="{FCFDF8D2-CCE8-40B1-94F8-D72035076F92}" type="pres">
      <dgm:prSet presAssocID="{9DD71EAD-AE0B-4B8F-8005-6114EB9F436E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578865A-1369-44DF-91BF-51D7BE35BE94}" type="pres">
      <dgm:prSet presAssocID="{389207FC-1424-4B63-BAD6-9D9CC29FA34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2D2568-A64A-4DB0-8556-56542639C527}" type="pres">
      <dgm:prSet presAssocID="{389207FC-1424-4B63-BAD6-9D9CC29FA344}" presName="accent_2" presStyleCnt="0"/>
      <dgm:spPr/>
    </dgm:pt>
    <dgm:pt modelId="{D8649D78-70EF-4EBE-B2C1-12ACB46A3744}" type="pres">
      <dgm:prSet presAssocID="{389207FC-1424-4B63-BAD6-9D9CC29FA344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19368D6-A02B-4915-A05E-30404C0665A3}" type="pres">
      <dgm:prSet presAssocID="{388D25BC-66E0-4E7C-9AD4-0148C9242CA9}" presName="text_3" presStyleLbl="node1" presStyleIdx="2" presStyleCnt="5">
        <dgm:presLayoutVars>
          <dgm:bulletEnabled val="1"/>
        </dgm:presLayoutVars>
      </dgm:prSet>
      <dgm:spPr/>
    </dgm:pt>
    <dgm:pt modelId="{54FFFE7F-4673-4B1A-A57B-C5B7DF4ED449}" type="pres">
      <dgm:prSet presAssocID="{388D25BC-66E0-4E7C-9AD4-0148C9242CA9}" presName="accent_3" presStyleCnt="0"/>
      <dgm:spPr/>
    </dgm:pt>
    <dgm:pt modelId="{E1020C6E-1D86-417F-B48C-4DD1C506FB37}" type="pres">
      <dgm:prSet presAssocID="{388D25BC-66E0-4E7C-9AD4-0148C9242CA9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EEB8351-1892-4B04-8872-C2DD341DC1AB}" type="pres">
      <dgm:prSet presAssocID="{9CE7E877-42BF-44CF-B054-02F36B70B41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5DBBEA-5953-4D97-9985-B9CB1288CD91}" type="pres">
      <dgm:prSet presAssocID="{9CE7E877-42BF-44CF-B054-02F36B70B419}" presName="accent_4" presStyleCnt="0"/>
      <dgm:spPr/>
    </dgm:pt>
    <dgm:pt modelId="{3558A53F-8581-425D-AD4F-D94436514942}" type="pres">
      <dgm:prSet presAssocID="{9CE7E877-42BF-44CF-B054-02F36B70B419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5D90C49-5566-4A0E-A3DC-17F4E825D082}" type="pres">
      <dgm:prSet presAssocID="{EE396C4A-5061-43E9-AA85-6E2841A80136}" presName="text_5" presStyleLbl="node1" presStyleIdx="4" presStyleCnt="5">
        <dgm:presLayoutVars>
          <dgm:bulletEnabled val="1"/>
        </dgm:presLayoutVars>
      </dgm:prSet>
      <dgm:spPr/>
    </dgm:pt>
    <dgm:pt modelId="{4D550898-9A82-45A5-9961-E6280E263E00}" type="pres">
      <dgm:prSet presAssocID="{EE396C4A-5061-43E9-AA85-6E2841A80136}" presName="accent_5" presStyleCnt="0"/>
      <dgm:spPr/>
    </dgm:pt>
    <dgm:pt modelId="{0821111B-3DDE-4D4F-A572-779F1A2A36B5}" type="pres">
      <dgm:prSet presAssocID="{EE396C4A-5061-43E9-AA85-6E2841A80136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ED5B0601-E687-4045-BE01-B32F0CA79730}" type="presOf" srcId="{D33F0DF3-6D34-4E21-A810-540FE710038E}" destId="{BE64CB74-207D-44FB-AB5E-F882F3540AB4}" srcOrd="0" destOrd="0" presId="urn:microsoft.com/office/officeart/2008/layout/VerticalCurvedList"/>
    <dgm:cxn modelId="{A0AAF1BB-BCA4-4B53-AC2D-E68584095A40}" type="presOf" srcId="{9DD71EAD-AE0B-4B8F-8005-6114EB9F436E}" destId="{B0C80FC7-8EAB-41B0-B520-D29946791CBD}" srcOrd="0" destOrd="0" presId="urn:microsoft.com/office/officeart/2008/layout/VerticalCurvedList"/>
    <dgm:cxn modelId="{1BA7D545-2204-414F-9366-73FF14A56990}" type="presOf" srcId="{8C0A0318-A317-4BB2-843A-B110B8CD4D4F}" destId="{3B7FCED7-513C-4781-8BB5-881EA48C75EC}" srcOrd="0" destOrd="0" presId="urn:microsoft.com/office/officeart/2008/layout/VerticalCurvedList"/>
    <dgm:cxn modelId="{F47AF31B-4287-4BBD-B3A3-195219AF88A7}" srcId="{8C0A0318-A317-4BB2-843A-B110B8CD4D4F}" destId="{9CE7E877-42BF-44CF-B054-02F36B70B419}" srcOrd="3" destOrd="0" parTransId="{A69581D2-B6B6-463F-B210-4ADCEE2FC776}" sibTransId="{6B0A778D-6E21-42B8-BA63-9E141768F83C}"/>
    <dgm:cxn modelId="{BD4EDB67-1EB1-43B8-A525-663F3A0634A6}" srcId="{8C0A0318-A317-4BB2-843A-B110B8CD4D4F}" destId="{388D25BC-66E0-4E7C-9AD4-0148C9242CA9}" srcOrd="2" destOrd="0" parTransId="{423881D8-1ED8-4B3C-8F0D-6FD6A10E1E7E}" sibTransId="{165C0955-A501-41E3-9AB0-8FF84DE9B4E6}"/>
    <dgm:cxn modelId="{2CD4EC80-0550-4F93-88EC-9B50ADCACC68}" type="presOf" srcId="{388D25BC-66E0-4E7C-9AD4-0148C9242CA9}" destId="{619368D6-A02B-4915-A05E-30404C0665A3}" srcOrd="0" destOrd="0" presId="urn:microsoft.com/office/officeart/2008/layout/VerticalCurvedList"/>
    <dgm:cxn modelId="{EA174ABC-51D8-4C74-8160-A1599E956669}" type="presOf" srcId="{EE396C4A-5061-43E9-AA85-6E2841A80136}" destId="{C5D90C49-5566-4A0E-A3DC-17F4E825D082}" srcOrd="0" destOrd="0" presId="urn:microsoft.com/office/officeart/2008/layout/VerticalCurvedList"/>
    <dgm:cxn modelId="{F65C24C7-98F0-4B93-AEB3-3BAE7EA06A51}" srcId="{8C0A0318-A317-4BB2-843A-B110B8CD4D4F}" destId="{EE396C4A-5061-43E9-AA85-6E2841A80136}" srcOrd="4" destOrd="0" parTransId="{50066D30-8E0A-4BC1-9F54-255AFF89598F}" sibTransId="{142E7041-5B44-47C0-9A92-EEEEE90A5505}"/>
    <dgm:cxn modelId="{D83708E1-8853-4D14-996D-97BCE907E6D6}" srcId="{8C0A0318-A317-4BB2-843A-B110B8CD4D4F}" destId="{389207FC-1424-4B63-BAD6-9D9CC29FA344}" srcOrd="1" destOrd="0" parTransId="{B52D5896-F636-462F-B7E4-8906E8FB5531}" sibTransId="{1A1896A8-3009-40DD-8000-611D50A686C1}"/>
    <dgm:cxn modelId="{CA9EA467-CB0A-4AC7-B763-E0A7F5431B69}" type="presOf" srcId="{9CE7E877-42BF-44CF-B054-02F36B70B419}" destId="{8EEB8351-1892-4B04-8872-C2DD341DC1AB}" srcOrd="0" destOrd="0" presId="urn:microsoft.com/office/officeart/2008/layout/VerticalCurvedList"/>
    <dgm:cxn modelId="{2C953850-B316-461E-8C4E-DB9F3CD3F202}" srcId="{8C0A0318-A317-4BB2-843A-B110B8CD4D4F}" destId="{9DD71EAD-AE0B-4B8F-8005-6114EB9F436E}" srcOrd="0" destOrd="0" parTransId="{20C31B2E-123C-443B-8831-481EA3F5E037}" sibTransId="{D33F0DF3-6D34-4E21-A810-540FE710038E}"/>
    <dgm:cxn modelId="{492C02C3-3198-43B5-9F97-3D3FB2883845}" type="presOf" srcId="{389207FC-1424-4B63-BAD6-9D9CC29FA344}" destId="{D578865A-1369-44DF-91BF-51D7BE35BE94}" srcOrd="0" destOrd="0" presId="urn:microsoft.com/office/officeart/2008/layout/VerticalCurvedList"/>
    <dgm:cxn modelId="{B56FD011-4A24-41F6-AC44-9712033A35A1}" type="presParOf" srcId="{3B7FCED7-513C-4781-8BB5-881EA48C75EC}" destId="{8AC51EB5-A91D-4CE4-9501-3C0AB20F594D}" srcOrd="0" destOrd="0" presId="urn:microsoft.com/office/officeart/2008/layout/VerticalCurvedList"/>
    <dgm:cxn modelId="{95B1D5D8-8BA9-4CE9-BA88-CC37EEC614F2}" type="presParOf" srcId="{8AC51EB5-A91D-4CE4-9501-3C0AB20F594D}" destId="{BD579435-0154-44EA-AA71-128DAE65866F}" srcOrd="0" destOrd="0" presId="urn:microsoft.com/office/officeart/2008/layout/VerticalCurvedList"/>
    <dgm:cxn modelId="{DB97EB5E-4A4F-48C3-BC33-764153F56BDB}" type="presParOf" srcId="{BD579435-0154-44EA-AA71-128DAE65866F}" destId="{8E8E66E6-7364-485D-92DE-F66E59DF3847}" srcOrd="0" destOrd="0" presId="urn:microsoft.com/office/officeart/2008/layout/VerticalCurvedList"/>
    <dgm:cxn modelId="{6CAACC24-B71D-4383-B0E3-94AA12A5FC60}" type="presParOf" srcId="{BD579435-0154-44EA-AA71-128DAE65866F}" destId="{BE64CB74-207D-44FB-AB5E-F882F3540AB4}" srcOrd="1" destOrd="0" presId="urn:microsoft.com/office/officeart/2008/layout/VerticalCurvedList"/>
    <dgm:cxn modelId="{FD73C6A0-253B-4E4D-90F2-829CF8A95CF7}" type="presParOf" srcId="{BD579435-0154-44EA-AA71-128DAE65866F}" destId="{2C06195B-1526-4F59-85F6-120DD8955933}" srcOrd="2" destOrd="0" presId="urn:microsoft.com/office/officeart/2008/layout/VerticalCurvedList"/>
    <dgm:cxn modelId="{16312675-C658-4372-843F-7E73B8B22793}" type="presParOf" srcId="{BD579435-0154-44EA-AA71-128DAE65866F}" destId="{024E1DF8-E0ED-4CFA-960B-BD6966EFDD55}" srcOrd="3" destOrd="0" presId="urn:microsoft.com/office/officeart/2008/layout/VerticalCurvedList"/>
    <dgm:cxn modelId="{7833BE97-E92A-49D0-8C11-1E44BD2F2848}" type="presParOf" srcId="{8AC51EB5-A91D-4CE4-9501-3C0AB20F594D}" destId="{B0C80FC7-8EAB-41B0-B520-D29946791CBD}" srcOrd="1" destOrd="0" presId="urn:microsoft.com/office/officeart/2008/layout/VerticalCurvedList"/>
    <dgm:cxn modelId="{34AB04B7-97E3-4B65-90CB-2E299D9D9EEA}" type="presParOf" srcId="{8AC51EB5-A91D-4CE4-9501-3C0AB20F594D}" destId="{5BAC07E1-D403-45AA-A4BA-1EF10DDCA638}" srcOrd="2" destOrd="0" presId="urn:microsoft.com/office/officeart/2008/layout/VerticalCurvedList"/>
    <dgm:cxn modelId="{314F4A9D-CF93-4805-AFEB-0AFA6EE9A8AC}" type="presParOf" srcId="{5BAC07E1-D403-45AA-A4BA-1EF10DDCA638}" destId="{FCFDF8D2-CCE8-40B1-94F8-D72035076F92}" srcOrd="0" destOrd="0" presId="urn:microsoft.com/office/officeart/2008/layout/VerticalCurvedList"/>
    <dgm:cxn modelId="{029AE707-0CF2-45D1-A825-78D95E0BF38E}" type="presParOf" srcId="{8AC51EB5-A91D-4CE4-9501-3C0AB20F594D}" destId="{D578865A-1369-44DF-91BF-51D7BE35BE94}" srcOrd="3" destOrd="0" presId="urn:microsoft.com/office/officeart/2008/layout/VerticalCurvedList"/>
    <dgm:cxn modelId="{A54EE383-3B01-4EC8-AC0C-3DCE48405B1F}" type="presParOf" srcId="{8AC51EB5-A91D-4CE4-9501-3C0AB20F594D}" destId="{EB2D2568-A64A-4DB0-8556-56542639C527}" srcOrd="4" destOrd="0" presId="urn:microsoft.com/office/officeart/2008/layout/VerticalCurvedList"/>
    <dgm:cxn modelId="{536E2A54-A763-4C19-BD4A-759E3A670416}" type="presParOf" srcId="{EB2D2568-A64A-4DB0-8556-56542639C527}" destId="{D8649D78-70EF-4EBE-B2C1-12ACB46A3744}" srcOrd="0" destOrd="0" presId="urn:microsoft.com/office/officeart/2008/layout/VerticalCurvedList"/>
    <dgm:cxn modelId="{4408EFF3-E8A7-495A-AD82-BBB0C2873543}" type="presParOf" srcId="{8AC51EB5-A91D-4CE4-9501-3C0AB20F594D}" destId="{619368D6-A02B-4915-A05E-30404C0665A3}" srcOrd="5" destOrd="0" presId="urn:microsoft.com/office/officeart/2008/layout/VerticalCurvedList"/>
    <dgm:cxn modelId="{E4F9235A-7782-4EA4-99C4-8819F8101937}" type="presParOf" srcId="{8AC51EB5-A91D-4CE4-9501-3C0AB20F594D}" destId="{54FFFE7F-4673-4B1A-A57B-C5B7DF4ED449}" srcOrd="6" destOrd="0" presId="urn:microsoft.com/office/officeart/2008/layout/VerticalCurvedList"/>
    <dgm:cxn modelId="{10B22301-3CD2-480A-BFAF-9D91D02D5531}" type="presParOf" srcId="{54FFFE7F-4673-4B1A-A57B-C5B7DF4ED449}" destId="{E1020C6E-1D86-417F-B48C-4DD1C506FB37}" srcOrd="0" destOrd="0" presId="urn:microsoft.com/office/officeart/2008/layout/VerticalCurvedList"/>
    <dgm:cxn modelId="{20A9D3EF-E860-470B-8415-8277D441623F}" type="presParOf" srcId="{8AC51EB5-A91D-4CE4-9501-3C0AB20F594D}" destId="{8EEB8351-1892-4B04-8872-C2DD341DC1AB}" srcOrd="7" destOrd="0" presId="urn:microsoft.com/office/officeart/2008/layout/VerticalCurvedList"/>
    <dgm:cxn modelId="{222FEA8A-1DBA-42FC-8A57-1FD2D395A807}" type="presParOf" srcId="{8AC51EB5-A91D-4CE4-9501-3C0AB20F594D}" destId="{F25DBBEA-5953-4D97-9985-B9CB1288CD91}" srcOrd="8" destOrd="0" presId="urn:microsoft.com/office/officeart/2008/layout/VerticalCurvedList"/>
    <dgm:cxn modelId="{AEA7EDBA-26FE-479E-94EE-040DFCE477DF}" type="presParOf" srcId="{F25DBBEA-5953-4D97-9985-B9CB1288CD91}" destId="{3558A53F-8581-425D-AD4F-D94436514942}" srcOrd="0" destOrd="0" presId="urn:microsoft.com/office/officeart/2008/layout/VerticalCurvedList"/>
    <dgm:cxn modelId="{7AEA4687-894E-4AD7-9063-7453E0EB8713}" type="presParOf" srcId="{8AC51EB5-A91D-4CE4-9501-3C0AB20F594D}" destId="{C5D90C49-5566-4A0E-A3DC-17F4E825D082}" srcOrd="9" destOrd="0" presId="urn:microsoft.com/office/officeart/2008/layout/VerticalCurvedList"/>
    <dgm:cxn modelId="{9C2DCCB4-11C9-4FD1-86B1-D31A7D4E9287}" type="presParOf" srcId="{8AC51EB5-A91D-4CE4-9501-3C0AB20F594D}" destId="{4D550898-9A82-45A5-9961-E6280E263E00}" srcOrd="10" destOrd="0" presId="urn:microsoft.com/office/officeart/2008/layout/VerticalCurvedList"/>
    <dgm:cxn modelId="{C654A5D5-B381-4AE4-8D02-69E3DC567334}" type="presParOf" srcId="{4D550898-9A82-45A5-9961-E6280E263E00}" destId="{0821111B-3DDE-4D4F-A572-779F1A2A36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DBF1C2-62DB-438E-9953-F8564BD6A30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8DFDFCE-866A-43ED-82A1-E32DDEEA4720}">
      <dgm:prSet phldrT="[Texto]"/>
      <dgm:spPr/>
      <dgm:t>
        <a:bodyPr/>
        <a:lstStyle/>
        <a:p>
          <a:r>
            <a:rPr lang="pt-BR" dirty="0" smtClean="0"/>
            <a:t>Qualidade</a:t>
          </a:r>
          <a:endParaRPr lang="pt-BR" dirty="0"/>
        </a:p>
      </dgm:t>
    </dgm:pt>
    <dgm:pt modelId="{CF39A4EE-465C-488B-8BD5-2FC643EA2E92}" type="parTrans" cxnId="{F5139A04-7E62-4942-8CFF-D4F7568D4AEE}">
      <dgm:prSet/>
      <dgm:spPr/>
      <dgm:t>
        <a:bodyPr/>
        <a:lstStyle/>
        <a:p>
          <a:endParaRPr lang="pt-BR"/>
        </a:p>
      </dgm:t>
    </dgm:pt>
    <dgm:pt modelId="{AF99E6AA-EEC0-4012-AEB3-06FA41541662}" type="sibTrans" cxnId="{F5139A04-7E62-4942-8CFF-D4F7568D4AEE}">
      <dgm:prSet/>
      <dgm:spPr/>
      <dgm:t>
        <a:bodyPr/>
        <a:lstStyle/>
        <a:p>
          <a:endParaRPr lang="pt-BR"/>
        </a:p>
      </dgm:t>
    </dgm:pt>
    <dgm:pt modelId="{1D149FDE-25F0-4024-AC33-AF2B1804CF08}">
      <dgm:prSet phldrT="[Texto]"/>
      <dgm:spPr/>
      <dgm:t>
        <a:bodyPr/>
        <a:lstStyle/>
        <a:p>
          <a:r>
            <a:rPr lang="pt-BR" dirty="0" smtClean="0"/>
            <a:t>Compreensão</a:t>
          </a:r>
          <a:endParaRPr lang="pt-BR" dirty="0"/>
        </a:p>
      </dgm:t>
    </dgm:pt>
    <dgm:pt modelId="{94987C99-2578-4EE9-96B7-F7E6AC042DAA}" type="parTrans" cxnId="{B8E0C659-98B2-4404-8D61-6FB99323DB67}">
      <dgm:prSet/>
      <dgm:spPr/>
      <dgm:t>
        <a:bodyPr/>
        <a:lstStyle/>
        <a:p>
          <a:endParaRPr lang="pt-BR"/>
        </a:p>
      </dgm:t>
    </dgm:pt>
    <dgm:pt modelId="{4F72C48D-36CB-426E-9638-92D4AECE8EF1}" type="sibTrans" cxnId="{B8E0C659-98B2-4404-8D61-6FB99323DB67}">
      <dgm:prSet/>
      <dgm:spPr/>
      <dgm:t>
        <a:bodyPr/>
        <a:lstStyle/>
        <a:p>
          <a:endParaRPr lang="pt-BR"/>
        </a:p>
      </dgm:t>
    </dgm:pt>
    <dgm:pt modelId="{51C351A7-0824-4A68-8A6A-429F62C0AC33}">
      <dgm:prSet phldrT="[Texto]"/>
      <dgm:spPr/>
      <dgm:t>
        <a:bodyPr/>
        <a:lstStyle/>
        <a:p>
          <a:r>
            <a:rPr lang="pt-BR" dirty="0" smtClean="0"/>
            <a:t>Tomada de decisões</a:t>
          </a:r>
          <a:endParaRPr lang="pt-BR" dirty="0"/>
        </a:p>
      </dgm:t>
    </dgm:pt>
    <dgm:pt modelId="{AC9C917E-DE44-4CF6-97EA-F23D20B9880D}" type="parTrans" cxnId="{E050074B-8E31-43C0-97E6-F5B204251246}">
      <dgm:prSet/>
      <dgm:spPr/>
      <dgm:t>
        <a:bodyPr/>
        <a:lstStyle/>
        <a:p>
          <a:endParaRPr lang="pt-BR"/>
        </a:p>
      </dgm:t>
    </dgm:pt>
    <dgm:pt modelId="{55ABA836-DE65-4272-97EE-FFE270C27D5A}" type="sibTrans" cxnId="{E050074B-8E31-43C0-97E6-F5B204251246}">
      <dgm:prSet/>
      <dgm:spPr/>
      <dgm:t>
        <a:bodyPr/>
        <a:lstStyle/>
        <a:p>
          <a:endParaRPr lang="pt-BR"/>
        </a:p>
      </dgm:t>
    </dgm:pt>
    <dgm:pt modelId="{95363BDD-45BB-422E-8F0A-DC038F039232}">
      <dgm:prSet phldrT="[Texto]"/>
      <dgm:spPr/>
      <dgm:t>
        <a:bodyPr/>
        <a:lstStyle/>
        <a:p>
          <a:r>
            <a:rPr lang="pt-BR" dirty="0" smtClean="0"/>
            <a:t>Planejamento</a:t>
          </a:r>
          <a:endParaRPr lang="pt-BR" dirty="0"/>
        </a:p>
      </dgm:t>
    </dgm:pt>
    <dgm:pt modelId="{1C42100A-9294-4528-AB0C-3F1C3CBBD711}" type="parTrans" cxnId="{74D43892-8B23-4E6E-9EB4-F8548250F543}">
      <dgm:prSet/>
      <dgm:spPr/>
      <dgm:t>
        <a:bodyPr/>
        <a:lstStyle/>
        <a:p>
          <a:endParaRPr lang="pt-BR"/>
        </a:p>
      </dgm:t>
    </dgm:pt>
    <dgm:pt modelId="{87A6EBF4-4BB8-486D-B6B2-73E550D7725C}" type="sibTrans" cxnId="{74D43892-8B23-4E6E-9EB4-F8548250F543}">
      <dgm:prSet/>
      <dgm:spPr/>
      <dgm:t>
        <a:bodyPr/>
        <a:lstStyle/>
        <a:p>
          <a:endParaRPr lang="pt-BR"/>
        </a:p>
      </dgm:t>
    </dgm:pt>
    <dgm:pt modelId="{0F290287-F3B7-4416-8949-9569A277A08A}">
      <dgm:prSet/>
      <dgm:spPr/>
      <dgm:t>
        <a:bodyPr/>
        <a:lstStyle/>
        <a:p>
          <a:r>
            <a:rPr lang="pt-BR" dirty="0" smtClean="0"/>
            <a:t>Veículo para incremento da qualidade do processo de ensino;</a:t>
          </a:r>
          <a:endParaRPr lang="pt-BR" dirty="0"/>
        </a:p>
      </dgm:t>
    </dgm:pt>
    <dgm:pt modelId="{BA6C4BC6-BCB7-4A5C-83D6-F52E7DF4EE28}" type="parTrans" cxnId="{259A7CC9-0781-4789-A4EB-C3A3483E9791}">
      <dgm:prSet/>
      <dgm:spPr/>
      <dgm:t>
        <a:bodyPr/>
        <a:lstStyle/>
        <a:p>
          <a:endParaRPr lang="pt-BR"/>
        </a:p>
      </dgm:t>
    </dgm:pt>
    <dgm:pt modelId="{C00E8132-8E57-498D-B413-C6A034E98424}" type="sibTrans" cxnId="{259A7CC9-0781-4789-A4EB-C3A3483E9791}">
      <dgm:prSet/>
      <dgm:spPr/>
      <dgm:t>
        <a:bodyPr/>
        <a:lstStyle/>
        <a:p>
          <a:endParaRPr lang="pt-BR"/>
        </a:p>
      </dgm:t>
    </dgm:pt>
    <dgm:pt modelId="{4C13CBFF-0AD2-4EF8-82C3-791D917CBAB7}">
      <dgm:prSet/>
      <dgm:spPr/>
      <dgm:t>
        <a:bodyPr/>
        <a:lstStyle/>
        <a:p>
          <a:r>
            <a:rPr lang="pt-BR" dirty="0" smtClean="0"/>
            <a:t>Possibilidade de levantamento e comparação de parâmetros fixados no planejamento;</a:t>
          </a:r>
          <a:endParaRPr lang="pt-BR" dirty="0"/>
        </a:p>
      </dgm:t>
    </dgm:pt>
    <dgm:pt modelId="{50E0B633-F718-44E1-8C68-47C9DCF85D8D}" type="parTrans" cxnId="{0D9EB24F-F588-4F83-9C66-78636202FDA4}">
      <dgm:prSet/>
      <dgm:spPr/>
      <dgm:t>
        <a:bodyPr/>
        <a:lstStyle/>
        <a:p>
          <a:endParaRPr lang="pt-BR"/>
        </a:p>
      </dgm:t>
    </dgm:pt>
    <dgm:pt modelId="{AC1C0189-7801-4947-9546-F2B031E635B6}" type="sibTrans" cxnId="{0D9EB24F-F588-4F83-9C66-78636202FDA4}">
      <dgm:prSet/>
      <dgm:spPr/>
      <dgm:t>
        <a:bodyPr/>
        <a:lstStyle/>
        <a:p>
          <a:endParaRPr lang="pt-BR"/>
        </a:p>
      </dgm:t>
    </dgm:pt>
    <dgm:pt modelId="{883880E1-B070-4411-AAE2-E463D75FF861}">
      <dgm:prSet/>
      <dgm:spPr/>
      <dgm:t>
        <a:bodyPr/>
        <a:lstStyle/>
        <a:p>
          <a:r>
            <a:rPr lang="pt-BR" dirty="0" smtClean="0"/>
            <a:t>Fornecer elementos para a construção da compreensão do estudante; </a:t>
          </a:r>
          <a:endParaRPr lang="pt-BR" dirty="0"/>
        </a:p>
      </dgm:t>
    </dgm:pt>
    <dgm:pt modelId="{85818468-AAA8-454D-A134-B9AAB085A13E}" type="parTrans" cxnId="{AEACFBBD-1320-4F64-B22E-E7515DA3A84A}">
      <dgm:prSet/>
      <dgm:spPr/>
      <dgm:t>
        <a:bodyPr/>
        <a:lstStyle/>
        <a:p>
          <a:endParaRPr lang="pt-BR"/>
        </a:p>
      </dgm:t>
    </dgm:pt>
    <dgm:pt modelId="{06D6C8F3-7CA4-4879-9D2D-9B4139D81490}" type="sibTrans" cxnId="{AEACFBBD-1320-4F64-B22E-E7515DA3A84A}">
      <dgm:prSet/>
      <dgm:spPr/>
      <dgm:t>
        <a:bodyPr/>
        <a:lstStyle/>
        <a:p>
          <a:endParaRPr lang="pt-BR"/>
        </a:p>
      </dgm:t>
    </dgm:pt>
    <dgm:pt modelId="{78074997-A7C1-45B1-B41F-AC38B7B763E8}">
      <dgm:prSet/>
      <dgm:spPr/>
      <dgm:t>
        <a:bodyPr/>
        <a:lstStyle/>
        <a:p>
          <a:r>
            <a:rPr lang="pt-BR" dirty="0" smtClean="0"/>
            <a:t>Obtenção de subsídios que amparem o processo de tomada de decisões;</a:t>
          </a:r>
          <a:endParaRPr lang="pt-BR" dirty="0"/>
        </a:p>
      </dgm:t>
    </dgm:pt>
    <dgm:pt modelId="{B6D0E056-18DC-4E54-8AB7-8D94031399E6}" type="parTrans" cxnId="{520C202C-BB9C-41C2-899F-6FDB367DE952}">
      <dgm:prSet/>
      <dgm:spPr/>
      <dgm:t>
        <a:bodyPr/>
        <a:lstStyle/>
        <a:p>
          <a:endParaRPr lang="pt-BR"/>
        </a:p>
      </dgm:t>
    </dgm:pt>
    <dgm:pt modelId="{B5BB6519-1CBE-41DC-9BE0-BA3B6095066E}" type="sibTrans" cxnId="{520C202C-BB9C-41C2-899F-6FDB367DE952}">
      <dgm:prSet/>
      <dgm:spPr/>
      <dgm:t>
        <a:bodyPr/>
        <a:lstStyle/>
        <a:p>
          <a:endParaRPr lang="pt-BR"/>
        </a:p>
      </dgm:t>
    </dgm:pt>
    <dgm:pt modelId="{6389380F-E5EA-42A3-A09B-251C87E1E73E}">
      <dgm:prSet/>
      <dgm:spPr/>
      <dgm:t>
        <a:bodyPr/>
        <a:lstStyle/>
        <a:p>
          <a:r>
            <a:rPr lang="pt-BR" dirty="0" smtClean="0"/>
            <a:t>Dados cuja interpretação alimenta o processo de planejamento contínuo e reorientação de objetivos;</a:t>
          </a:r>
          <a:endParaRPr lang="pt-BR" dirty="0"/>
        </a:p>
      </dgm:t>
    </dgm:pt>
    <dgm:pt modelId="{D3609DE2-2BA3-4D3A-B8E4-9374934BA64D}" type="parTrans" cxnId="{C3E635B6-3D9E-49A0-A632-332F80FF0366}">
      <dgm:prSet/>
      <dgm:spPr/>
      <dgm:t>
        <a:bodyPr/>
        <a:lstStyle/>
        <a:p>
          <a:endParaRPr lang="pt-BR"/>
        </a:p>
      </dgm:t>
    </dgm:pt>
    <dgm:pt modelId="{3EC0BDE7-4BC8-469A-9B7B-939A4289D3F7}" type="sibTrans" cxnId="{C3E635B6-3D9E-49A0-A632-332F80FF0366}">
      <dgm:prSet/>
      <dgm:spPr/>
      <dgm:t>
        <a:bodyPr/>
        <a:lstStyle/>
        <a:p>
          <a:endParaRPr lang="pt-BR"/>
        </a:p>
      </dgm:t>
    </dgm:pt>
    <dgm:pt modelId="{7233FE4F-E1F2-42A8-94D7-EA9F332EC681}" type="pres">
      <dgm:prSet presAssocID="{05DBF1C2-62DB-438E-9953-F8564BD6A30E}" presName="linear" presStyleCnt="0">
        <dgm:presLayoutVars>
          <dgm:dir/>
          <dgm:animLvl val="lvl"/>
          <dgm:resizeHandles val="exact"/>
        </dgm:presLayoutVars>
      </dgm:prSet>
      <dgm:spPr/>
    </dgm:pt>
    <dgm:pt modelId="{70EFA471-FC1F-4CB9-9AA4-514B488BF5E7}" type="pres">
      <dgm:prSet presAssocID="{18DFDFCE-866A-43ED-82A1-E32DDEEA4720}" presName="parentLin" presStyleCnt="0"/>
      <dgm:spPr/>
    </dgm:pt>
    <dgm:pt modelId="{2C237D74-6821-4908-87DC-845CA5C03B7C}" type="pres">
      <dgm:prSet presAssocID="{18DFDFCE-866A-43ED-82A1-E32DDEEA4720}" presName="parentLeftMargin" presStyleLbl="node1" presStyleIdx="0" presStyleCnt="4"/>
      <dgm:spPr/>
    </dgm:pt>
    <dgm:pt modelId="{67AD39FA-1C5C-41D3-9867-B674235C8D0B}" type="pres">
      <dgm:prSet presAssocID="{18DFDFCE-866A-43ED-82A1-E32DDEEA472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72DC9FE-AD6F-4824-AE73-BA1195704407}" type="pres">
      <dgm:prSet presAssocID="{18DFDFCE-866A-43ED-82A1-E32DDEEA4720}" presName="negativeSpace" presStyleCnt="0"/>
      <dgm:spPr/>
    </dgm:pt>
    <dgm:pt modelId="{E494F3C8-CF82-43EB-B70D-8F50021C6CC9}" type="pres">
      <dgm:prSet presAssocID="{18DFDFCE-866A-43ED-82A1-E32DDEEA472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B1114C-E532-4480-85A0-D07FA9B33F2D}" type="pres">
      <dgm:prSet presAssocID="{AF99E6AA-EEC0-4012-AEB3-06FA41541662}" presName="spaceBetweenRectangles" presStyleCnt="0"/>
      <dgm:spPr/>
    </dgm:pt>
    <dgm:pt modelId="{2F764B3D-C3EF-43B2-9BB3-75EFEDC4BED3}" type="pres">
      <dgm:prSet presAssocID="{1D149FDE-25F0-4024-AC33-AF2B1804CF08}" presName="parentLin" presStyleCnt="0"/>
      <dgm:spPr/>
    </dgm:pt>
    <dgm:pt modelId="{46E757C0-C46A-4B88-B022-AAAB22EC7F7D}" type="pres">
      <dgm:prSet presAssocID="{1D149FDE-25F0-4024-AC33-AF2B1804CF08}" presName="parentLeftMargin" presStyleLbl="node1" presStyleIdx="0" presStyleCnt="4"/>
      <dgm:spPr/>
    </dgm:pt>
    <dgm:pt modelId="{9988A17E-22AC-4721-AEA6-28AA27D5CA94}" type="pres">
      <dgm:prSet presAssocID="{1D149FDE-25F0-4024-AC33-AF2B1804CF0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6968F4-696C-4908-8B07-205F52C169C1}" type="pres">
      <dgm:prSet presAssocID="{1D149FDE-25F0-4024-AC33-AF2B1804CF08}" presName="negativeSpace" presStyleCnt="0"/>
      <dgm:spPr/>
    </dgm:pt>
    <dgm:pt modelId="{4CB7C962-2D47-4F06-848E-CC6BA83D21EA}" type="pres">
      <dgm:prSet presAssocID="{1D149FDE-25F0-4024-AC33-AF2B1804CF0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EC13C0-5CBF-4727-B942-6740795328CA}" type="pres">
      <dgm:prSet presAssocID="{4F72C48D-36CB-426E-9638-92D4AECE8EF1}" presName="spaceBetweenRectangles" presStyleCnt="0"/>
      <dgm:spPr/>
    </dgm:pt>
    <dgm:pt modelId="{CD1DE18B-3B6B-4F38-9981-5AA9ACE886DF}" type="pres">
      <dgm:prSet presAssocID="{51C351A7-0824-4A68-8A6A-429F62C0AC33}" presName="parentLin" presStyleCnt="0"/>
      <dgm:spPr/>
    </dgm:pt>
    <dgm:pt modelId="{F73976AC-5D76-40AA-82A9-755F0DA4339A}" type="pres">
      <dgm:prSet presAssocID="{51C351A7-0824-4A68-8A6A-429F62C0AC33}" presName="parentLeftMargin" presStyleLbl="node1" presStyleIdx="1" presStyleCnt="4"/>
      <dgm:spPr/>
    </dgm:pt>
    <dgm:pt modelId="{65B5F2BD-0D0A-41FB-AB5D-AB0CFEDD2042}" type="pres">
      <dgm:prSet presAssocID="{51C351A7-0824-4A68-8A6A-429F62C0AC3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FFFC757-EADC-4688-9A2C-1ADEBB90FB61}" type="pres">
      <dgm:prSet presAssocID="{51C351A7-0824-4A68-8A6A-429F62C0AC33}" presName="negativeSpace" presStyleCnt="0"/>
      <dgm:spPr/>
    </dgm:pt>
    <dgm:pt modelId="{63EE3891-F2DB-48DF-98B2-B7DE2631F5B3}" type="pres">
      <dgm:prSet presAssocID="{51C351A7-0824-4A68-8A6A-429F62C0AC3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0DC6CD-B695-4033-8989-39B41314E298}" type="pres">
      <dgm:prSet presAssocID="{55ABA836-DE65-4272-97EE-FFE270C27D5A}" presName="spaceBetweenRectangles" presStyleCnt="0"/>
      <dgm:spPr/>
    </dgm:pt>
    <dgm:pt modelId="{5ADB782C-BC77-4AAB-8D35-070047B4AF70}" type="pres">
      <dgm:prSet presAssocID="{95363BDD-45BB-422E-8F0A-DC038F039232}" presName="parentLin" presStyleCnt="0"/>
      <dgm:spPr/>
    </dgm:pt>
    <dgm:pt modelId="{188FA029-5374-42D8-8B1A-213832FC73C2}" type="pres">
      <dgm:prSet presAssocID="{95363BDD-45BB-422E-8F0A-DC038F039232}" presName="parentLeftMargin" presStyleLbl="node1" presStyleIdx="2" presStyleCnt="4"/>
      <dgm:spPr/>
    </dgm:pt>
    <dgm:pt modelId="{B1CF9C3B-BA73-4434-91E6-06D2E9CCF30E}" type="pres">
      <dgm:prSet presAssocID="{95363BDD-45BB-422E-8F0A-DC038F03923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A5C23BC-7A8F-4458-8809-7427ABBA51C6}" type="pres">
      <dgm:prSet presAssocID="{95363BDD-45BB-422E-8F0A-DC038F039232}" presName="negativeSpace" presStyleCnt="0"/>
      <dgm:spPr/>
    </dgm:pt>
    <dgm:pt modelId="{BE3BF50D-33C2-45AD-952E-C76980F27FEF}" type="pres">
      <dgm:prSet presAssocID="{95363BDD-45BB-422E-8F0A-DC038F03923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45AA81F-1E17-46AE-A6EC-FA24ECF0B3F5}" type="presOf" srcId="{0F290287-F3B7-4416-8949-9569A277A08A}" destId="{E494F3C8-CF82-43EB-B70D-8F50021C6CC9}" srcOrd="0" destOrd="0" presId="urn:microsoft.com/office/officeart/2005/8/layout/list1"/>
    <dgm:cxn modelId="{A2660887-333C-4273-8BD5-D598F7D2EFF4}" type="presOf" srcId="{6389380F-E5EA-42A3-A09B-251C87E1E73E}" destId="{BE3BF50D-33C2-45AD-952E-C76980F27FEF}" srcOrd="0" destOrd="0" presId="urn:microsoft.com/office/officeart/2005/8/layout/list1"/>
    <dgm:cxn modelId="{2BD4F1E8-8052-48D4-B71C-108BE4F16C94}" type="presOf" srcId="{1D149FDE-25F0-4024-AC33-AF2B1804CF08}" destId="{46E757C0-C46A-4B88-B022-AAAB22EC7F7D}" srcOrd="0" destOrd="0" presId="urn:microsoft.com/office/officeart/2005/8/layout/list1"/>
    <dgm:cxn modelId="{1666E803-5695-4FCF-84F2-0BE0BFE2E323}" type="presOf" srcId="{18DFDFCE-866A-43ED-82A1-E32DDEEA4720}" destId="{67AD39FA-1C5C-41D3-9867-B674235C8D0B}" srcOrd="1" destOrd="0" presId="urn:microsoft.com/office/officeart/2005/8/layout/list1"/>
    <dgm:cxn modelId="{CFDC9C9A-005C-4420-872C-4721E6DA1AC4}" type="presOf" srcId="{51C351A7-0824-4A68-8A6A-429F62C0AC33}" destId="{65B5F2BD-0D0A-41FB-AB5D-AB0CFEDD2042}" srcOrd="1" destOrd="0" presId="urn:microsoft.com/office/officeart/2005/8/layout/list1"/>
    <dgm:cxn modelId="{006ADC42-C95A-4F3E-A2EC-391FA5926706}" type="presOf" srcId="{883880E1-B070-4411-AAE2-E463D75FF861}" destId="{4CB7C962-2D47-4F06-848E-CC6BA83D21EA}" srcOrd="0" destOrd="0" presId="urn:microsoft.com/office/officeart/2005/8/layout/list1"/>
    <dgm:cxn modelId="{63AB3A2D-4A62-4E16-BE07-CD8E7416C548}" type="presOf" srcId="{05DBF1C2-62DB-438E-9953-F8564BD6A30E}" destId="{7233FE4F-E1F2-42A8-94D7-EA9F332EC681}" srcOrd="0" destOrd="0" presId="urn:microsoft.com/office/officeart/2005/8/layout/list1"/>
    <dgm:cxn modelId="{DB5D75AA-95D3-4332-A3E0-668A6E6A74DF}" type="presOf" srcId="{1D149FDE-25F0-4024-AC33-AF2B1804CF08}" destId="{9988A17E-22AC-4721-AEA6-28AA27D5CA94}" srcOrd="1" destOrd="0" presId="urn:microsoft.com/office/officeart/2005/8/layout/list1"/>
    <dgm:cxn modelId="{0F21C863-0F2B-427B-BC0A-8E13E22BDFB0}" type="presOf" srcId="{4C13CBFF-0AD2-4EF8-82C3-791D917CBAB7}" destId="{E494F3C8-CF82-43EB-B70D-8F50021C6CC9}" srcOrd="0" destOrd="1" presId="urn:microsoft.com/office/officeart/2005/8/layout/list1"/>
    <dgm:cxn modelId="{F5139A04-7E62-4942-8CFF-D4F7568D4AEE}" srcId="{05DBF1C2-62DB-438E-9953-F8564BD6A30E}" destId="{18DFDFCE-866A-43ED-82A1-E32DDEEA4720}" srcOrd="0" destOrd="0" parTransId="{CF39A4EE-465C-488B-8BD5-2FC643EA2E92}" sibTransId="{AF99E6AA-EEC0-4012-AEB3-06FA41541662}"/>
    <dgm:cxn modelId="{E050074B-8E31-43C0-97E6-F5B204251246}" srcId="{05DBF1C2-62DB-438E-9953-F8564BD6A30E}" destId="{51C351A7-0824-4A68-8A6A-429F62C0AC33}" srcOrd="2" destOrd="0" parTransId="{AC9C917E-DE44-4CF6-97EA-F23D20B9880D}" sibTransId="{55ABA836-DE65-4272-97EE-FFE270C27D5A}"/>
    <dgm:cxn modelId="{0D9EB24F-F588-4F83-9C66-78636202FDA4}" srcId="{18DFDFCE-866A-43ED-82A1-E32DDEEA4720}" destId="{4C13CBFF-0AD2-4EF8-82C3-791D917CBAB7}" srcOrd="1" destOrd="0" parTransId="{50E0B633-F718-44E1-8C68-47C9DCF85D8D}" sibTransId="{AC1C0189-7801-4947-9546-F2B031E635B6}"/>
    <dgm:cxn modelId="{C3E635B6-3D9E-49A0-A632-332F80FF0366}" srcId="{95363BDD-45BB-422E-8F0A-DC038F039232}" destId="{6389380F-E5EA-42A3-A09B-251C87E1E73E}" srcOrd="0" destOrd="0" parTransId="{D3609DE2-2BA3-4D3A-B8E4-9374934BA64D}" sibTransId="{3EC0BDE7-4BC8-469A-9B7B-939A4289D3F7}"/>
    <dgm:cxn modelId="{74D43892-8B23-4E6E-9EB4-F8548250F543}" srcId="{05DBF1C2-62DB-438E-9953-F8564BD6A30E}" destId="{95363BDD-45BB-422E-8F0A-DC038F039232}" srcOrd="3" destOrd="0" parTransId="{1C42100A-9294-4528-AB0C-3F1C3CBBD711}" sibTransId="{87A6EBF4-4BB8-486D-B6B2-73E550D7725C}"/>
    <dgm:cxn modelId="{259A7CC9-0781-4789-A4EB-C3A3483E9791}" srcId="{18DFDFCE-866A-43ED-82A1-E32DDEEA4720}" destId="{0F290287-F3B7-4416-8949-9569A277A08A}" srcOrd="0" destOrd="0" parTransId="{BA6C4BC6-BCB7-4A5C-83D6-F52E7DF4EE28}" sibTransId="{C00E8132-8E57-498D-B413-C6A034E98424}"/>
    <dgm:cxn modelId="{520C202C-BB9C-41C2-899F-6FDB367DE952}" srcId="{51C351A7-0824-4A68-8A6A-429F62C0AC33}" destId="{78074997-A7C1-45B1-B41F-AC38B7B763E8}" srcOrd="0" destOrd="0" parTransId="{B6D0E056-18DC-4E54-8AB7-8D94031399E6}" sibTransId="{B5BB6519-1CBE-41DC-9BE0-BA3B6095066E}"/>
    <dgm:cxn modelId="{9B71ADF3-58C9-4B6F-AC05-09FB6556E8C2}" type="presOf" srcId="{95363BDD-45BB-422E-8F0A-DC038F039232}" destId="{188FA029-5374-42D8-8B1A-213832FC73C2}" srcOrd="0" destOrd="0" presId="urn:microsoft.com/office/officeart/2005/8/layout/list1"/>
    <dgm:cxn modelId="{B8E0C659-98B2-4404-8D61-6FB99323DB67}" srcId="{05DBF1C2-62DB-438E-9953-F8564BD6A30E}" destId="{1D149FDE-25F0-4024-AC33-AF2B1804CF08}" srcOrd="1" destOrd="0" parTransId="{94987C99-2578-4EE9-96B7-F7E6AC042DAA}" sibTransId="{4F72C48D-36CB-426E-9638-92D4AECE8EF1}"/>
    <dgm:cxn modelId="{34171F75-840C-4DA1-9784-B1FA4B5B7AC2}" type="presOf" srcId="{51C351A7-0824-4A68-8A6A-429F62C0AC33}" destId="{F73976AC-5D76-40AA-82A9-755F0DA4339A}" srcOrd="0" destOrd="0" presId="urn:microsoft.com/office/officeart/2005/8/layout/list1"/>
    <dgm:cxn modelId="{74173A6E-902B-4B85-B679-7501598D18A8}" type="presOf" srcId="{18DFDFCE-866A-43ED-82A1-E32DDEEA4720}" destId="{2C237D74-6821-4908-87DC-845CA5C03B7C}" srcOrd="0" destOrd="0" presId="urn:microsoft.com/office/officeart/2005/8/layout/list1"/>
    <dgm:cxn modelId="{AEACFBBD-1320-4F64-B22E-E7515DA3A84A}" srcId="{1D149FDE-25F0-4024-AC33-AF2B1804CF08}" destId="{883880E1-B070-4411-AAE2-E463D75FF861}" srcOrd="0" destOrd="0" parTransId="{85818468-AAA8-454D-A134-B9AAB085A13E}" sibTransId="{06D6C8F3-7CA4-4879-9D2D-9B4139D81490}"/>
    <dgm:cxn modelId="{83D05AEC-EA3C-4C70-B053-08901B7AD917}" type="presOf" srcId="{78074997-A7C1-45B1-B41F-AC38B7B763E8}" destId="{63EE3891-F2DB-48DF-98B2-B7DE2631F5B3}" srcOrd="0" destOrd="0" presId="urn:microsoft.com/office/officeart/2005/8/layout/list1"/>
    <dgm:cxn modelId="{0BA21D34-F936-433F-9D34-C79EBC95DFE3}" type="presOf" srcId="{95363BDD-45BB-422E-8F0A-DC038F039232}" destId="{B1CF9C3B-BA73-4434-91E6-06D2E9CCF30E}" srcOrd="1" destOrd="0" presId="urn:microsoft.com/office/officeart/2005/8/layout/list1"/>
    <dgm:cxn modelId="{876132C3-BD55-44B1-94AD-9D4DCB8F12FA}" type="presParOf" srcId="{7233FE4F-E1F2-42A8-94D7-EA9F332EC681}" destId="{70EFA471-FC1F-4CB9-9AA4-514B488BF5E7}" srcOrd="0" destOrd="0" presId="urn:microsoft.com/office/officeart/2005/8/layout/list1"/>
    <dgm:cxn modelId="{78C23000-5541-4F85-8269-7C35478CE774}" type="presParOf" srcId="{70EFA471-FC1F-4CB9-9AA4-514B488BF5E7}" destId="{2C237D74-6821-4908-87DC-845CA5C03B7C}" srcOrd="0" destOrd="0" presId="urn:microsoft.com/office/officeart/2005/8/layout/list1"/>
    <dgm:cxn modelId="{31585B5B-FF72-4AE4-BD86-786A014CF96F}" type="presParOf" srcId="{70EFA471-FC1F-4CB9-9AA4-514B488BF5E7}" destId="{67AD39FA-1C5C-41D3-9867-B674235C8D0B}" srcOrd="1" destOrd="0" presId="urn:microsoft.com/office/officeart/2005/8/layout/list1"/>
    <dgm:cxn modelId="{040F4BD5-6D4A-47D7-97C8-D943F4D35F48}" type="presParOf" srcId="{7233FE4F-E1F2-42A8-94D7-EA9F332EC681}" destId="{672DC9FE-AD6F-4824-AE73-BA1195704407}" srcOrd="1" destOrd="0" presId="urn:microsoft.com/office/officeart/2005/8/layout/list1"/>
    <dgm:cxn modelId="{3AEFA457-F70C-46BC-ABB1-C51DFDBABEEC}" type="presParOf" srcId="{7233FE4F-E1F2-42A8-94D7-EA9F332EC681}" destId="{E494F3C8-CF82-43EB-B70D-8F50021C6CC9}" srcOrd="2" destOrd="0" presId="urn:microsoft.com/office/officeart/2005/8/layout/list1"/>
    <dgm:cxn modelId="{F86A1427-D18B-4CA9-B18B-02A4E3D5A0C6}" type="presParOf" srcId="{7233FE4F-E1F2-42A8-94D7-EA9F332EC681}" destId="{4DB1114C-E532-4480-85A0-D07FA9B33F2D}" srcOrd="3" destOrd="0" presId="urn:microsoft.com/office/officeart/2005/8/layout/list1"/>
    <dgm:cxn modelId="{FA8752FB-216B-4CFE-B65E-864BE1856EE0}" type="presParOf" srcId="{7233FE4F-E1F2-42A8-94D7-EA9F332EC681}" destId="{2F764B3D-C3EF-43B2-9BB3-75EFEDC4BED3}" srcOrd="4" destOrd="0" presId="urn:microsoft.com/office/officeart/2005/8/layout/list1"/>
    <dgm:cxn modelId="{9D5D0BEB-87AA-4035-BD5E-0B37D3627BC5}" type="presParOf" srcId="{2F764B3D-C3EF-43B2-9BB3-75EFEDC4BED3}" destId="{46E757C0-C46A-4B88-B022-AAAB22EC7F7D}" srcOrd="0" destOrd="0" presId="urn:microsoft.com/office/officeart/2005/8/layout/list1"/>
    <dgm:cxn modelId="{2E96C355-8A6A-473E-82ED-BADA5D402B34}" type="presParOf" srcId="{2F764B3D-C3EF-43B2-9BB3-75EFEDC4BED3}" destId="{9988A17E-22AC-4721-AEA6-28AA27D5CA94}" srcOrd="1" destOrd="0" presId="urn:microsoft.com/office/officeart/2005/8/layout/list1"/>
    <dgm:cxn modelId="{CC11B59A-E38C-4366-AF37-B54EC210794F}" type="presParOf" srcId="{7233FE4F-E1F2-42A8-94D7-EA9F332EC681}" destId="{076968F4-696C-4908-8B07-205F52C169C1}" srcOrd="5" destOrd="0" presId="urn:microsoft.com/office/officeart/2005/8/layout/list1"/>
    <dgm:cxn modelId="{68613BBA-F572-4D47-87CE-E5C9C2445CAA}" type="presParOf" srcId="{7233FE4F-E1F2-42A8-94D7-EA9F332EC681}" destId="{4CB7C962-2D47-4F06-848E-CC6BA83D21EA}" srcOrd="6" destOrd="0" presId="urn:microsoft.com/office/officeart/2005/8/layout/list1"/>
    <dgm:cxn modelId="{971D8AC6-2384-457B-904E-235A558551BC}" type="presParOf" srcId="{7233FE4F-E1F2-42A8-94D7-EA9F332EC681}" destId="{ADEC13C0-5CBF-4727-B942-6740795328CA}" srcOrd="7" destOrd="0" presId="urn:microsoft.com/office/officeart/2005/8/layout/list1"/>
    <dgm:cxn modelId="{D1658672-3C5A-4044-84DC-505055D23029}" type="presParOf" srcId="{7233FE4F-E1F2-42A8-94D7-EA9F332EC681}" destId="{CD1DE18B-3B6B-4F38-9981-5AA9ACE886DF}" srcOrd="8" destOrd="0" presId="urn:microsoft.com/office/officeart/2005/8/layout/list1"/>
    <dgm:cxn modelId="{7F0ED0D3-F04C-456C-95B1-D4817D143FF7}" type="presParOf" srcId="{CD1DE18B-3B6B-4F38-9981-5AA9ACE886DF}" destId="{F73976AC-5D76-40AA-82A9-755F0DA4339A}" srcOrd="0" destOrd="0" presId="urn:microsoft.com/office/officeart/2005/8/layout/list1"/>
    <dgm:cxn modelId="{CBCB2A72-1D84-4534-94BC-378590F3C014}" type="presParOf" srcId="{CD1DE18B-3B6B-4F38-9981-5AA9ACE886DF}" destId="{65B5F2BD-0D0A-41FB-AB5D-AB0CFEDD2042}" srcOrd="1" destOrd="0" presId="urn:microsoft.com/office/officeart/2005/8/layout/list1"/>
    <dgm:cxn modelId="{9351DE18-3E31-40B1-856D-00BD3733D2D5}" type="presParOf" srcId="{7233FE4F-E1F2-42A8-94D7-EA9F332EC681}" destId="{CFFFC757-EADC-4688-9A2C-1ADEBB90FB61}" srcOrd="9" destOrd="0" presId="urn:microsoft.com/office/officeart/2005/8/layout/list1"/>
    <dgm:cxn modelId="{B5F499D6-C636-4E6F-BA4C-B557F34E6DC2}" type="presParOf" srcId="{7233FE4F-E1F2-42A8-94D7-EA9F332EC681}" destId="{63EE3891-F2DB-48DF-98B2-B7DE2631F5B3}" srcOrd="10" destOrd="0" presId="urn:microsoft.com/office/officeart/2005/8/layout/list1"/>
    <dgm:cxn modelId="{5FD8D31E-B4D3-4674-8F1C-76F3391C37B3}" type="presParOf" srcId="{7233FE4F-E1F2-42A8-94D7-EA9F332EC681}" destId="{370DC6CD-B695-4033-8989-39B41314E298}" srcOrd="11" destOrd="0" presId="urn:microsoft.com/office/officeart/2005/8/layout/list1"/>
    <dgm:cxn modelId="{E07E0210-B9A2-481B-8EFA-7244CCE6C100}" type="presParOf" srcId="{7233FE4F-E1F2-42A8-94D7-EA9F332EC681}" destId="{5ADB782C-BC77-4AAB-8D35-070047B4AF70}" srcOrd="12" destOrd="0" presId="urn:microsoft.com/office/officeart/2005/8/layout/list1"/>
    <dgm:cxn modelId="{DD19F1A1-D965-4B8C-928F-019438C08D67}" type="presParOf" srcId="{5ADB782C-BC77-4AAB-8D35-070047B4AF70}" destId="{188FA029-5374-42D8-8B1A-213832FC73C2}" srcOrd="0" destOrd="0" presId="urn:microsoft.com/office/officeart/2005/8/layout/list1"/>
    <dgm:cxn modelId="{ECCB02C7-F1DC-44D7-8237-B68A6D0ADC9F}" type="presParOf" srcId="{5ADB782C-BC77-4AAB-8D35-070047B4AF70}" destId="{B1CF9C3B-BA73-4434-91E6-06D2E9CCF30E}" srcOrd="1" destOrd="0" presId="urn:microsoft.com/office/officeart/2005/8/layout/list1"/>
    <dgm:cxn modelId="{1479BD35-41E3-463B-A0B5-D56CB77A1EB4}" type="presParOf" srcId="{7233FE4F-E1F2-42A8-94D7-EA9F332EC681}" destId="{AA5C23BC-7A8F-4458-8809-7427ABBA51C6}" srcOrd="13" destOrd="0" presId="urn:microsoft.com/office/officeart/2005/8/layout/list1"/>
    <dgm:cxn modelId="{092639F5-EF4D-40B3-8577-69BDA0024336}" type="presParOf" srcId="{7233FE4F-E1F2-42A8-94D7-EA9F332EC681}" destId="{BE3BF50D-33C2-45AD-952E-C76980F27FE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B77188-593F-4E67-B84F-93A0771FC770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</dgm:pt>
    <dgm:pt modelId="{0DE57B95-1E55-47B1-8BF9-89D609330607}">
      <dgm:prSet phldrT="[Texto]" custT="1"/>
      <dgm:spPr/>
      <dgm:t>
        <a:bodyPr/>
        <a:lstStyle/>
        <a:p>
          <a:r>
            <a:rPr lang="pt-BR" sz="2400" dirty="0" smtClean="0"/>
            <a:t>Todas as etapas</a:t>
          </a:r>
          <a:endParaRPr lang="pt-BR" sz="2400" dirty="0"/>
        </a:p>
      </dgm:t>
    </dgm:pt>
    <dgm:pt modelId="{9F77AB5A-14D7-4584-8476-5FE7C04204E0}" type="parTrans" cxnId="{D2CBD57F-93BF-4266-BF77-ECCC1526B252}">
      <dgm:prSet/>
      <dgm:spPr/>
      <dgm:t>
        <a:bodyPr/>
        <a:lstStyle/>
        <a:p>
          <a:endParaRPr lang="pt-BR"/>
        </a:p>
      </dgm:t>
    </dgm:pt>
    <dgm:pt modelId="{AA19615F-7EBD-4C3C-89B4-E212FC054811}" type="sibTrans" cxnId="{D2CBD57F-93BF-4266-BF77-ECCC1526B252}">
      <dgm:prSet/>
      <dgm:spPr/>
      <dgm:t>
        <a:bodyPr/>
        <a:lstStyle/>
        <a:p>
          <a:endParaRPr lang="pt-BR"/>
        </a:p>
      </dgm:t>
    </dgm:pt>
    <dgm:pt modelId="{6ECA2047-A016-4AA7-93B4-17A65584257A}">
      <dgm:prSet phldrT="[Texto]" custT="1"/>
      <dgm:spPr/>
      <dgm:t>
        <a:bodyPr/>
        <a:lstStyle/>
        <a:p>
          <a:r>
            <a:rPr lang="pt-BR" sz="2000" b="1" dirty="0" smtClean="0"/>
            <a:t>Diversos enfoques</a:t>
          </a:r>
          <a:endParaRPr lang="pt-BR" sz="2000" b="1" dirty="0"/>
        </a:p>
      </dgm:t>
    </dgm:pt>
    <dgm:pt modelId="{70401862-F346-40FE-A540-2081DEDEAD83}" type="parTrans" cxnId="{46880EA2-B177-43D4-AA87-F7375052D141}">
      <dgm:prSet/>
      <dgm:spPr/>
      <dgm:t>
        <a:bodyPr/>
        <a:lstStyle/>
        <a:p>
          <a:endParaRPr lang="pt-BR"/>
        </a:p>
      </dgm:t>
    </dgm:pt>
    <dgm:pt modelId="{DAE47F6D-3A83-4E1A-9A6A-59964439E6AD}" type="sibTrans" cxnId="{46880EA2-B177-43D4-AA87-F7375052D141}">
      <dgm:prSet/>
      <dgm:spPr/>
      <dgm:t>
        <a:bodyPr/>
        <a:lstStyle/>
        <a:p>
          <a:endParaRPr lang="pt-BR"/>
        </a:p>
      </dgm:t>
    </dgm:pt>
    <dgm:pt modelId="{C75A9F99-6CC1-4D5B-91E8-5097DCEE23D3}">
      <dgm:prSet phldrT="[Texto]" custT="1"/>
      <dgm:spPr/>
      <dgm:t>
        <a:bodyPr/>
        <a:lstStyle/>
        <a:p>
          <a:r>
            <a:rPr lang="pt-BR" sz="2000" b="1" dirty="0" smtClean="0"/>
            <a:t>Caráter processual e multidisciplinar</a:t>
          </a:r>
          <a:endParaRPr lang="pt-BR" sz="2000" b="1" dirty="0"/>
        </a:p>
      </dgm:t>
    </dgm:pt>
    <dgm:pt modelId="{3AADAD93-3548-41E5-9FF4-7CE11C96373D}" type="parTrans" cxnId="{3543E814-38A7-4F16-813A-EBE0510AAC4B}">
      <dgm:prSet/>
      <dgm:spPr/>
      <dgm:t>
        <a:bodyPr/>
        <a:lstStyle/>
        <a:p>
          <a:endParaRPr lang="pt-BR"/>
        </a:p>
      </dgm:t>
    </dgm:pt>
    <dgm:pt modelId="{38C31B06-585B-45DF-A58E-29D94A74EBC8}" type="sibTrans" cxnId="{3543E814-38A7-4F16-813A-EBE0510AAC4B}">
      <dgm:prSet/>
      <dgm:spPr/>
      <dgm:t>
        <a:bodyPr/>
        <a:lstStyle/>
        <a:p>
          <a:endParaRPr lang="pt-BR"/>
        </a:p>
      </dgm:t>
    </dgm:pt>
    <dgm:pt modelId="{3082FDD7-0CE9-47E9-B75D-9F36E4857773}" type="pres">
      <dgm:prSet presAssocID="{40B77188-593F-4E67-B84F-93A0771FC770}" presName="linearFlow" presStyleCnt="0">
        <dgm:presLayoutVars>
          <dgm:dir/>
          <dgm:resizeHandles val="exact"/>
        </dgm:presLayoutVars>
      </dgm:prSet>
      <dgm:spPr/>
    </dgm:pt>
    <dgm:pt modelId="{F162FC6B-19AD-4845-BD7F-B1250EE0AFA0}" type="pres">
      <dgm:prSet presAssocID="{0DE57B95-1E55-47B1-8BF9-89D609330607}" presName="composite" presStyleCnt="0"/>
      <dgm:spPr/>
    </dgm:pt>
    <dgm:pt modelId="{D9A1B95D-03FE-44F5-AB51-651115462E54}" type="pres">
      <dgm:prSet presAssocID="{0DE57B95-1E55-47B1-8BF9-89D609330607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C48966-ED63-4914-B62D-B91517AB65D6}" type="pres">
      <dgm:prSet presAssocID="{0DE57B95-1E55-47B1-8BF9-89D60933060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B0D700-D195-4B9F-B9B5-BDF22252EA53}" type="pres">
      <dgm:prSet presAssocID="{AA19615F-7EBD-4C3C-89B4-E212FC054811}" presName="spacing" presStyleCnt="0"/>
      <dgm:spPr/>
    </dgm:pt>
    <dgm:pt modelId="{A4EA2973-586D-4D67-9497-D46508D77823}" type="pres">
      <dgm:prSet presAssocID="{6ECA2047-A016-4AA7-93B4-17A65584257A}" presName="composite" presStyleCnt="0"/>
      <dgm:spPr/>
    </dgm:pt>
    <dgm:pt modelId="{963B9C60-B47D-4332-A353-023968A10EED}" type="pres">
      <dgm:prSet presAssocID="{6ECA2047-A016-4AA7-93B4-17A65584257A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E8BDE43-32AF-4199-9EAC-2FCDB474094C}" type="pres">
      <dgm:prSet presAssocID="{6ECA2047-A016-4AA7-93B4-17A65584257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0C8E90-DB27-4051-A5B8-426FCBB32262}" type="pres">
      <dgm:prSet presAssocID="{DAE47F6D-3A83-4E1A-9A6A-59964439E6AD}" presName="spacing" presStyleCnt="0"/>
      <dgm:spPr/>
    </dgm:pt>
    <dgm:pt modelId="{8F4DF384-C960-4896-BECF-224712BDBDB9}" type="pres">
      <dgm:prSet presAssocID="{C75A9F99-6CC1-4D5B-91E8-5097DCEE23D3}" presName="composite" presStyleCnt="0"/>
      <dgm:spPr/>
    </dgm:pt>
    <dgm:pt modelId="{18EE50A9-ED68-4F86-B036-BD912A780407}" type="pres">
      <dgm:prSet presAssocID="{C75A9F99-6CC1-4D5B-91E8-5097DCEE23D3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2BCC74B-31D9-4D61-8F44-D302F622BB6E}" type="pres">
      <dgm:prSet presAssocID="{C75A9F99-6CC1-4D5B-91E8-5097DCEE23D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543E814-38A7-4F16-813A-EBE0510AAC4B}" srcId="{40B77188-593F-4E67-B84F-93A0771FC770}" destId="{C75A9F99-6CC1-4D5B-91E8-5097DCEE23D3}" srcOrd="2" destOrd="0" parTransId="{3AADAD93-3548-41E5-9FF4-7CE11C96373D}" sibTransId="{38C31B06-585B-45DF-A58E-29D94A74EBC8}"/>
    <dgm:cxn modelId="{9418D5E9-9E5E-456F-9E59-8FF6493E77A0}" type="presOf" srcId="{C75A9F99-6CC1-4D5B-91E8-5097DCEE23D3}" destId="{A2BCC74B-31D9-4D61-8F44-D302F622BB6E}" srcOrd="0" destOrd="0" presId="urn:microsoft.com/office/officeart/2005/8/layout/vList3#1"/>
    <dgm:cxn modelId="{487FBFFF-BA8B-40BA-B71F-7B504386935D}" type="presOf" srcId="{6ECA2047-A016-4AA7-93B4-17A65584257A}" destId="{4E8BDE43-32AF-4199-9EAC-2FCDB474094C}" srcOrd="0" destOrd="0" presId="urn:microsoft.com/office/officeart/2005/8/layout/vList3#1"/>
    <dgm:cxn modelId="{A42EA2E3-3BB7-4EF0-8D8B-498C2745D152}" type="presOf" srcId="{40B77188-593F-4E67-B84F-93A0771FC770}" destId="{3082FDD7-0CE9-47E9-B75D-9F36E4857773}" srcOrd="0" destOrd="0" presId="urn:microsoft.com/office/officeart/2005/8/layout/vList3#1"/>
    <dgm:cxn modelId="{46880EA2-B177-43D4-AA87-F7375052D141}" srcId="{40B77188-593F-4E67-B84F-93A0771FC770}" destId="{6ECA2047-A016-4AA7-93B4-17A65584257A}" srcOrd="1" destOrd="0" parTransId="{70401862-F346-40FE-A540-2081DEDEAD83}" sibTransId="{DAE47F6D-3A83-4E1A-9A6A-59964439E6AD}"/>
    <dgm:cxn modelId="{B395B3C4-9D6D-4C50-AED7-1F0F2D0E7736}" type="presOf" srcId="{0DE57B95-1E55-47B1-8BF9-89D609330607}" destId="{8BC48966-ED63-4914-B62D-B91517AB65D6}" srcOrd="0" destOrd="0" presId="urn:microsoft.com/office/officeart/2005/8/layout/vList3#1"/>
    <dgm:cxn modelId="{D2CBD57F-93BF-4266-BF77-ECCC1526B252}" srcId="{40B77188-593F-4E67-B84F-93A0771FC770}" destId="{0DE57B95-1E55-47B1-8BF9-89D609330607}" srcOrd="0" destOrd="0" parTransId="{9F77AB5A-14D7-4584-8476-5FE7C04204E0}" sibTransId="{AA19615F-7EBD-4C3C-89B4-E212FC054811}"/>
    <dgm:cxn modelId="{A69BB307-4F96-4AAD-91D6-D5C82C0A01F3}" type="presParOf" srcId="{3082FDD7-0CE9-47E9-B75D-9F36E4857773}" destId="{F162FC6B-19AD-4845-BD7F-B1250EE0AFA0}" srcOrd="0" destOrd="0" presId="urn:microsoft.com/office/officeart/2005/8/layout/vList3#1"/>
    <dgm:cxn modelId="{23B2231E-1213-485D-892F-0A55F08D1888}" type="presParOf" srcId="{F162FC6B-19AD-4845-BD7F-B1250EE0AFA0}" destId="{D9A1B95D-03FE-44F5-AB51-651115462E54}" srcOrd="0" destOrd="0" presId="urn:microsoft.com/office/officeart/2005/8/layout/vList3#1"/>
    <dgm:cxn modelId="{D246B6B9-B9D2-4E36-96EF-395E1FB2C169}" type="presParOf" srcId="{F162FC6B-19AD-4845-BD7F-B1250EE0AFA0}" destId="{8BC48966-ED63-4914-B62D-B91517AB65D6}" srcOrd="1" destOrd="0" presId="urn:microsoft.com/office/officeart/2005/8/layout/vList3#1"/>
    <dgm:cxn modelId="{33710ADA-3F46-49AF-91D4-FE089EAB3148}" type="presParOf" srcId="{3082FDD7-0CE9-47E9-B75D-9F36E4857773}" destId="{E9B0D700-D195-4B9F-B9B5-BDF22252EA53}" srcOrd="1" destOrd="0" presId="urn:microsoft.com/office/officeart/2005/8/layout/vList3#1"/>
    <dgm:cxn modelId="{26971933-5864-47BC-A3B9-AD456DDDC27B}" type="presParOf" srcId="{3082FDD7-0CE9-47E9-B75D-9F36E4857773}" destId="{A4EA2973-586D-4D67-9497-D46508D77823}" srcOrd="2" destOrd="0" presId="urn:microsoft.com/office/officeart/2005/8/layout/vList3#1"/>
    <dgm:cxn modelId="{3DCEAF47-8C88-4FC4-A03A-9F1E856E4224}" type="presParOf" srcId="{A4EA2973-586D-4D67-9497-D46508D77823}" destId="{963B9C60-B47D-4332-A353-023968A10EED}" srcOrd="0" destOrd="0" presId="urn:microsoft.com/office/officeart/2005/8/layout/vList3#1"/>
    <dgm:cxn modelId="{FC52A7E6-6424-4DDF-89FC-B1A402CD26B1}" type="presParOf" srcId="{A4EA2973-586D-4D67-9497-D46508D77823}" destId="{4E8BDE43-32AF-4199-9EAC-2FCDB474094C}" srcOrd="1" destOrd="0" presId="urn:microsoft.com/office/officeart/2005/8/layout/vList3#1"/>
    <dgm:cxn modelId="{46639537-CAD1-4C7D-B1CF-640D404FCE9D}" type="presParOf" srcId="{3082FDD7-0CE9-47E9-B75D-9F36E4857773}" destId="{BD0C8E90-DB27-4051-A5B8-426FCBB32262}" srcOrd="3" destOrd="0" presId="urn:microsoft.com/office/officeart/2005/8/layout/vList3#1"/>
    <dgm:cxn modelId="{B77D114E-948F-4386-A48D-BD77384740E8}" type="presParOf" srcId="{3082FDD7-0CE9-47E9-B75D-9F36E4857773}" destId="{8F4DF384-C960-4896-BECF-224712BDBDB9}" srcOrd="4" destOrd="0" presId="urn:microsoft.com/office/officeart/2005/8/layout/vList3#1"/>
    <dgm:cxn modelId="{CA55DB00-1BE0-4074-8D0C-875F7AAC5225}" type="presParOf" srcId="{8F4DF384-C960-4896-BECF-224712BDBDB9}" destId="{18EE50A9-ED68-4F86-B036-BD912A780407}" srcOrd="0" destOrd="0" presId="urn:microsoft.com/office/officeart/2005/8/layout/vList3#1"/>
    <dgm:cxn modelId="{7136C878-839A-42B8-AC2A-4F9C63C9D7A0}" type="presParOf" srcId="{8F4DF384-C960-4896-BECF-224712BDBDB9}" destId="{A2BCC74B-31D9-4D61-8F44-D302F622BB6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F48A14-FDF7-4FFD-A014-A7839126C0AC}" type="doc">
      <dgm:prSet loTypeId="urn:microsoft.com/office/officeart/2005/8/layout/radial4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427A017E-DC7D-43EB-AC3B-FDEF7DDD4005}">
      <dgm:prSet phldrT="[Texto]"/>
      <dgm:spPr/>
      <dgm:t>
        <a:bodyPr/>
        <a:lstStyle/>
        <a:p>
          <a:r>
            <a:rPr lang="pt-BR" dirty="0" smtClean="0"/>
            <a:t>Aspectos avaliativos em DI</a:t>
          </a:r>
          <a:endParaRPr lang="pt-BR" dirty="0"/>
        </a:p>
      </dgm:t>
    </dgm:pt>
    <dgm:pt modelId="{97502C70-4704-4F85-A276-308979F0A3CE}" type="parTrans" cxnId="{5483D3AF-FD25-4B41-8E20-23AB9921B3E7}">
      <dgm:prSet/>
      <dgm:spPr/>
      <dgm:t>
        <a:bodyPr/>
        <a:lstStyle/>
        <a:p>
          <a:endParaRPr lang="pt-BR"/>
        </a:p>
      </dgm:t>
    </dgm:pt>
    <dgm:pt modelId="{BEAEA1B3-65E0-4B02-B904-498BD4EE47C4}" type="sibTrans" cxnId="{5483D3AF-FD25-4B41-8E20-23AB9921B3E7}">
      <dgm:prSet/>
      <dgm:spPr/>
      <dgm:t>
        <a:bodyPr/>
        <a:lstStyle/>
        <a:p>
          <a:endParaRPr lang="pt-BR"/>
        </a:p>
      </dgm:t>
    </dgm:pt>
    <dgm:pt modelId="{59416479-41B5-4F0E-8E5A-95D8D9CD04EA}">
      <dgm:prSet phldrT="[Texto]"/>
      <dgm:spPr/>
      <dgm:t>
        <a:bodyPr/>
        <a:lstStyle/>
        <a:p>
          <a:r>
            <a:rPr lang="pt-BR" dirty="0" smtClean="0"/>
            <a:t>Eficiência dos materiais instrucionais ou educativos</a:t>
          </a:r>
          <a:endParaRPr lang="pt-BR" dirty="0"/>
        </a:p>
      </dgm:t>
    </dgm:pt>
    <dgm:pt modelId="{2A15DE26-DD95-4C36-9DFC-8C9A4DA4C4E5}" type="parTrans" cxnId="{65763547-4D62-4CCE-8A65-AEE251CE105A}">
      <dgm:prSet/>
      <dgm:spPr/>
      <dgm:t>
        <a:bodyPr/>
        <a:lstStyle/>
        <a:p>
          <a:endParaRPr lang="pt-BR"/>
        </a:p>
      </dgm:t>
    </dgm:pt>
    <dgm:pt modelId="{05EC77BB-C27B-4CF7-9A89-3634485F8025}" type="sibTrans" cxnId="{65763547-4D62-4CCE-8A65-AEE251CE105A}">
      <dgm:prSet/>
      <dgm:spPr/>
      <dgm:t>
        <a:bodyPr/>
        <a:lstStyle/>
        <a:p>
          <a:endParaRPr lang="pt-BR"/>
        </a:p>
      </dgm:t>
    </dgm:pt>
    <dgm:pt modelId="{132F5068-5FCF-41F8-A0F4-F4AA9D2B2D34}">
      <dgm:prSet phldrT="[Texto]"/>
      <dgm:spPr/>
      <dgm:t>
        <a:bodyPr/>
        <a:lstStyle/>
        <a:p>
          <a:r>
            <a:rPr lang="pt-BR" dirty="0" smtClean="0"/>
            <a:t>Qualidade e pertinência </a:t>
          </a:r>
          <a:r>
            <a:rPr lang="pt-BR" smtClean="0"/>
            <a:t>do </a:t>
          </a:r>
          <a:r>
            <a:rPr lang="pt-BR" i="1" smtClean="0"/>
            <a:t>webdesign</a:t>
          </a:r>
          <a:endParaRPr lang="pt-BR" dirty="0"/>
        </a:p>
      </dgm:t>
    </dgm:pt>
    <dgm:pt modelId="{63973901-F6E9-44F6-8250-C1328CC9ECD3}" type="parTrans" cxnId="{47F7B0F6-293E-470E-9D81-8DC4FE8DF119}">
      <dgm:prSet/>
      <dgm:spPr/>
      <dgm:t>
        <a:bodyPr/>
        <a:lstStyle/>
        <a:p>
          <a:endParaRPr lang="pt-BR"/>
        </a:p>
      </dgm:t>
    </dgm:pt>
    <dgm:pt modelId="{54165827-4B83-4CC6-8DA2-1CED3783DF2C}" type="sibTrans" cxnId="{47F7B0F6-293E-470E-9D81-8DC4FE8DF119}">
      <dgm:prSet/>
      <dgm:spPr/>
      <dgm:t>
        <a:bodyPr/>
        <a:lstStyle/>
        <a:p>
          <a:endParaRPr lang="pt-BR"/>
        </a:p>
      </dgm:t>
    </dgm:pt>
    <dgm:pt modelId="{2C463374-AA90-41D2-B3E0-F4D29B0605BD}">
      <dgm:prSet phldrT="[Texto]"/>
      <dgm:spPr/>
      <dgm:t>
        <a:bodyPr/>
        <a:lstStyle/>
        <a:p>
          <a:r>
            <a:rPr lang="pt-BR" dirty="0" smtClean="0"/>
            <a:t>Adequação da fluência tecnológica dos participantes</a:t>
          </a:r>
          <a:endParaRPr lang="pt-BR" dirty="0"/>
        </a:p>
      </dgm:t>
    </dgm:pt>
    <dgm:pt modelId="{125F87A0-6983-49C2-9E92-8D61EA8A526D}" type="parTrans" cxnId="{19EC308D-59F0-4903-B28E-A0184C9FA457}">
      <dgm:prSet/>
      <dgm:spPr/>
      <dgm:t>
        <a:bodyPr/>
        <a:lstStyle/>
        <a:p>
          <a:endParaRPr lang="pt-BR"/>
        </a:p>
      </dgm:t>
    </dgm:pt>
    <dgm:pt modelId="{1B4356F3-84E2-4B0F-916D-5FD215FE65B4}" type="sibTrans" cxnId="{19EC308D-59F0-4903-B28E-A0184C9FA457}">
      <dgm:prSet/>
      <dgm:spPr/>
      <dgm:t>
        <a:bodyPr/>
        <a:lstStyle/>
        <a:p>
          <a:endParaRPr lang="pt-BR"/>
        </a:p>
      </dgm:t>
    </dgm:pt>
    <dgm:pt modelId="{5ED0400E-729F-48A7-BB47-1BF26CD475A3}">
      <dgm:prSet phldrT="[Texto]"/>
      <dgm:spPr/>
      <dgm:t>
        <a:bodyPr/>
        <a:lstStyle/>
        <a:p>
          <a:r>
            <a:rPr lang="pt-BR" dirty="0" smtClean="0"/>
            <a:t>Tempo, acesso, condições objetivas</a:t>
          </a:r>
          <a:endParaRPr lang="pt-BR" dirty="0"/>
        </a:p>
      </dgm:t>
    </dgm:pt>
    <dgm:pt modelId="{855E1D9E-D602-4D90-A2D2-F99F1C0CE7AA}" type="parTrans" cxnId="{A7441EF8-A6D3-4632-92A3-604470FB8F17}">
      <dgm:prSet/>
      <dgm:spPr/>
      <dgm:t>
        <a:bodyPr/>
        <a:lstStyle/>
        <a:p>
          <a:endParaRPr lang="pt-BR"/>
        </a:p>
      </dgm:t>
    </dgm:pt>
    <dgm:pt modelId="{82173BD2-26F2-4B06-868B-B2BABCEA09CB}" type="sibTrans" cxnId="{A7441EF8-A6D3-4632-92A3-604470FB8F17}">
      <dgm:prSet/>
      <dgm:spPr/>
      <dgm:t>
        <a:bodyPr/>
        <a:lstStyle/>
        <a:p>
          <a:endParaRPr lang="pt-BR"/>
        </a:p>
      </dgm:t>
    </dgm:pt>
    <dgm:pt modelId="{41F3D73F-5CFF-4261-BD7D-8366DCDDDCB7}" type="pres">
      <dgm:prSet presAssocID="{CCF48A14-FDF7-4FFD-A014-A7839126C0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EFDEB46-0EDD-4206-BC2D-3D58F4AAC153}" type="pres">
      <dgm:prSet presAssocID="{427A017E-DC7D-43EB-AC3B-FDEF7DDD4005}" presName="centerShape" presStyleLbl="node0" presStyleIdx="0" presStyleCnt="1"/>
      <dgm:spPr/>
      <dgm:t>
        <a:bodyPr/>
        <a:lstStyle/>
        <a:p>
          <a:endParaRPr lang="pt-BR"/>
        </a:p>
      </dgm:t>
    </dgm:pt>
    <dgm:pt modelId="{2C4BFFC3-B41E-4837-BCC6-5E7A8CC39383}" type="pres">
      <dgm:prSet presAssocID="{2A15DE26-DD95-4C36-9DFC-8C9A4DA4C4E5}" presName="parTrans" presStyleLbl="bgSibTrans2D1" presStyleIdx="0" presStyleCnt="4"/>
      <dgm:spPr/>
      <dgm:t>
        <a:bodyPr/>
        <a:lstStyle/>
        <a:p>
          <a:endParaRPr lang="pt-BR"/>
        </a:p>
      </dgm:t>
    </dgm:pt>
    <dgm:pt modelId="{4A62736B-5901-40A8-938D-CEE7F47BB77F}" type="pres">
      <dgm:prSet presAssocID="{59416479-41B5-4F0E-8E5A-95D8D9CD04E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D341C8-C763-4795-95AB-291837F24B44}" type="pres">
      <dgm:prSet presAssocID="{63973901-F6E9-44F6-8250-C1328CC9ECD3}" presName="parTrans" presStyleLbl="bgSibTrans2D1" presStyleIdx="1" presStyleCnt="4"/>
      <dgm:spPr/>
      <dgm:t>
        <a:bodyPr/>
        <a:lstStyle/>
        <a:p>
          <a:endParaRPr lang="pt-BR"/>
        </a:p>
      </dgm:t>
    </dgm:pt>
    <dgm:pt modelId="{F1853370-8BB5-4A46-9533-5918393D5D2B}" type="pres">
      <dgm:prSet presAssocID="{132F5068-5FCF-41F8-A0F4-F4AA9D2B2D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7C035E-FF50-4817-A040-4115747631C1}" type="pres">
      <dgm:prSet presAssocID="{125F87A0-6983-49C2-9E92-8D61EA8A526D}" presName="parTrans" presStyleLbl="bgSibTrans2D1" presStyleIdx="2" presStyleCnt="4"/>
      <dgm:spPr/>
      <dgm:t>
        <a:bodyPr/>
        <a:lstStyle/>
        <a:p>
          <a:endParaRPr lang="pt-BR"/>
        </a:p>
      </dgm:t>
    </dgm:pt>
    <dgm:pt modelId="{47259E39-142E-4C10-90BF-2CF103CD522F}" type="pres">
      <dgm:prSet presAssocID="{2C463374-AA90-41D2-B3E0-F4D29B0605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6F74AB-D055-4ECB-864D-67BD467B51DB}" type="pres">
      <dgm:prSet presAssocID="{855E1D9E-D602-4D90-A2D2-F99F1C0CE7AA}" presName="parTrans" presStyleLbl="bgSibTrans2D1" presStyleIdx="3" presStyleCnt="4"/>
      <dgm:spPr/>
      <dgm:t>
        <a:bodyPr/>
        <a:lstStyle/>
        <a:p>
          <a:endParaRPr lang="pt-BR"/>
        </a:p>
      </dgm:t>
    </dgm:pt>
    <dgm:pt modelId="{9E5E450F-1200-438E-8CF1-3351D7A8B263}" type="pres">
      <dgm:prSet presAssocID="{5ED0400E-729F-48A7-BB47-1BF26CD475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F7B0F6-293E-470E-9D81-8DC4FE8DF119}" srcId="{427A017E-DC7D-43EB-AC3B-FDEF7DDD4005}" destId="{132F5068-5FCF-41F8-A0F4-F4AA9D2B2D34}" srcOrd="1" destOrd="0" parTransId="{63973901-F6E9-44F6-8250-C1328CC9ECD3}" sibTransId="{54165827-4B83-4CC6-8DA2-1CED3783DF2C}"/>
    <dgm:cxn modelId="{64D5EE5D-FDDB-4FE1-B313-3A5B119FC8A6}" type="presOf" srcId="{427A017E-DC7D-43EB-AC3B-FDEF7DDD4005}" destId="{1EFDEB46-0EDD-4206-BC2D-3D58F4AAC153}" srcOrd="0" destOrd="0" presId="urn:microsoft.com/office/officeart/2005/8/layout/radial4"/>
    <dgm:cxn modelId="{9FF9A8C3-2944-4BB6-8A90-4B5A4AB83682}" type="presOf" srcId="{125F87A0-6983-49C2-9E92-8D61EA8A526D}" destId="{347C035E-FF50-4817-A040-4115747631C1}" srcOrd="0" destOrd="0" presId="urn:microsoft.com/office/officeart/2005/8/layout/radial4"/>
    <dgm:cxn modelId="{2ABD752B-31D3-4E8A-9859-5BDB81BC063C}" type="presOf" srcId="{2C463374-AA90-41D2-B3E0-F4D29B0605BD}" destId="{47259E39-142E-4C10-90BF-2CF103CD522F}" srcOrd="0" destOrd="0" presId="urn:microsoft.com/office/officeart/2005/8/layout/radial4"/>
    <dgm:cxn modelId="{19EC308D-59F0-4903-B28E-A0184C9FA457}" srcId="{427A017E-DC7D-43EB-AC3B-FDEF7DDD4005}" destId="{2C463374-AA90-41D2-B3E0-F4D29B0605BD}" srcOrd="2" destOrd="0" parTransId="{125F87A0-6983-49C2-9E92-8D61EA8A526D}" sibTransId="{1B4356F3-84E2-4B0F-916D-5FD215FE65B4}"/>
    <dgm:cxn modelId="{65763547-4D62-4CCE-8A65-AEE251CE105A}" srcId="{427A017E-DC7D-43EB-AC3B-FDEF7DDD4005}" destId="{59416479-41B5-4F0E-8E5A-95D8D9CD04EA}" srcOrd="0" destOrd="0" parTransId="{2A15DE26-DD95-4C36-9DFC-8C9A4DA4C4E5}" sibTransId="{05EC77BB-C27B-4CF7-9A89-3634485F8025}"/>
    <dgm:cxn modelId="{06074991-572B-4A45-8F21-B56C9D036BCC}" type="presOf" srcId="{59416479-41B5-4F0E-8E5A-95D8D9CD04EA}" destId="{4A62736B-5901-40A8-938D-CEE7F47BB77F}" srcOrd="0" destOrd="0" presId="urn:microsoft.com/office/officeart/2005/8/layout/radial4"/>
    <dgm:cxn modelId="{A7441EF8-A6D3-4632-92A3-604470FB8F17}" srcId="{427A017E-DC7D-43EB-AC3B-FDEF7DDD4005}" destId="{5ED0400E-729F-48A7-BB47-1BF26CD475A3}" srcOrd="3" destOrd="0" parTransId="{855E1D9E-D602-4D90-A2D2-F99F1C0CE7AA}" sibTransId="{82173BD2-26F2-4B06-868B-B2BABCEA09CB}"/>
    <dgm:cxn modelId="{3A3D36E9-1143-438D-9A37-C9788262C3AA}" type="presOf" srcId="{132F5068-5FCF-41F8-A0F4-F4AA9D2B2D34}" destId="{F1853370-8BB5-4A46-9533-5918393D5D2B}" srcOrd="0" destOrd="0" presId="urn:microsoft.com/office/officeart/2005/8/layout/radial4"/>
    <dgm:cxn modelId="{C3831E8E-0B75-439C-B639-585F73C09C52}" type="presOf" srcId="{2A15DE26-DD95-4C36-9DFC-8C9A4DA4C4E5}" destId="{2C4BFFC3-B41E-4837-BCC6-5E7A8CC39383}" srcOrd="0" destOrd="0" presId="urn:microsoft.com/office/officeart/2005/8/layout/radial4"/>
    <dgm:cxn modelId="{5483D3AF-FD25-4B41-8E20-23AB9921B3E7}" srcId="{CCF48A14-FDF7-4FFD-A014-A7839126C0AC}" destId="{427A017E-DC7D-43EB-AC3B-FDEF7DDD4005}" srcOrd="0" destOrd="0" parTransId="{97502C70-4704-4F85-A276-308979F0A3CE}" sibTransId="{BEAEA1B3-65E0-4B02-B904-498BD4EE47C4}"/>
    <dgm:cxn modelId="{6850F737-A49A-453F-BFE1-B73D97D595AD}" type="presOf" srcId="{5ED0400E-729F-48A7-BB47-1BF26CD475A3}" destId="{9E5E450F-1200-438E-8CF1-3351D7A8B263}" srcOrd="0" destOrd="0" presId="urn:microsoft.com/office/officeart/2005/8/layout/radial4"/>
    <dgm:cxn modelId="{F0DC1961-9A17-4BAB-8AA7-D2962D971E43}" type="presOf" srcId="{855E1D9E-D602-4D90-A2D2-F99F1C0CE7AA}" destId="{EE6F74AB-D055-4ECB-864D-67BD467B51DB}" srcOrd="0" destOrd="0" presId="urn:microsoft.com/office/officeart/2005/8/layout/radial4"/>
    <dgm:cxn modelId="{7BE5A407-3407-4CFD-8F58-A5C66AF90C1B}" type="presOf" srcId="{63973901-F6E9-44F6-8250-C1328CC9ECD3}" destId="{A8D341C8-C763-4795-95AB-291837F24B44}" srcOrd="0" destOrd="0" presId="urn:microsoft.com/office/officeart/2005/8/layout/radial4"/>
    <dgm:cxn modelId="{06E36C56-7F15-410D-84AC-56CB09E9A03D}" type="presOf" srcId="{CCF48A14-FDF7-4FFD-A014-A7839126C0AC}" destId="{41F3D73F-5CFF-4261-BD7D-8366DCDDDCB7}" srcOrd="0" destOrd="0" presId="urn:microsoft.com/office/officeart/2005/8/layout/radial4"/>
    <dgm:cxn modelId="{D205684E-D95A-41B9-B961-7FAE7D4AF7C3}" type="presParOf" srcId="{41F3D73F-5CFF-4261-BD7D-8366DCDDDCB7}" destId="{1EFDEB46-0EDD-4206-BC2D-3D58F4AAC153}" srcOrd="0" destOrd="0" presId="urn:microsoft.com/office/officeart/2005/8/layout/radial4"/>
    <dgm:cxn modelId="{9F0DDC26-D268-4003-9893-B6BD0A27F90D}" type="presParOf" srcId="{41F3D73F-5CFF-4261-BD7D-8366DCDDDCB7}" destId="{2C4BFFC3-B41E-4837-BCC6-5E7A8CC39383}" srcOrd="1" destOrd="0" presId="urn:microsoft.com/office/officeart/2005/8/layout/radial4"/>
    <dgm:cxn modelId="{8E154F0C-8FA7-4A3E-A7F3-1A4309D09EBC}" type="presParOf" srcId="{41F3D73F-5CFF-4261-BD7D-8366DCDDDCB7}" destId="{4A62736B-5901-40A8-938D-CEE7F47BB77F}" srcOrd="2" destOrd="0" presId="urn:microsoft.com/office/officeart/2005/8/layout/radial4"/>
    <dgm:cxn modelId="{0037E4DF-3BB9-4E0C-BF40-FF4CA1BCDB4D}" type="presParOf" srcId="{41F3D73F-5CFF-4261-BD7D-8366DCDDDCB7}" destId="{A8D341C8-C763-4795-95AB-291837F24B44}" srcOrd="3" destOrd="0" presId="urn:microsoft.com/office/officeart/2005/8/layout/radial4"/>
    <dgm:cxn modelId="{67BB5046-4911-4649-B97C-64183A5AAC12}" type="presParOf" srcId="{41F3D73F-5CFF-4261-BD7D-8366DCDDDCB7}" destId="{F1853370-8BB5-4A46-9533-5918393D5D2B}" srcOrd="4" destOrd="0" presId="urn:microsoft.com/office/officeart/2005/8/layout/radial4"/>
    <dgm:cxn modelId="{8DAEE93C-6D99-4745-9716-05E7810EF318}" type="presParOf" srcId="{41F3D73F-5CFF-4261-BD7D-8366DCDDDCB7}" destId="{347C035E-FF50-4817-A040-4115747631C1}" srcOrd="5" destOrd="0" presId="urn:microsoft.com/office/officeart/2005/8/layout/radial4"/>
    <dgm:cxn modelId="{EC91CF89-126B-4BF8-930E-D0FD742344F2}" type="presParOf" srcId="{41F3D73F-5CFF-4261-BD7D-8366DCDDDCB7}" destId="{47259E39-142E-4C10-90BF-2CF103CD522F}" srcOrd="6" destOrd="0" presId="urn:microsoft.com/office/officeart/2005/8/layout/radial4"/>
    <dgm:cxn modelId="{8B725FF1-1EE2-469A-BD51-8CF6AED4ED9C}" type="presParOf" srcId="{41F3D73F-5CFF-4261-BD7D-8366DCDDDCB7}" destId="{EE6F74AB-D055-4ECB-864D-67BD467B51DB}" srcOrd="7" destOrd="0" presId="urn:microsoft.com/office/officeart/2005/8/layout/radial4"/>
    <dgm:cxn modelId="{0262925D-6487-4028-AF5C-A357F01610C0}" type="presParOf" srcId="{41F3D73F-5CFF-4261-BD7D-8366DCDDDCB7}" destId="{9E5E450F-1200-438E-8CF1-3351D7A8B26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DC4C3C-5D2E-498C-89AA-FF97AE280014}" type="doc">
      <dgm:prSet loTypeId="urn:microsoft.com/office/officeart/2005/8/layout/h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4CF1E5E2-7399-4037-838B-C39648B0D3DD}">
      <dgm:prSet phldrT="[Texto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pt-BR" dirty="0" smtClean="0"/>
            <a:t>Diagnóstica</a:t>
          </a:r>
          <a:endParaRPr lang="pt-BR" dirty="0"/>
        </a:p>
      </dgm:t>
    </dgm:pt>
    <dgm:pt modelId="{A5C73055-F005-4EC4-A433-E7F55FDBB2A2}" type="parTrans" cxnId="{B0CEF3B9-3873-4598-B2CA-B599D26987A5}">
      <dgm:prSet/>
      <dgm:spPr/>
      <dgm:t>
        <a:bodyPr/>
        <a:lstStyle/>
        <a:p>
          <a:endParaRPr lang="pt-BR"/>
        </a:p>
      </dgm:t>
    </dgm:pt>
    <dgm:pt modelId="{E7A3BF98-8EAD-4946-85F4-A89ED70999DF}" type="sibTrans" cxnId="{B0CEF3B9-3873-4598-B2CA-B599D26987A5}">
      <dgm:prSet/>
      <dgm:spPr/>
      <dgm:t>
        <a:bodyPr/>
        <a:lstStyle/>
        <a:p>
          <a:endParaRPr lang="pt-BR"/>
        </a:p>
      </dgm:t>
    </dgm:pt>
    <dgm:pt modelId="{BC663FE9-7BE7-4B31-A765-DFD923E8CFE2}">
      <dgm:prSet phldrT="[Texto]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r>
            <a:rPr lang="pt-BR" dirty="0" smtClean="0"/>
            <a:t>Informações sobre habilidades prévias;</a:t>
          </a:r>
          <a:endParaRPr lang="pt-BR" dirty="0"/>
        </a:p>
      </dgm:t>
    </dgm:pt>
    <dgm:pt modelId="{D1B845D0-D636-495E-AB84-DE194431C62F}" type="parTrans" cxnId="{6602606D-9D33-4E00-AC92-62C59E067B91}">
      <dgm:prSet/>
      <dgm:spPr/>
      <dgm:t>
        <a:bodyPr/>
        <a:lstStyle/>
        <a:p>
          <a:endParaRPr lang="pt-BR"/>
        </a:p>
      </dgm:t>
    </dgm:pt>
    <dgm:pt modelId="{6903CFAD-ABEB-4E79-A013-66C93076D120}" type="sibTrans" cxnId="{6602606D-9D33-4E00-AC92-62C59E067B91}">
      <dgm:prSet/>
      <dgm:spPr/>
      <dgm:t>
        <a:bodyPr/>
        <a:lstStyle/>
        <a:p>
          <a:endParaRPr lang="pt-BR"/>
        </a:p>
      </dgm:t>
    </dgm:pt>
    <dgm:pt modelId="{FC981441-9227-4F86-AC69-D7C8C7C43E6F}">
      <dgm:prSet phldrT="[Texto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t-BR" dirty="0" err="1" smtClean="0"/>
            <a:t>Somativa</a:t>
          </a:r>
          <a:endParaRPr lang="pt-BR" dirty="0"/>
        </a:p>
      </dgm:t>
    </dgm:pt>
    <dgm:pt modelId="{44169D4D-46EA-4B25-B67B-9DEDF46FFEDE}" type="parTrans" cxnId="{F080AD2E-06E6-4E78-BDB3-FFB59F752BBB}">
      <dgm:prSet/>
      <dgm:spPr/>
      <dgm:t>
        <a:bodyPr/>
        <a:lstStyle/>
        <a:p>
          <a:endParaRPr lang="pt-BR"/>
        </a:p>
      </dgm:t>
    </dgm:pt>
    <dgm:pt modelId="{814F4AF8-5A89-4631-99B8-D741D82705CE}" type="sibTrans" cxnId="{F080AD2E-06E6-4E78-BDB3-FFB59F752BBB}">
      <dgm:prSet/>
      <dgm:spPr/>
      <dgm:t>
        <a:bodyPr/>
        <a:lstStyle/>
        <a:p>
          <a:endParaRPr lang="pt-BR"/>
        </a:p>
      </dgm:t>
    </dgm:pt>
    <dgm:pt modelId="{04E2CC7A-2748-4778-8131-8BE542D7AE92}">
      <dgm:prSet phldrT="[Texto]"/>
      <dgm:spPr>
        <a:solidFill>
          <a:schemeClr val="bg1"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pt-BR" dirty="0" smtClean="0"/>
            <a:t>Aferir domínio alcançado sobre um tópico ou tema;</a:t>
          </a:r>
          <a:endParaRPr lang="pt-BR" dirty="0"/>
        </a:p>
      </dgm:t>
    </dgm:pt>
    <dgm:pt modelId="{861B575F-7278-4D39-9C4E-7F7D26D94191}" type="parTrans" cxnId="{15670231-9AB8-4E85-90F0-F34FFFC9171C}">
      <dgm:prSet/>
      <dgm:spPr/>
      <dgm:t>
        <a:bodyPr/>
        <a:lstStyle/>
        <a:p>
          <a:endParaRPr lang="pt-BR"/>
        </a:p>
      </dgm:t>
    </dgm:pt>
    <dgm:pt modelId="{E4648FC2-0A97-4595-B9DB-8F96469DB4FB}" type="sibTrans" cxnId="{15670231-9AB8-4E85-90F0-F34FFFC9171C}">
      <dgm:prSet/>
      <dgm:spPr/>
      <dgm:t>
        <a:bodyPr/>
        <a:lstStyle/>
        <a:p>
          <a:endParaRPr lang="pt-BR"/>
        </a:p>
      </dgm:t>
    </dgm:pt>
    <dgm:pt modelId="{F722B63F-295B-4343-ACBB-9663380BA24B}">
      <dgm:prSet phldrT="[Texto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pt-BR" dirty="0" smtClean="0"/>
            <a:t>Formativa</a:t>
          </a:r>
          <a:endParaRPr lang="pt-BR" dirty="0"/>
        </a:p>
      </dgm:t>
    </dgm:pt>
    <dgm:pt modelId="{BD2E2DD1-1E2E-4FDA-A774-B10ABB4A9367}" type="parTrans" cxnId="{58911B69-D7CA-43DF-8169-F54D9667321A}">
      <dgm:prSet/>
      <dgm:spPr/>
      <dgm:t>
        <a:bodyPr/>
        <a:lstStyle/>
        <a:p>
          <a:endParaRPr lang="pt-BR"/>
        </a:p>
      </dgm:t>
    </dgm:pt>
    <dgm:pt modelId="{E4D6D95D-475B-4210-B519-E7AED0BBF2C6}" type="sibTrans" cxnId="{58911B69-D7CA-43DF-8169-F54D9667321A}">
      <dgm:prSet/>
      <dgm:spPr/>
      <dgm:t>
        <a:bodyPr/>
        <a:lstStyle/>
        <a:p>
          <a:endParaRPr lang="pt-BR"/>
        </a:p>
      </dgm:t>
    </dgm:pt>
    <dgm:pt modelId="{CAD10546-C8D7-4D79-8C4C-B79E6CEE3B07}">
      <dgm:prSet phldrT="[Texto]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t-BR" dirty="0" smtClean="0"/>
            <a:t>Caráter processual e contínuo;</a:t>
          </a:r>
          <a:endParaRPr lang="pt-BR" dirty="0"/>
        </a:p>
      </dgm:t>
    </dgm:pt>
    <dgm:pt modelId="{B7DE7722-FA4E-4BA8-B851-A36CC43F2271}" type="parTrans" cxnId="{ABB7AD10-4C6E-4781-96C9-8EB9694A9B52}">
      <dgm:prSet/>
      <dgm:spPr/>
      <dgm:t>
        <a:bodyPr/>
        <a:lstStyle/>
        <a:p>
          <a:endParaRPr lang="pt-BR"/>
        </a:p>
      </dgm:t>
    </dgm:pt>
    <dgm:pt modelId="{3DF70C6B-6779-4CC9-A918-5F1BB9539107}" type="sibTrans" cxnId="{ABB7AD10-4C6E-4781-96C9-8EB9694A9B52}">
      <dgm:prSet/>
      <dgm:spPr/>
      <dgm:t>
        <a:bodyPr/>
        <a:lstStyle/>
        <a:p>
          <a:endParaRPr lang="pt-BR"/>
        </a:p>
      </dgm:t>
    </dgm:pt>
    <dgm:pt modelId="{896A8B01-27F1-4490-91BD-F51A99813BB4}">
      <dgm:prSet phldrT="[Texto]"/>
      <dgm:spPr>
        <a:solidFill>
          <a:schemeClr val="bg1"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pt-BR" dirty="0" smtClean="0"/>
            <a:t>Certificar e/ou conferir grau;</a:t>
          </a:r>
          <a:endParaRPr lang="pt-BR" dirty="0"/>
        </a:p>
      </dgm:t>
    </dgm:pt>
    <dgm:pt modelId="{38BE752D-B044-4DE4-9A96-986A121D93EC}" type="parTrans" cxnId="{B8E24E87-292A-4C43-B2FB-5A340D4E91BB}">
      <dgm:prSet/>
      <dgm:spPr/>
      <dgm:t>
        <a:bodyPr/>
        <a:lstStyle/>
        <a:p>
          <a:endParaRPr lang="pt-BR"/>
        </a:p>
      </dgm:t>
    </dgm:pt>
    <dgm:pt modelId="{A5C7CB44-FA57-4880-BA3D-296B7ADC83EB}" type="sibTrans" cxnId="{B8E24E87-292A-4C43-B2FB-5A340D4E91BB}">
      <dgm:prSet/>
      <dgm:spPr/>
      <dgm:t>
        <a:bodyPr/>
        <a:lstStyle/>
        <a:p>
          <a:endParaRPr lang="pt-BR"/>
        </a:p>
      </dgm:t>
    </dgm:pt>
    <dgm:pt modelId="{A55063CD-F102-4D94-A102-993ECEE06F33}">
      <dgm:prSet phldrT="[Texto]"/>
      <dgm:spPr>
        <a:solidFill>
          <a:schemeClr val="bg1"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pt-BR" dirty="0" smtClean="0"/>
            <a:t>Características das entregas e dos produtos;</a:t>
          </a:r>
          <a:endParaRPr lang="pt-BR" dirty="0"/>
        </a:p>
      </dgm:t>
    </dgm:pt>
    <dgm:pt modelId="{405D1319-F070-4760-8F8D-6BA96E92D90F}" type="parTrans" cxnId="{96610DF9-38E1-42DB-82F1-CE62594ABBDC}">
      <dgm:prSet/>
      <dgm:spPr/>
      <dgm:t>
        <a:bodyPr/>
        <a:lstStyle/>
        <a:p>
          <a:endParaRPr lang="pt-BR"/>
        </a:p>
      </dgm:t>
    </dgm:pt>
    <dgm:pt modelId="{E97E5E90-407F-4F93-96D5-BC688C51B27C}" type="sibTrans" cxnId="{96610DF9-38E1-42DB-82F1-CE62594ABBDC}">
      <dgm:prSet/>
      <dgm:spPr/>
      <dgm:t>
        <a:bodyPr/>
        <a:lstStyle/>
        <a:p>
          <a:endParaRPr lang="pt-BR"/>
        </a:p>
      </dgm:t>
    </dgm:pt>
    <dgm:pt modelId="{C9FB319C-A357-4A78-91DE-07B23885AB95}">
      <dgm:prSet phldrT="[Texto]"/>
      <dgm:spPr>
        <a:solidFill>
          <a:schemeClr val="bg1"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pt-BR" dirty="0" smtClean="0"/>
            <a:t>Testes e certificações: usar experiências do curso.</a:t>
          </a:r>
          <a:endParaRPr lang="pt-BR" dirty="0"/>
        </a:p>
      </dgm:t>
    </dgm:pt>
    <dgm:pt modelId="{F82D8CC6-ECEA-4140-A3E1-1793E191BCA7}" type="parTrans" cxnId="{003D7754-3C8A-49D9-88D2-80729D25CF9B}">
      <dgm:prSet/>
      <dgm:spPr/>
      <dgm:t>
        <a:bodyPr/>
        <a:lstStyle/>
        <a:p>
          <a:endParaRPr lang="pt-BR"/>
        </a:p>
      </dgm:t>
    </dgm:pt>
    <dgm:pt modelId="{04F73671-E742-452A-BA22-9035483D2CDF}" type="sibTrans" cxnId="{003D7754-3C8A-49D9-88D2-80729D25CF9B}">
      <dgm:prSet/>
      <dgm:spPr/>
      <dgm:t>
        <a:bodyPr/>
        <a:lstStyle/>
        <a:p>
          <a:endParaRPr lang="pt-BR"/>
        </a:p>
      </dgm:t>
    </dgm:pt>
    <dgm:pt modelId="{6B963D0D-EA8C-4183-B702-1DEFB515BFCA}">
      <dgm:prSet phldrT="[Texto]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just"/>
          <a:r>
            <a:rPr lang="pt-BR" dirty="0" smtClean="0"/>
            <a:t>Grau da adequação da interface: uso de protótipos;</a:t>
          </a:r>
          <a:endParaRPr lang="pt-BR" dirty="0"/>
        </a:p>
      </dgm:t>
    </dgm:pt>
    <dgm:pt modelId="{EFEC79C5-C1CF-49EE-8513-FD985634A12D}" type="parTrans" cxnId="{F820FE3E-BD46-4258-98FC-537FDACCE40F}">
      <dgm:prSet/>
      <dgm:spPr/>
      <dgm:t>
        <a:bodyPr/>
        <a:lstStyle/>
        <a:p>
          <a:endParaRPr lang="pt-BR"/>
        </a:p>
      </dgm:t>
    </dgm:pt>
    <dgm:pt modelId="{03069DEC-EE6F-4B11-9E78-E2E51F0493E0}" type="sibTrans" cxnId="{F820FE3E-BD46-4258-98FC-537FDACCE40F}">
      <dgm:prSet/>
      <dgm:spPr/>
      <dgm:t>
        <a:bodyPr/>
        <a:lstStyle/>
        <a:p>
          <a:endParaRPr lang="pt-BR"/>
        </a:p>
      </dgm:t>
    </dgm:pt>
    <dgm:pt modelId="{7CB4F68D-50E2-44F1-BFA0-9EA3B03916AB}">
      <dgm:prSet phldrT="[Texto]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r>
            <a:rPr lang="pt-BR" dirty="0" smtClean="0"/>
            <a:t>Condições de acesso e quais dispositivos;</a:t>
          </a:r>
          <a:endParaRPr lang="pt-BR" dirty="0"/>
        </a:p>
      </dgm:t>
    </dgm:pt>
    <dgm:pt modelId="{983E2B1C-DD33-4B75-8A1A-7F68A7B09EF0}" type="parTrans" cxnId="{B0CA87D5-F321-4757-BF3F-5612B8F78B45}">
      <dgm:prSet/>
      <dgm:spPr/>
      <dgm:t>
        <a:bodyPr/>
        <a:lstStyle/>
        <a:p>
          <a:endParaRPr lang="pt-BR"/>
        </a:p>
      </dgm:t>
    </dgm:pt>
    <dgm:pt modelId="{312A941C-1714-4E0C-84C3-3ACC33E8E025}" type="sibTrans" cxnId="{B0CA87D5-F321-4757-BF3F-5612B8F78B45}">
      <dgm:prSet/>
      <dgm:spPr/>
      <dgm:t>
        <a:bodyPr/>
        <a:lstStyle/>
        <a:p>
          <a:endParaRPr lang="pt-BR"/>
        </a:p>
      </dgm:t>
    </dgm:pt>
    <dgm:pt modelId="{E43AAF0C-412A-4191-ACEB-D26FB02D8979}">
      <dgm:prSet phldrT="[Texto]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r>
            <a:rPr lang="pt-BR" dirty="0" smtClean="0"/>
            <a:t>Foco: adequação do design e das abordagens cognitivas. </a:t>
          </a:r>
          <a:endParaRPr lang="pt-BR" dirty="0"/>
        </a:p>
      </dgm:t>
    </dgm:pt>
    <dgm:pt modelId="{B266419C-E551-48E7-8CD7-179799A41383}" type="parTrans" cxnId="{551F6620-917A-4FBC-BA4C-C0B9BEA60895}">
      <dgm:prSet/>
      <dgm:spPr/>
      <dgm:t>
        <a:bodyPr/>
        <a:lstStyle/>
        <a:p>
          <a:endParaRPr lang="pt-BR"/>
        </a:p>
      </dgm:t>
    </dgm:pt>
    <dgm:pt modelId="{A5225647-DEB7-49F0-844E-A9F07A7610C3}" type="sibTrans" cxnId="{551F6620-917A-4FBC-BA4C-C0B9BEA60895}">
      <dgm:prSet/>
      <dgm:spPr/>
      <dgm:t>
        <a:bodyPr/>
        <a:lstStyle/>
        <a:p>
          <a:endParaRPr lang="pt-BR"/>
        </a:p>
      </dgm:t>
    </dgm:pt>
    <dgm:pt modelId="{EC2AC0F0-93CF-44A2-8A6F-D89365C0AD60}">
      <dgm:prSet phldrT="[Texto]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pt-BR" dirty="0"/>
        </a:p>
      </dgm:t>
    </dgm:pt>
    <dgm:pt modelId="{6FE30B6B-3C3B-41B8-8B46-3F0F733914D1}" type="parTrans" cxnId="{A467BEBD-CD35-4384-85F0-6EF08E880190}">
      <dgm:prSet/>
      <dgm:spPr/>
      <dgm:t>
        <a:bodyPr/>
        <a:lstStyle/>
        <a:p>
          <a:endParaRPr lang="pt-BR"/>
        </a:p>
      </dgm:t>
    </dgm:pt>
    <dgm:pt modelId="{46B0D100-CC5C-44A2-B732-6CA430C0EA4B}" type="sibTrans" cxnId="{A467BEBD-CD35-4384-85F0-6EF08E880190}">
      <dgm:prSet/>
      <dgm:spPr/>
      <dgm:t>
        <a:bodyPr/>
        <a:lstStyle/>
        <a:p>
          <a:endParaRPr lang="pt-BR"/>
        </a:p>
      </dgm:t>
    </dgm:pt>
    <dgm:pt modelId="{D44E861D-E7D6-4B90-8FA5-BD8D8C5361A0}">
      <dgm:prSet phldrT="[Texto]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t-BR" dirty="0" smtClean="0"/>
            <a:t>Trajetória e </a:t>
          </a:r>
          <a:r>
            <a:rPr lang="pt-BR" i="1" dirty="0" smtClean="0"/>
            <a:t>feedback: </a:t>
          </a:r>
          <a:r>
            <a:rPr lang="pt-BR" i="0" dirty="0" smtClean="0"/>
            <a:t>autonomia</a:t>
          </a:r>
          <a:r>
            <a:rPr lang="pt-BR" i="1" dirty="0" smtClean="0"/>
            <a:t>;</a:t>
          </a:r>
          <a:endParaRPr lang="pt-BR" dirty="0"/>
        </a:p>
      </dgm:t>
    </dgm:pt>
    <dgm:pt modelId="{1CEF46F4-960B-46D1-A0D4-89D4EBDBC8B4}" type="parTrans" cxnId="{6818194B-0026-4BA9-816B-77F462585183}">
      <dgm:prSet/>
      <dgm:spPr/>
      <dgm:t>
        <a:bodyPr/>
        <a:lstStyle/>
        <a:p>
          <a:endParaRPr lang="pt-BR"/>
        </a:p>
      </dgm:t>
    </dgm:pt>
    <dgm:pt modelId="{65EECAFF-EDF9-464B-AC08-10C40013AB84}" type="sibTrans" cxnId="{6818194B-0026-4BA9-816B-77F462585183}">
      <dgm:prSet/>
      <dgm:spPr/>
      <dgm:t>
        <a:bodyPr/>
        <a:lstStyle/>
        <a:p>
          <a:endParaRPr lang="pt-BR"/>
        </a:p>
      </dgm:t>
    </dgm:pt>
    <dgm:pt modelId="{6E069E6C-5479-46DB-8FA5-D0F59FCFA592}">
      <dgm:prSet phldrT="[Texto]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t-BR" dirty="0" smtClean="0"/>
            <a:t>Adequações durante o processo;</a:t>
          </a:r>
          <a:endParaRPr lang="pt-BR" dirty="0"/>
        </a:p>
      </dgm:t>
    </dgm:pt>
    <dgm:pt modelId="{28F384CF-1D80-4DC2-954C-CE9C668B0444}" type="parTrans" cxnId="{9AE10199-C180-4FE1-85FF-09937A360C9C}">
      <dgm:prSet/>
      <dgm:spPr/>
      <dgm:t>
        <a:bodyPr/>
        <a:lstStyle/>
        <a:p>
          <a:endParaRPr lang="pt-BR"/>
        </a:p>
      </dgm:t>
    </dgm:pt>
    <dgm:pt modelId="{3869CF05-4692-45FB-85A8-036170725960}" type="sibTrans" cxnId="{9AE10199-C180-4FE1-85FF-09937A360C9C}">
      <dgm:prSet/>
      <dgm:spPr/>
      <dgm:t>
        <a:bodyPr/>
        <a:lstStyle/>
        <a:p>
          <a:endParaRPr lang="pt-BR"/>
        </a:p>
      </dgm:t>
    </dgm:pt>
    <dgm:pt modelId="{B16AE3EC-E720-46F0-9BB5-CCAB47AEACA7}">
      <dgm:prSet phldrT="[Texto]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t-BR" dirty="0" smtClean="0"/>
            <a:t>Problematizações;</a:t>
          </a:r>
          <a:endParaRPr lang="pt-BR" dirty="0"/>
        </a:p>
      </dgm:t>
    </dgm:pt>
    <dgm:pt modelId="{21171B94-E198-4C77-B0F4-185338520017}" type="parTrans" cxnId="{BD784263-70C2-46F9-9BAA-63AA2B300ACA}">
      <dgm:prSet/>
      <dgm:spPr/>
      <dgm:t>
        <a:bodyPr/>
        <a:lstStyle/>
        <a:p>
          <a:endParaRPr lang="pt-BR"/>
        </a:p>
      </dgm:t>
    </dgm:pt>
    <dgm:pt modelId="{92F174DF-E079-4A36-A318-6AF9064A9944}" type="sibTrans" cxnId="{BD784263-70C2-46F9-9BAA-63AA2B300ACA}">
      <dgm:prSet/>
      <dgm:spPr/>
      <dgm:t>
        <a:bodyPr/>
        <a:lstStyle/>
        <a:p>
          <a:endParaRPr lang="pt-BR"/>
        </a:p>
      </dgm:t>
    </dgm:pt>
    <dgm:pt modelId="{D923C971-45B8-423A-B80B-8953A9F277A7}">
      <dgm:prSet phldrT="[Texto]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t-BR" dirty="0" smtClean="0"/>
            <a:t>Uso dos resultados provisórios;</a:t>
          </a:r>
          <a:endParaRPr lang="pt-BR" dirty="0"/>
        </a:p>
      </dgm:t>
    </dgm:pt>
    <dgm:pt modelId="{E86A22F3-841A-493C-B79C-E0904CF56985}" type="parTrans" cxnId="{0DFEF840-943C-498C-8456-837F23601DEC}">
      <dgm:prSet/>
      <dgm:spPr/>
      <dgm:t>
        <a:bodyPr/>
        <a:lstStyle/>
        <a:p>
          <a:endParaRPr lang="pt-BR"/>
        </a:p>
      </dgm:t>
    </dgm:pt>
    <dgm:pt modelId="{9C25B234-0F0A-47AB-987C-AF4519DB0C61}" type="sibTrans" cxnId="{0DFEF840-943C-498C-8456-837F23601DEC}">
      <dgm:prSet/>
      <dgm:spPr/>
      <dgm:t>
        <a:bodyPr/>
        <a:lstStyle/>
        <a:p>
          <a:endParaRPr lang="pt-BR"/>
        </a:p>
      </dgm:t>
    </dgm:pt>
    <dgm:pt modelId="{B7D6AE7E-F3D6-4C08-A7A7-E3651315DEBC}">
      <dgm:prSet phldrT="[Texto]"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pt-BR" dirty="0" smtClean="0"/>
            <a:t>Ajuste fino.</a:t>
          </a:r>
          <a:endParaRPr lang="pt-BR" dirty="0"/>
        </a:p>
      </dgm:t>
    </dgm:pt>
    <dgm:pt modelId="{C548188B-3F81-4ECA-B45C-BD4E9DC91F17}" type="parTrans" cxnId="{100C8E85-49D9-4C71-AAD0-75205D839DB1}">
      <dgm:prSet/>
      <dgm:spPr/>
      <dgm:t>
        <a:bodyPr/>
        <a:lstStyle/>
        <a:p>
          <a:endParaRPr lang="pt-BR"/>
        </a:p>
      </dgm:t>
    </dgm:pt>
    <dgm:pt modelId="{890F87B9-EAC9-4B1E-B2CF-6BFB3CDE5A93}" type="sibTrans" cxnId="{100C8E85-49D9-4C71-AAD0-75205D839DB1}">
      <dgm:prSet/>
      <dgm:spPr/>
      <dgm:t>
        <a:bodyPr/>
        <a:lstStyle/>
        <a:p>
          <a:endParaRPr lang="pt-BR"/>
        </a:p>
      </dgm:t>
    </dgm:pt>
    <dgm:pt modelId="{07C96DE9-59B4-433A-A3E4-3CC8A03934FB}" type="pres">
      <dgm:prSet presAssocID="{02DC4C3C-5D2E-498C-89AA-FF97AE2800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EF81A98-2B26-42DC-89F7-9057F1E1F286}" type="pres">
      <dgm:prSet presAssocID="{4CF1E5E2-7399-4037-838B-C39648B0D3DD}" presName="composite" presStyleCnt="0"/>
      <dgm:spPr/>
    </dgm:pt>
    <dgm:pt modelId="{751626C3-D647-4BD5-8BE8-6F42855435C6}" type="pres">
      <dgm:prSet presAssocID="{4CF1E5E2-7399-4037-838B-C39648B0D3D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B57A91-2E41-440D-996E-0A255A5883A7}" type="pres">
      <dgm:prSet presAssocID="{4CF1E5E2-7399-4037-838B-C39648B0D3D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5C782A-86C3-48FA-A645-4860D23092FF}" type="pres">
      <dgm:prSet presAssocID="{E7A3BF98-8EAD-4946-85F4-A89ED70999DF}" presName="space" presStyleCnt="0"/>
      <dgm:spPr/>
    </dgm:pt>
    <dgm:pt modelId="{3DD09A1F-3128-46CF-AA2C-AB901A138AF5}" type="pres">
      <dgm:prSet presAssocID="{FC981441-9227-4F86-AC69-D7C8C7C43E6F}" presName="composite" presStyleCnt="0"/>
      <dgm:spPr/>
    </dgm:pt>
    <dgm:pt modelId="{F262AAB3-A647-4F30-BD22-4ADACA53F612}" type="pres">
      <dgm:prSet presAssocID="{FC981441-9227-4F86-AC69-D7C8C7C43E6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5A4FC9-DD1F-4E6B-9DCA-307DE4752064}" type="pres">
      <dgm:prSet presAssocID="{FC981441-9227-4F86-AC69-D7C8C7C43E6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9E14BC-C307-4589-94A0-070FBA1084B9}" type="pres">
      <dgm:prSet presAssocID="{814F4AF8-5A89-4631-99B8-D741D82705CE}" presName="space" presStyleCnt="0"/>
      <dgm:spPr/>
    </dgm:pt>
    <dgm:pt modelId="{67B21437-D31F-49C4-B0B6-89E5ABD96570}" type="pres">
      <dgm:prSet presAssocID="{F722B63F-295B-4343-ACBB-9663380BA24B}" presName="composite" presStyleCnt="0"/>
      <dgm:spPr/>
    </dgm:pt>
    <dgm:pt modelId="{E03A9A12-2424-49B4-816D-416F0D9C7CA7}" type="pres">
      <dgm:prSet presAssocID="{F722B63F-295B-4343-ACBB-9663380BA24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EFAA3C-D6E3-4EAF-8B0E-798DF7353B38}" type="pres">
      <dgm:prSet presAssocID="{F722B63F-295B-4343-ACBB-9663380BA24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573E8D-7BCC-4B26-9822-FE3CB65F10DE}" type="presOf" srcId="{C9FB319C-A357-4A78-91DE-07B23885AB95}" destId="{0D5A4FC9-DD1F-4E6B-9DCA-307DE4752064}" srcOrd="0" destOrd="3" presId="urn:microsoft.com/office/officeart/2005/8/layout/hList1"/>
    <dgm:cxn modelId="{BAE4E031-4442-4FC8-88DA-AAF8838868CC}" type="presOf" srcId="{A55063CD-F102-4D94-A102-993ECEE06F33}" destId="{0D5A4FC9-DD1F-4E6B-9DCA-307DE4752064}" srcOrd="0" destOrd="2" presId="urn:microsoft.com/office/officeart/2005/8/layout/hList1"/>
    <dgm:cxn modelId="{58911B69-D7CA-43DF-8169-F54D9667321A}" srcId="{02DC4C3C-5D2E-498C-89AA-FF97AE280014}" destId="{F722B63F-295B-4343-ACBB-9663380BA24B}" srcOrd="2" destOrd="0" parTransId="{BD2E2DD1-1E2E-4FDA-A774-B10ABB4A9367}" sibTransId="{E4D6D95D-475B-4210-B519-E7AED0BBF2C6}"/>
    <dgm:cxn modelId="{15670231-9AB8-4E85-90F0-F34FFFC9171C}" srcId="{FC981441-9227-4F86-AC69-D7C8C7C43E6F}" destId="{04E2CC7A-2748-4778-8131-8BE542D7AE92}" srcOrd="0" destOrd="0" parTransId="{861B575F-7278-4D39-9C4E-7F7D26D94191}" sibTransId="{E4648FC2-0A97-4595-B9DB-8F96469DB4FB}"/>
    <dgm:cxn modelId="{C0C75792-0B8C-4586-8752-F78362419D8C}" type="presOf" srcId="{B16AE3EC-E720-46F0-9BB5-CCAB47AEACA7}" destId="{23EFAA3C-D6E3-4EAF-8B0E-798DF7353B38}" srcOrd="0" destOrd="3" presId="urn:microsoft.com/office/officeart/2005/8/layout/hList1"/>
    <dgm:cxn modelId="{4FE1E8DA-FF04-4813-A3E5-DC1788D27C2F}" type="presOf" srcId="{FC981441-9227-4F86-AC69-D7C8C7C43E6F}" destId="{F262AAB3-A647-4F30-BD22-4ADACA53F612}" srcOrd="0" destOrd="0" presId="urn:microsoft.com/office/officeart/2005/8/layout/hList1"/>
    <dgm:cxn modelId="{065A4772-87C5-491B-8794-BE81EBB1326A}" type="presOf" srcId="{CAD10546-C8D7-4D79-8C4C-B79E6CEE3B07}" destId="{23EFAA3C-D6E3-4EAF-8B0E-798DF7353B38}" srcOrd="0" destOrd="0" presId="urn:microsoft.com/office/officeart/2005/8/layout/hList1"/>
    <dgm:cxn modelId="{9AE10199-C180-4FE1-85FF-09937A360C9C}" srcId="{F722B63F-295B-4343-ACBB-9663380BA24B}" destId="{6E069E6C-5479-46DB-8FA5-D0F59FCFA592}" srcOrd="2" destOrd="0" parTransId="{28F384CF-1D80-4DC2-954C-CE9C668B0444}" sibTransId="{3869CF05-4692-45FB-85A8-036170725960}"/>
    <dgm:cxn modelId="{ABB7AD10-4C6E-4781-96C9-8EB9694A9B52}" srcId="{F722B63F-295B-4343-ACBB-9663380BA24B}" destId="{CAD10546-C8D7-4D79-8C4C-B79E6CEE3B07}" srcOrd="0" destOrd="0" parTransId="{B7DE7722-FA4E-4BA8-B851-A36CC43F2271}" sibTransId="{3DF70C6B-6779-4CC9-A918-5F1BB9539107}"/>
    <dgm:cxn modelId="{B47535A7-96A6-4E71-A332-B65FFCF6A792}" type="presOf" srcId="{896A8B01-27F1-4490-91BD-F51A99813BB4}" destId="{0D5A4FC9-DD1F-4E6B-9DCA-307DE4752064}" srcOrd="0" destOrd="1" presId="urn:microsoft.com/office/officeart/2005/8/layout/hList1"/>
    <dgm:cxn modelId="{B8E24E87-292A-4C43-B2FB-5A340D4E91BB}" srcId="{FC981441-9227-4F86-AC69-D7C8C7C43E6F}" destId="{896A8B01-27F1-4490-91BD-F51A99813BB4}" srcOrd="1" destOrd="0" parTransId="{38BE752D-B044-4DE4-9A96-986A121D93EC}" sibTransId="{A5C7CB44-FA57-4880-BA3D-296B7ADC83EB}"/>
    <dgm:cxn modelId="{A467BEBD-CD35-4384-85F0-6EF08E880190}" srcId="{F722B63F-295B-4343-ACBB-9663380BA24B}" destId="{EC2AC0F0-93CF-44A2-8A6F-D89365C0AD60}" srcOrd="6" destOrd="0" parTransId="{6FE30B6B-3C3B-41B8-8B46-3F0F733914D1}" sibTransId="{46B0D100-CC5C-44A2-B732-6CA430C0EA4B}"/>
    <dgm:cxn modelId="{8A6A5CB0-D5A9-414C-A2A1-88E88B1598AB}" type="presOf" srcId="{02DC4C3C-5D2E-498C-89AA-FF97AE280014}" destId="{07C96DE9-59B4-433A-A3E4-3CC8A03934FB}" srcOrd="0" destOrd="0" presId="urn:microsoft.com/office/officeart/2005/8/layout/hList1"/>
    <dgm:cxn modelId="{00FA4661-63D0-4714-BC5B-5AD06396CDC2}" type="presOf" srcId="{BC663FE9-7BE7-4B31-A765-DFD923E8CFE2}" destId="{34B57A91-2E41-440D-996E-0A255A5883A7}" srcOrd="0" destOrd="0" presId="urn:microsoft.com/office/officeart/2005/8/layout/hList1"/>
    <dgm:cxn modelId="{C3182159-5296-4ABC-BBA1-1F333D62CBBC}" type="presOf" srcId="{04E2CC7A-2748-4778-8131-8BE542D7AE92}" destId="{0D5A4FC9-DD1F-4E6B-9DCA-307DE4752064}" srcOrd="0" destOrd="0" presId="urn:microsoft.com/office/officeart/2005/8/layout/hList1"/>
    <dgm:cxn modelId="{B0CA87D5-F321-4757-BF3F-5612B8F78B45}" srcId="{4CF1E5E2-7399-4037-838B-C39648B0D3DD}" destId="{7CB4F68D-50E2-44F1-BFA0-9EA3B03916AB}" srcOrd="2" destOrd="0" parTransId="{983E2B1C-DD33-4B75-8A1A-7F68A7B09EF0}" sibTransId="{312A941C-1714-4E0C-84C3-3ACC33E8E025}"/>
    <dgm:cxn modelId="{F080AD2E-06E6-4E78-BDB3-FFB59F752BBB}" srcId="{02DC4C3C-5D2E-498C-89AA-FF97AE280014}" destId="{FC981441-9227-4F86-AC69-D7C8C7C43E6F}" srcOrd="1" destOrd="0" parTransId="{44169D4D-46EA-4B25-B67B-9DEDF46FFEDE}" sibTransId="{814F4AF8-5A89-4631-99B8-D741D82705CE}"/>
    <dgm:cxn modelId="{36D992B4-8153-446E-AF8A-FA72F5564865}" type="presOf" srcId="{D923C971-45B8-423A-B80B-8953A9F277A7}" destId="{23EFAA3C-D6E3-4EAF-8B0E-798DF7353B38}" srcOrd="0" destOrd="4" presId="urn:microsoft.com/office/officeart/2005/8/layout/hList1"/>
    <dgm:cxn modelId="{551F6620-917A-4FBC-BA4C-C0B9BEA60895}" srcId="{4CF1E5E2-7399-4037-838B-C39648B0D3DD}" destId="{E43AAF0C-412A-4191-ACEB-D26FB02D8979}" srcOrd="3" destOrd="0" parTransId="{B266419C-E551-48E7-8CD7-179799A41383}" sibTransId="{A5225647-DEB7-49F0-844E-A9F07A7610C3}"/>
    <dgm:cxn modelId="{6E5DB0D1-FB72-4529-B3FC-C8CA852A2808}" type="presOf" srcId="{EC2AC0F0-93CF-44A2-8A6F-D89365C0AD60}" destId="{23EFAA3C-D6E3-4EAF-8B0E-798DF7353B38}" srcOrd="0" destOrd="6" presId="urn:microsoft.com/office/officeart/2005/8/layout/hList1"/>
    <dgm:cxn modelId="{04B75F66-C4B5-44FC-AA09-BDD456DA3859}" type="presOf" srcId="{F722B63F-295B-4343-ACBB-9663380BA24B}" destId="{E03A9A12-2424-49B4-816D-416F0D9C7CA7}" srcOrd="0" destOrd="0" presId="urn:microsoft.com/office/officeart/2005/8/layout/hList1"/>
    <dgm:cxn modelId="{100C8E85-49D9-4C71-AAD0-75205D839DB1}" srcId="{F722B63F-295B-4343-ACBB-9663380BA24B}" destId="{B7D6AE7E-F3D6-4C08-A7A7-E3651315DEBC}" srcOrd="5" destOrd="0" parTransId="{C548188B-3F81-4ECA-B45C-BD4E9DC91F17}" sibTransId="{890F87B9-EAC9-4B1E-B2CF-6BFB3CDE5A93}"/>
    <dgm:cxn modelId="{0DFEF840-943C-498C-8456-837F23601DEC}" srcId="{F722B63F-295B-4343-ACBB-9663380BA24B}" destId="{D923C971-45B8-423A-B80B-8953A9F277A7}" srcOrd="4" destOrd="0" parTransId="{E86A22F3-841A-493C-B79C-E0904CF56985}" sibTransId="{9C25B234-0F0A-47AB-987C-AF4519DB0C61}"/>
    <dgm:cxn modelId="{AF436682-D866-4B45-931B-C1CFE95D5A27}" type="presOf" srcId="{7CB4F68D-50E2-44F1-BFA0-9EA3B03916AB}" destId="{34B57A91-2E41-440D-996E-0A255A5883A7}" srcOrd="0" destOrd="2" presId="urn:microsoft.com/office/officeart/2005/8/layout/hList1"/>
    <dgm:cxn modelId="{8BDD8A51-18E4-4605-9B7C-42A2514B24A2}" type="presOf" srcId="{E43AAF0C-412A-4191-ACEB-D26FB02D8979}" destId="{34B57A91-2E41-440D-996E-0A255A5883A7}" srcOrd="0" destOrd="3" presId="urn:microsoft.com/office/officeart/2005/8/layout/hList1"/>
    <dgm:cxn modelId="{003D7754-3C8A-49D9-88D2-80729D25CF9B}" srcId="{FC981441-9227-4F86-AC69-D7C8C7C43E6F}" destId="{C9FB319C-A357-4A78-91DE-07B23885AB95}" srcOrd="3" destOrd="0" parTransId="{F82D8CC6-ECEA-4140-A3E1-1793E191BCA7}" sibTransId="{04F73671-E742-452A-BA22-9035483D2CDF}"/>
    <dgm:cxn modelId="{F344B0B5-70F0-450D-A993-9856A64A891C}" type="presOf" srcId="{B7D6AE7E-F3D6-4C08-A7A7-E3651315DEBC}" destId="{23EFAA3C-D6E3-4EAF-8B0E-798DF7353B38}" srcOrd="0" destOrd="5" presId="urn:microsoft.com/office/officeart/2005/8/layout/hList1"/>
    <dgm:cxn modelId="{96610DF9-38E1-42DB-82F1-CE62594ABBDC}" srcId="{FC981441-9227-4F86-AC69-D7C8C7C43E6F}" destId="{A55063CD-F102-4D94-A102-993ECEE06F33}" srcOrd="2" destOrd="0" parTransId="{405D1319-F070-4760-8F8D-6BA96E92D90F}" sibTransId="{E97E5E90-407F-4F93-96D5-BC688C51B27C}"/>
    <dgm:cxn modelId="{F409CBA1-B179-456A-839A-D96011407A34}" type="presOf" srcId="{6E069E6C-5479-46DB-8FA5-D0F59FCFA592}" destId="{23EFAA3C-D6E3-4EAF-8B0E-798DF7353B38}" srcOrd="0" destOrd="2" presId="urn:microsoft.com/office/officeart/2005/8/layout/hList1"/>
    <dgm:cxn modelId="{6602606D-9D33-4E00-AC92-62C59E067B91}" srcId="{4CF1E5E2-7399-4037-838B-C39648B0D3DD}" destId="{BC663FE9-7BE7-4B31-A765-DFD923E8CFE2}" srcOrd="0" destOrd="0" parTransId="{D1B845D0-D636-495E-AB84-DE194431C62F}" sibTransId="{6903CFAD-ABEB-4E79-A013-66C93076D120}"/>
    <dgm:cxn modelId="{B0CEF3B9-3873-4598-B2CA-B599D26987A5}" srcId="{02DC4C3C-5D2E-498C-89AA-FF97AE280014}" destId="{4CF1E5E2-7399-4037-838B-C39648B0D3DD}" srcOrd="0" destOrd="0" parTransId="{A5C73055-F005-4EC4-A433-E7F55FDBB2A2}" sibTransId="{E7A3BF98-8EAD-4946-85F4-A89ED70999DF}"/>
    <dgm:cxn modelId="{F820FE3E-BD46-4258-98FC-537FDACCE40F}" srcId="{4CF1E5E2-7399-4037-838B-C39648B0D3DD}" destId="{6B963D0D-EA8C-4183-B702-1DEFB515BFCA}" srcOrd="1" destOrd="0" parTransId="{EFEC79C5-C1CF-49EE-8513-FD985634A12D}" sibTransId="{03069DEC-EE6F-4B11-9E78-E2E51F0493E0}"/>
    <dgm:cxn modelId="{BD784263-70C2-46F9-9BAA-63AA2B300ACA}" srcId="{F722B63F-295B-4343-ACBB-9663380BA24B}" destId="{B16AE3EC-E720-46F0-9BB5-CCAB47AEACA7}" srcOrd="3" destOrd="0" parTransId="{21171B94-E198-4C77-B0F4-185338520017}" sibTransId="{92F174DF-E079-4A36-A318-6AF9064A9944}"/>
    <dgm:cxn modelId="{7FF2F93D-2384-42F3-A36B-86F1EDB18760}" type="presOf" srcId="{4CF1E5E2-7399-4037-838B-C39648B0D3DD}" destId="{751626C3-D647-4BD5-8BE8-6F42855435C6}" srcOrd="0" destOrd="0" presId="urn:microsoft.com/office/officeart/2005/8/layout/hList1"/>
    <dgm:cxn modelId="{6818194B-0026-4BA9-816B-77F462585183}" srcId="{F722B63F-295B-4343-ACBB-9663380BA24B}" destId="{D44E861D-E7D6-4B90-8FA5-BD8D8C5361A0}" srcOrd="1" destOrd="0" parTransId="{1CEF46F4-960B-46D1-A0D4-89D4EBDBC8B4}" sibTransId="{65EECAFF-EDF9-464B-AC08-10C40013AB84}"/>
    <dgm:cxn modelId="{7BE6575F-E195-4EB0-96FB-107E5D2ADFB1}" type="presOf" srcId="{6B963D0D-EA8C-4183-B702-1DEFB515BFCA}" destId="{34B57A91-2E41-440D-996E-0A255A5883A7}" srcOrd="0" destOrd="1" presId="urn:microsoft.com/office/officeart/2005/8/layout/hList1"/>
    <dgm:cxn modelId="{743879B4-CC58-4E04-9853-2C1D027E174A}" type="presOf" srcId="{D44E861D-E7D6-4B90-8FA5-BD8D8C5361A0}" destId="{23EFAA3C-D6E3-4EAF-8B0E-798DF7353B38}" srcOrd="0" destOrd="1" presId="urn:microsoft.com/office/officeart/2005/8/layout/hList1"/>
    <dgm:cxn modelId="{59E36BA0-A34F-4A76-99FD-95E8B385D398}" type="presParOf" srcId="{07C96DE9-59B4-433A-A3E4-3CC8A03934FB}" destId="{7EF81A98-2B26-42DC-89F7-9057F1E1F286}" srcOrd="0" destOrd="0" presId="urn:microsoft.com/office/officeart/2005/8/layout/hList1"/>
    <dgm:cxn modelId="{8BA5AD90-BFCD-4024-8713-DA66CE5E4E58}" type="presParOf" srcId="{7EF81A98-2B26-42DC-89F7-9057F1E1F286}" destId="{751626C3-D647-4BD5-8BE8-6F42855435C6}" srcOrd="0" destOrd="0" presId="urn:microsoft.com/office/officeart/2005/8/layout/hList1"/>
    <dgm:cxn modelId="{3367DCAA-D287-44DC-AA2A-8A88B7ACFDC1}" type="presParOf" srcId="{7EF81A98-2B26-42DC-89F7-9057F1E1F286}" destId="{34B57A91-2E41-440D-996E-0A255A5883A7}" srcOrd="1" destOrd="0" presId="urn:microsoft.com/office/officeart/2005/8/layout/hList1"/>
    <dgm:cxn modelId="{329AE19D-E003-4D06-ADE1-69278421B564}" type="presParOf" srcId="{07C96DE9-59B4-433A-A3E4-3CC8A03934FB}" destId="{215C782A-86C3-48FA-A645-4860D23092FF}" srcOrd="1" destOrd="0" presId="urn:microsoft.com/office/officeart/2005/8/layout/hList1"/>
    <dgm:cxn modelId="{0933E56B-6A62-4415-A574-EFF576B0F275}" type="presParOf" srcId="{07C96DE9-59B4-433A-A3E4-3CC8A03934FB}" destId="{3DD09A1F-3128-46CF-AA2C-AB901A138AF5}" srcOrd="2" destOrd="0" presId="urn:microsoft.com/office/officeart/2005/8/layout/hList1"/>
    <dgm:cxn modelId="{6AA920DA-2DA0-49FB-AB1A-9ECC38BF4C90}" type="presParOf" srcId="{3DD09A1F-3128-46CF-AA2C-AB901A138AF5}" destId="{F262AAB3-A647-4F30-BD22-4ADACA53F612}" srcOrd="0" destOrd="0" presId="urn:microsoft.com/office/officeart/2005/8/layout/hList1"/>
    <dgm:cxn modelId="{93446006-A152-43EC-98E3-A9D92B4D36EB}" type="presParOf" srcId="{3DD09A1F-3128-46CF-AA2C-AB901A138AF5}" destId="{0D5A4FC9-DD1F-4E6B-9DCA-307DE4752064}" srcOrd="1" destOrd="0" presId="urn:microsoft.com/office/officeart/2005/8/layout/hList1"/>
    <dgm:cxn modelId="{9F2718C7-3D67-4924-B377-66EA255F11F9}" type="presParOf" srcId="{07C96DE9-59B4-433A-A3E4-3CC8A03934FB}" destId="{659E14BC-C307-4589-94A0-070FBA1084B9}" srcOrd="3" destOrd="0" presId="urn:microsoft.com/office/officeart/2005/8/layout/hList1"/>
    <dgm:cxn modelId="{C742DB96-3027-48D8-9FD8-D02996E6CF08}" type="presParOf" srcId="{07C96DE9-59B4-433A-A3E4-3CC8A03934FB}" destId="{67B21437-D31F-49C4-B0B6-89E5ABD96570}" srcOrd="4" destOrd="0" presId="urn:microsoft.com/office/officeart/2005/8/layout/hList1"/>
    <dgm:cxn modelId="{E3580CD8-0B3D-4809-89AC-20E0C09118A1}" type="presParOf" srcId="{67B21437-D31F-49C4-B0B6-89E5ABD96570}" destId="{E03A9A12-2424-49B4-816D-416F0D9C7CA7}" srcOrd="0" destOrd="0" presId="urn:microsoft.com/office/officeart/2005/8/layout/hList1"/>
    <dgm:cxn modelId="{83F75406-5F60-406B-B722-EDE71943942F}" type="presParOf" srcId="{67B21437-D31F-49C4-B0B6-89E5ABD96570}" destId="{23EFAA3C-D6E3-4EAF-8B0E-798DF7353B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2D9C9B-94ED-4CD7-B59D-80CFB6B4FF7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5BD65AD-B34F-4D3C-9171-52B85C2FC3AC}">
      <dgm:prSet phldrT="[Texto]"/>
      <dgm:spPr/>
      <dgm:t>
        <a:bodyPr/>
        <a:lstStyle/>
        <a:p>
          <a:r>
            <a:rPr lang="pt-BR" dirty="0" smtClean="0"/>
            <a:t>Ações avaliativas diagnósticas</a:t>
          </a:r>
          <a:endParaRPr lang="pt-BR" dirty="0"/>
        </a:p>
      </dgm:t>
    </dgm:pt>
    <dgm:pt modelId="{8E05EAA3-946D-45E9-BD35-F2BA16B59D61}" type="parTrans" cxnId="{47BCC49E-F9FB-4DAA-A851-E8466468FBBC}">
      <dgm:prSet/>
      <dgm:spPr/>
      <dgm:t>
        <a:bodyPr/>
        <a:lstStyle/>
        <a:p>
          <a:endParaRPr lang="pt-BR"/>
        </a:p>
      </dgm:t>
    </dgm:pt>
    <dgm:pt modelId="{0540C856-099D-471A-BB21-D64F8489D9D8}" type="sibTrans" cxnId="{47BCC49E-F9FB-4DAA-A851-E8466468FBBC}">
      <dgm:prSet/>
      <dgm:spPr/>
      <dgm:t>
        <a:bodyPr/>
        <a:lstStyle/>
        <a:p>
          <a:endParaRPr lang="pt-BR"/>
        </a:p>
      </dgm:t>
    </dgm:pt>
    <dgm:pt modelId="{38C8EB77-C91E-435C-8FD4-1AF52343AB05}">
      <dgm:prSet phldrT="[Texto]"/>
      <dgm:spPr/>
      <dgm:t>
        <a:bodyPr/>
        <a:lstStyle/>
        <a:p>
          <a:r>
            <a:rPr lang="pt-BR" dirty="0" smtClean="0"/>
            <a:t>Processo de aprendizagem</a:t>
          </a:r>
          <a:endParaRPr lang="pt-BR" dirty="0"/>
        </a:p>
      </dgm:t>
    </dgm:pt>
    <dgm:pt modelId="{2B3E6C49-224F-4C7F-AE10-D4E989848A5B}" type="parTrans" cxnId="{63D13682-46E1-43C8-8D16-90F671CBFBBD}">
      <dgm:prSet/>
      <dgm:spPr/>
      <dgm:t>
        <a:bodyPr/>
        <a:lstStyle/>
        <a:p>
          <a:endParaRPr lang="pt-BR"/>
        </a:p>
      </dgm:t>
    </dgm:pt>
    <dgm:pt modelId="{767DE610-565C-474C-93F8-ED232EF3F055}" type="sibTrans" cxnId="{63D13682-46E1-43C8-8D16-90F671CBFBBD}">
      <dgm:prSet/>
      <dgm:spPr/>
      <dgm:t>
        <a:bodyPr/>
        <a:lstStyle/>
        <a:p>
          <a:endParaRPr lang="pt-BR"/>
        </a:p>
      </dgm:t>
    </dgm:pt>
    <dgm:pt modelId="{F1C22875-4A00-4FE1-943B-BC0EE6B98176}" type="pres">
      <dgm:prSet presAssocID="{DC2D9C9B-94ED-4CD7-B59D-80CFB6B4FF71}" presName="Name0" presStyleCnt="0">
        <dgm:presLayoutVars>
          <dgm:dir/>
          <dgm:resizeHandles val="exact"/>
        </dgm:presLayoutVars>
      </dgm:prSet>
      <dgm:spPr/>
    </dgm:pt>
    <dgm:pt modelId="{06A1154D-35A2-4373-83D3-35F3FD0C9DF7}" type="pres">
      <dgm:prSet presAssocID="{15BD65AD-B34F-4D3C-9171-52B85C2FC3AC}" presName="parTxOnly" presStyleLbl="node1" presStyleIdx="0" presStyleCnt="2">
        <dgm:presLayoutVars>
          <dgm:bulletEnabled val="1"/>
        </dgm:presLayoutVars>
      </dgm:prSet>
      <dgm:spPr/>
    </dgm:pt>
    <dgm:pt modelId="{4DE6D81D-C341-43BE-BF05-AF4CB6977469}" type="pres">
      <dgm:prSet presAssocID="{0540C856-099D-471A-BB21-D64F8489D9D8}" presName="parSpace" presStyleCnt="0"/>
      <dgm:spPr/>
    </dgm:pt>
    <dgm:pt modelId="{F1D284CF-D07F-4B09-A6DD-9E0A0CF0868F}" type="pres">
      <dgm:prSet presAssocID="{38C8EB77-C91E-435C-8FD4-1AF52343AB05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4339542C-1529-4413-9CA9-23FD8B9C0AFA}" type="presOf" srcId="{15BD65AD-B34F-4D3C-9171-52B85C2FC3AC}" destId="{06A1154D-35A2-4373-83D3-35F3FD0C9DF7}" srcOrd="0" destOrd="0" presId="urn:microsoft.com/office/officeart/2005/8/layout/hChevron3"/>
    <dgm:cxn modelId="{617F9D88-3CEA-48CB-8F27-C0431D3D917F}" type="presOf" srcId="{DC2D9C9B-94ED-4CD7-B59D-80CFB6B4FF71}" destId="{F1C22875-4A00-4FE1-943B-BC0EE6B98176}" srcOrd="0" destOrd="0" presId="urn:microsoft.com/office/officeart/2005/8/layout/hChevron3"/>
    <dgm:cxn modelId="{63D13682-46E1-43C8-8D16-90F671CBFBBD}" srcId="{DC2D9C9B-94ED-4CD7-B59D-80CFB6B4FF71}" destId="{38C8EB77-C91E-435C-8FD4-1AF52343AB05}" srcOrd="1" destOrd="0" parTransId="{2B3E6C49-224F-4C7F-AE10-D4E989848A5B}" sibTransId="{767DE610-565C-474C-93F8-ED232EF3F055}"/>
    <dgm:cxn modelId="{0B955CBA-5944-41AC-9E46-F0B52666A482}" type="presOf" srcId="{38C8EB77-C91E-435C-8FD4-1AF52343AB05}" destId="{F1D284CF-D07F-4B09-A6DD-9E0A0CF0868F}" srcOrd="0" destOrd="0" presId="urn:microsoft.com/office/officeart/2005/8/layout/hChevron3"/>
    <dgm:cxn modelId="{47BCC49E-F9FB-4DAA-A851-E8466468FBBC}" srcId="{DC2D9C9B-94ED-4CD7-B59D-80CFB6B4FF71}" destId="{15BD65AD-B34F-4D3C-9171-52B85C2FC3AC}" srcOrd="0" destOrd="0" parTransId="{8E05EAA3-946D-45E9-BD35-F2BA16B59D61}" sibTransId="{0540C856-099D-471A-BB21-D64F8489D9D8}"/>
    <dgm:cxn modelId="{A401D20B-22D3-4C8F-BCE1-1852F6FEA80F}" type="presParOf" srcId="{F1C22875-4A00-4FE1-943B-BC0EE6B98176}" destId="{06A1154D-35A2-4373-83D3-35F3FD0C9DF7}" srcOrd="0" destOrd="0" presId="urn:microsoft.com/office/officeart/2005/8/layout/hChevron3"/>
    <dgm:cxn modelId="{66F2D226-43F5-42CC-A67A-26741F88CDB9}" type="presParOf" srcId="{F1C22875-4A00-4FE1-943B-BC0EE6B98176}" destId="{4DE6D81D-C341-43BE-BF05-AF4CB6977469}" srcOrd="1" destOrd="0" presId="urn:microsoft.com/office/officeart/2005/8/layout/hChevron3"/>
    <dgm:cxn modelId="{01B7D4B1-1E6B-4555-9B4C-E01038647EE1}" type="presParOf" srcId="{F1C22875-4A00-4FE1-943B-BC0EE6B98176}" destId="{F1D284CF-D07F-4B09-A6DD-9E0A0CF0868F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276C2A-F5B5-4350-B389-34E1FB1CC499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2A22BCC4-224B-41D6-9A07-A8F09A3CA682}">
      <dgm:prSet phldrT="[Texto]"/>
      <dgm:spPr/>
      <dgm:t>
        <a:bodyPr/>
        <a:lstStyle/>
        <a:p>
          <a:r>
            <a:rPr lang="pt-BR" dirty="0" smtClean="0"/>
            <a:t>Avaliação diagnóstica</a:t>
          </a:r>
          <a:endParaRPr lang="pt-BR" dirty="0"/>
        </a:p>
      </dgm:t>
    </dgm:pt>
    <dgm:pt modelId="{3F927B45-FA3D-4758-8519-73ABD01CC919}" type="parTrans" cxnId="{015E1F85-5ED1-4022-A702-9229EC142FAB}">
      <dgm:prSet/>
      <dgm:spPr/>
      <dgm:t>
        <a:bodyPr/>
        <a:lstStyle/>
        <a:p>
          <a:endParaRPr lang="pt-BR"/>
        </a:p>
      </dgm:t>
    </dgm:pt>
    <dgm:pt modelId="{195C464B-7294-4CA0-8B11-93FAFC588B2C}" type="sibTrans" cxnId="{015E1F85-5ED1-4022-A702-9229EC142FAB}">
      <dgm:prSet/>
      <dgm:spPr/>
      <dgm:t>
        <a:bodyPr/>
        <a:lstStyle/>
        <a:p>
          <a:endParaRPr lang="pt-BR"/>
        </a:p>
      </dgm:t>
    </dgm:pt>
    <dgm:pt modelId="{0723ACDB-B4BA-4935-BA1C-EDA44381553A}">
      <dgm:prSet phldrT="[Texto]"/>
      <dgm:spPr/>
      <dgm:t>
        <a:bodyPr/>
        <a:lstStyle/>
        <a:p>
          <a:r>
            <a:rPr lang="pt-BR" dirty="0" smtClean="0"/>
            <a:t>Fase 1</a:t>
          </a:r>
          <a:endParaRPr lang="pt-BR" dirty="0"/>
        </a:p>
      </dgm:t>
    </dgm:pt>
    <dgm:pt modelId="{B2B20014-52CC-4E54-93B9-1C23268A4B81}" type="parTrans" cxnId="{DA58C2E9-2833-4114-B28E-98202D47778E}">
      <dgm:prSet/>
      <dgm:spPr/>
      <dgm:t>
        <a:bodyPr/>
        <a:lstStyle/>
        <a:p>
          <a:endParaRPr lang="pt-BR"/>
        </a:p>
      </dgm:t>
    </dgm:pt>
    <dgm:pt modelId="{60EBBD51-C76B-4F4F-B063-3A3EE9776E60}" type="sibTrans" cxnId="{DA58C2E9-2833-4114-B28E-98202D47778E}">
      <dgm:prSet/>
      <dgm:spPr/>
      <dgm:t>
        <a:bodyPr/>
        <a:lstStyle/>
        <a:p>
          <a:endParaRPr lang="pt-BR"/>
        </a:p>
      </dgm:t>
    </dgm:pt>
    <dgm:pt modelId="{00D4057B-983B-4F0D-BC4A-0CF73C85AECA}">
      <dgm:prSet phldrT="[Texto]"/>
      <dgm:spPr/>
      <dgm:t>
        <a:bodyPr/>
        <a:lstStyle/>
        <a:p>
          <a:r>
            <a:rPr lang="pt-BR" dirty="0" smtClean="0"/>
            <a:t>Avaliação diagnóstica</a:t>
          </a:r>
          <a:endParaRPr lang="pt-BR" dirty="0"/>
        </a:p>
      </dgm:t>
    </dgm:pt>
    <dgm:pt modelId="{47EF2914-B00D-45BE-B968-7AAA7ABD49DA}" type="parTrans" cxnId="{3E1F1516-A70D-47DD-929B-EC43CDDD4256}">
      <dgm:prSet/>
      <dgm:spPr/>
      <dgm:t>
        <a:bodyPr/>
        <a:lstStyle/>
        <a:p>
          <a:endParaRPr lang="pt-BR"/>
        </a:p>
      </dgm:t>
    </dgm:pt>
    <dgm:pt modelId="{4E6E9490-1782-4B98-93F5-6E008D1CB4B5}" type="sibTrans" cxnId="{3E1F1516-A70D-47DD-929B-EC43CDDD4256}">
      <dgm:prSet/>
      <dgm:spPr/>
      <dgm:t>
        <a:bodyPr/>
        <a:lstStyle/>
        <a:p>
          <a:endParaRPr lang="pt-BR"/>
        </a:p>
      </dgm:t>
    </dgm:pt>
    <dgm:pt modelId="{D4D61B36-258F-49BE-BF35-97BE7F43B5C3}">
      <dgm:prSet phldrT="[Texto]"/>
      <dgm:spPr/>
      <dgm:t>
        <a:bodyPr/>
        <a:lstStyle/>
        <a:p>
          <a:r>
            <a:rPr lang="pt-BR" dirty="0" smtClean="0"/>
            <a:t>Fase 2...</a:t>
          </a:r>
          <a:endParaRPr lang="pt-BR" dirty="0"/>
        </a:p>
      </dgm:t>
    </dgm:pt>
    <dgm:pt modelId="{AECA4683-7764-4DEB-8991-0FB6DFF45934}" type="parTrans" cxnId="{D36839CB-5BFF-44AE-B94F-5AB3091DB20F}">
      <dgm:prSet/>
      <dgm:spPr/>
      <dgm:t>
        <a:bodyPr/>
        <a:lstStyle/>
        <a:p>
          <a:endParaRPr lang="pt-BR"/>
        </a:p>
      </dgm:t>
    </dgm:pt>
    <dgm:pt modelId="{1F1707F3-8EAF-47BC-BB7F-35D3159CD391}" type="sibTrans" cxnId="{D36839CB-5BFF-44AE-B94F-5AB3091DB20F}">
      <dgm:prSet/>
      <dgm:spPr/>
      <dgm:t>
        <a:bodyPr/>
        <a:lstStyle/>
        <a:p>
          <a:endParaRPr lang="pt-BR"/>
        </a:p>
      </dgm:t>
    </dgm:pt>
    <dgm:pt modelId="{4DE90805-1CD0-4124-B5FE-72B33EDEA09A}" type="pres">
      <dgm:prSet presAssocID="{D2276C2A-F5B5-4350-B389-34E1FB1CC499}" presName="Name0" presStyleCnt="0">
        <dgm:presLayoutVars>
          <dgm:dir/>
          <dgm:resizeHandles val="exact"/>
        </dgm:presLayoutVars>
      </dgm:prSet>
      <dgm:spPr/>
    </dgm:pt>
    <dgm:pt modelId="{18562074-FE33-43D3-9E87-1FE2F05FA27B}" type="pres">
      <dgm:prSet presAssocID="{2A22BCC4-224B-41D6-9A07-A8F09A3CA68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FC3A37-3B75-4D63-B514-CDBB42258C0E}" type="pres">
      <dgm:prSet presAssocID="{195C464B-7294-4CA0-8B11-93FAFC588B2C}" presName="parSpace" presStyleCnt="0"/>
      <dgm:spPr/>
    </dgm:pt>
    <dgm:pt modelId="{71E2FCC1-7798-4F7B-BBDE-15CDF802BE4C}" type="pres">
      <dgm:prSet presAssocID="{0723ACDB-B4BA-4935-BA1C-EDA44381553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2821AC-E50A-4ED9-8E73-A094F855ECE5}" type="pres">
      <dgm:prSet presAssocID="{60EBBD51-C76B-4F4F-B063-3A3EE9776E60}" presName="parSpace" presStyleCnt="0"/>
      <dgm:spPr/>
    </dgm:pt>
    <dgm:pt modelId="{5EA30F36-5EAE-48CA-AE2A-3F4502AC8E7F}" type="pres">
      <dgm:prSet presAssocID="{00D4057B-983B-4F0D-BC4A-0CF73C85AECA}" presName="parTxOnly" presStyleLbl="node1" presStyleIdx="2" presStyleCnt="4">
        <dgm:presLayoutVars>
          <dgm:bulletEnabled val="1"/>
        </dgm:presLayoutVars>
      </dgm:prSet>
      <dgm:spPr/>
    </dgm:pt>
    <dgm:pt modelId="{C3CB481D-CBAE-471B-9B0D-9F330CF1DB11}" type="pres">
      <dgm:prSet presAssocID="{4E6E9490-1782-4B98-93F5-6E008D1CB4B5}" presName="parSpace" presStyleCnt="0"/>
      <dgm:spPr/>
    </dgm:pt>
    <dgm:pt modelId="{FC5581C4-AF8C-460C-A1BD-73984A04B426}" type="pres">
      <dgm:prSet presAssocID="{D4D61B36-258F-49BE-BF35-97BE7F43B5C3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A58C2E9-2833-4114-B28E-98202D47778E}" srcId="{D2276C2A-F5B5-4350-B389-34E1FB1CC499}" destId="{0723ACDB-B4BA-4935-BA1C-EDA44381553A}" srcOrd="1" destOrd="0" parTransId="{B2B20014-52CC-4E54-93B9-1C23268A4B81}" sibTransId="{60EBBD51-C76B-4F4F-B063-3A3EE9776E60}"/>
    <dgm:cxn modelId="{4E1C4895-D138-44F4-9E71-170DC3DEC056}" type="presOf" srcId="{0723ACDB-B4BA-4935-BA1C-EDA44381553A}" destId="{71E2FCC1-7798-4F7B-BBDE-15CDF802BE4C}" srcOrd="0" destOrd="0" presId="urn:microsoft.com/office/officeart/2005/8/layout/hChevron3"/>
    <dgm:cxn modelId="{015E1F85-5ED1-4022-A702-9229EC142FAB}" srcId="{D2276C2A-F5B5-4350-B389-34E1FB1CC499}" destId="{2A22BCC4-224B-41D6-9A07-A8F09A3CA682}" srcOrd="0" destOrd="0" parTransId="{3F927B45-FA3D-4758-8519-73ABD01CC919}" sibTransId="{195C464B-7294-4CA0-8B11-93FAFC588B2C}"/>
    <dgm:cxn modelId="{D36839CB-5BFF-44AE-B94F-5AB3091DB20F}" srcId="{D2276C2A-F5B5-4350-B389-34E1FB1CC499}" destId="{D4D61B36-258F-49BE-BF35-97BE7F43B5C3}" srcOrd="3" destOrd="0" parTransId="{AECA4683-7764-4DEB-8991-0FB6DFF45934}" sibTransId="{1F1707F3-8EAF-47BC-BB7F-35D3159CD391}"/>
    <dgm:cxn modelId="{5799762A-C1A1-4929-899B-DA887D158BB9}" type="presOf" srcId="{D2276C2A-F5B5-4350-B389-34E1FB1CC499}" destId="{4DE90805-1CD0-4124-B5FE-72B33EDEA09A}" srcOrd="0" destOrd="0" presId="urn:microsoft.com/office/officeart/2005/8/layout/hChevron3"/>
    <dgm:cxn modelId="{D731A575-F2B2-4DCD-B883-84FD77601A30}" type="presOf" srcId="{00D4057B-983B-4F0D-BC4A-0CF73C85AECA}" destId="{5EA30F36-5EAE-48CA-AE2A-3F4502AC8E7F}" srcOrd="0" destOrd="0" presId="urn:microsoft.com/office/officeart/2005/8/layout/hChevron3"/>
    <dgm:cxn modelId="{6A4ECF1E-55FD-4CED-BDC3-D27532A06BA7}" type="presOf" srcId="{D4D61B36-258F-49BE-BF35-97BE7F43B5C3}" destId="{FC5581C4-AF8C-460C-A1BD-73984A04B426}" srcOrd="0" destOrd="0" presId="urn:microsoft.com/office/officeart/2005/8/layout/hChevron3"/>
    <dgm:cxn modelId="{48CE664E-449C-4F3B-961A-69CB768DF474}" type="presOf" srcId="{2A22BCC4-224B-41D6-9A07-A8F09A3CA682}" destId="{18562074-FE33-43D3-9E87-1FE2F05FA27B}" srcOrd="0" destOrd="0" presId="urn:microsoft.com/office/officeart/2005/8/layout/hChevron3"/>
    <dgm:cxn modelId="{3E1F1516-A70D-47DD-929B-EC43CDDD4256}" srcId="{D2276C2A-F5B5-4350-B389-34E1FB1CC499}" destId="{00D4057B-983B-4F0D-BC4A-0CF73C85AECA}" srcOrd="2" destOrd="0" parTransId="{47EF2914-B00D-45BE-B968-7AAA7ABD49DA}" sibTransId="{4E6E9490-1782-4B98-93F5-6E008D1CB4B5}"/>
    <dgm:cxn modelId="{E59108F1-476F-48F9-AF96-D521F875ECF1}" type="presParOf" srcId="{4DE90805-1CD0-4124-B5FE-72B33EDEA09A}" destId="{18562074-FE33-43D3-9E87-1FE2F05FA27B}" srcOrd="0" destOrd="0" presId="urn:microsoft.com/office/officeart/2005/8/layout/hChevron3"/>
    <dgm:cxn modelId="{39335DD7-9468-4D31-94A2-286FFDD0ADB9}" type="presParOf" srcId="{4DE90805-1CD0-4124-B5FE-72B33EDEA09A}" destId="{00FC3A37-3B75-4D63-B514-CDBB42258C0E}" srcOrd="1" destOrd="0" presId="urn:microsoft.com/office/officeart/2005/8/layout/hChevron3"/>
    <dgm:cxn modelId="{7E1E36DD-21E4-414E-BB4B-DAC05C2EB259}" type="presParOf" srcId="{4DE90805-1CD0-4124-B5FE-72B33EDEA09A}" destId="{71E2FCC1-7798-4F7B-BBDE-15CDF802BE4C}" srcOrd="2" destOrd="0" presId="urn:microsoft.com/office/officeart/2005/8/layout/hChevron3"/>
    <dgm:cxn modelId="{AB07EBA1-129A-47E6-AE64-D181043FB3B1}" type="presParOf" srcId="{4DE90805-1CD0-4124-B5FE-72B33EDEA09A}" destId="{992821AC-E50A-4ED9-8E73-A094F855ECE5}" srcOrd="3" destOrd="0" presId="urn:microsoft.com/office/officeart/2005/8/layout/hChevron3"/>
    <dgm:cxn modelId="{6D154D9E-F7A5-4034-A494-51A567D56ACD}" type="presParOf" srcId="{4DE90805-1CD0-4124-B5FE-72B33EDEA09A}" destId="{5EA30F36-5EAE-48CA-AE2A-3F4502AC8E7F}" srcOrd="4" destOrd="0" presId="urn:microsoft.com/office/officeart/2005/8/layout/hChevron3"/>
    <dgm:cxn modelId="{68BB4B55-6403-40F6-A479-0880C821A72D}" type="presParOf" srcId="{4DE90805-1CD0-4124-B5FE-72B33EDEA09A}" destId="{C3CB481D-CBAE-471B-9B0D-9F330CF1DB11}" srcOrd="5" destOrd="0" presId="urn:microsoft.com/office/officeart/2005/8/layout/hChevron3"/>
    <dgm:cxn modelId="{F2DC9A30-F99F-43BB-8948-523354198307}" type="presParOf" srcId="{4DE90805-1CD0-4124-B5FE-72B33EDEA09A}" destId="{FC5581C4-AF8C-460C-A1BD-73984A04B42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2D9C9B-94ED-4CD7-B59D-80CFB6B4FF7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5BD65AD-B34F-4D3C-9171-52B85C2FC3AC}">
      <dgm:prSet phldrT="[Texto]"/>
      <dgm:spPr/>
      <dgm:t>
        <a:bodyPr/>
        <a:lstStyle/>
        <a:p>
          <a:r>
            <a:rPr lang="pt-BR" dirty="0" smtClean="0"/>
            <a:t>Processo de aprendizagem</a:t>
          </a:r>
          <a:endParaRPr lang="pt-BR" dirty="0"/>
        </a:p>
      </dgm:t>
    </dgm:pt>
    <dgm:pt modelId="{8E05EAA3-946D-45E9-BD35-F2BA16B59D61}" type="parTrans" cxnId="{47BCC49E-F9FB-4DAA-A851-E8466468FBBC}">
      <dgm:prSet/>
      <dgm:spPr/>
      <dgm:t>
        <a:bodyPr/>
        <a:lstStyle/>
        <a:p>
          <a:endParaRPr lang="pt-BR"/>
        </a:p>
      </dgm:t>
    </dgm:pt>
    <dgm:pt modelId="{0540C856-099D-471A-BB21-D64F8489D9D8}" type="sibTrans" cxnId="{47BCC49E-F9FB-4DAA-A851-E8466468FBBC}">
      <dgm:prSet/>
      <dgm:spPr/>
      <dgm:t>
        <a:bodyPr/>
        <a:lstStyle/>
        <a:p>
          <a:endParaRPr lang="pt-BR"/>
        </a:p>
      </dgm:t>
    </dgm:pt>
    <dgm:pt modelId="{38C8EB77-C91E-435C-8FD4-1AF52343AB05}">
      <dgm:prSet phldrT="[Texto]"/>
      <dgm:spPr/>
      <dgm:t>
        <a:bodyPr/>
        <a:lstStyle/>
        <a:p>
          <a:r>
            <a:rPr lang="pt-BR" dirty="0" smtClean="0"/>
            <a:t>Ações avaliativas </a:t>
          </a:r>
          <a:r>
            <a:rPr lang="pt-BR" dirty="0" err="1" smtClean="0"/>
            <a:t>somativas</a:t>
          </a:r>
          <a:endParaRPr lang="pt-BR" dirty="0"/>
        </a:p>
      </dgm:t>
    </dgm:pt>
    <dgm:pt modelId="{2B3E6C49-224F-4C7F-AE10-D4E989848A5B}" type="parTrans" cxnId="{63D13682-46E1-43C8-8D16-90F671CBFBBD}">
      <dgm:prSet/>
      <dgm:spPr/>
      <dgm:t>
        <a:bodyPr/>
        <a:lstStyle/>
        <a:p>
          <a:endParaRPr lang="pt-BR"/>
        </a:p>
      </dgm:t>
    </dgm:pt>
    <dgm:pt modelId="{767DE610-565C-474C-93F8-ED232EF3F055}" type="sibTrans" cxnId="{63D13682-46E1-43C8-8D16-90F671CBFBBD}">
      <dgm:prSet/>
      <dgm:spPr/>
      <dgm:t>
        <a:bodyPr/>
        <a:lstStyle/>
        <a:p>
          <a:endParaRPr lang="pt-BR"/>
        </a:p>
      </dgm:t>
    </dgm:pt>
    <dgm:pt modelId="{F1C22875-4A00-4FE1-943B-BC0EE6B98176}" type="pres">
      <dgm:prSet presAssocID="{DC2D9C9B-94ED-4CD7-B59D-80CFB6B4FF71}" presName="Name0" presStyleCnt="0">
        <dgm:presLayoutVars>
          <dgm:dir/>
          <dgm:resizeHandles val="exact"/>
        </dgm:presLayoutVars>
      </dgm:prSet>
      <dgm:spPr/>
    </dgm:pt>
    <dgm:pt modelId="{06A1154D-35A2-4373-83D3-35F3FD0C9DF7}" type="pres">
      <dgm:prSet presAssocID="{15BD65AD-B34F-4D3C-9171-52B85C2FC3AC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E6D81D-C341-43BE-BF05-AF4CB6977469}" type="pres">
      <dgm:prSet presAssocID="{0540C856-099D-471A-BB21-D64F8489D9D8}" presName="parSpace" presStyleCnt="0"/>
      <dgm:spPr/>
    </dgm:pt>
    <dgm:pt modelId="{F1D284CF-D07F-4B09-A6DD-9E0A0CF0868F}" type="pres">
      <dgm:prSet presAssocID="{38C8EB77-C91E-435C-8FD4-1AF52343AB05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3D13682-46E1-43C8-8D16-90F671CBFBBD}" srcId="{DC2D9C9B-94ED-4CD7-B59D-80CFB6B4FF71}" destId="{38C8EB77-C91E-435C-8FD4-1AF52343AB05}" srcOrd="1" destOrd="0" parTransId="{2B3E6C49-224F-4C7F-AE10-D4E989848A5B}" sibTransId="{767DE610-565C-474C-93F8-ED232EF3F055}"/>
    <dgm:cxn modelId="{95542599-BBFE-4F4F-B38A-B357B4628C3F}" type="presOf" srcId="{15BD65AD-B34F-4D3C-9171-52B85C2FC3AC}" destId="{06A1154D-35A2-4373-83D3-35F3FD0C9DF7}" srcOrd="0" destOrd="0" presId="urn:microsoft.com/office/officeart/2005/8/layout/hChevron3"/>
    <dgm:cxn modelId="{47BCC49E-F9FB-4DAA-A851-E8466468FBBC}" srcId="{DC2D9C9B-94ED-4CD7-B59D-80CFB6B4FF71}" destId="{15BD65AD-B34F-4D3C-9171-52B85C2FC3AC}" srcOrd="0" destOrd="0" parTransId="{8E05EAA3-946D-45E9-BD35-F2BA16B59D61}" sibTransId="{0540C856-099D-471A-BB21-D64F8489D9D8}"/>
    <dgm:cxn modelId="{F57EDDDA-8B66-4BB5-938B-F783D03A527F}" type="presOf" srcId="{DC2D9C9B-94ED-4CD7-B59D-80CFB6B4FF71}" destId="{F1C22875-4A00-4FE1-943B-BC0EE6B98176}" srcOrd="0" destOrd="0" presId="urn:microsoft.com/office/officeart/2005/8/layout/hChevron3"/>
    <dgm:cxn modelId="{CDFB5695-13F3-4FF3-B3C7-B406EB64C5CC}" type="presOf" srcId="{38C8EB77-C91E-435C-8FD4-1AF52343AB05}" destId="{F1D284CF-D07F-4B09-A6DD-9E0A0CF0868F}" srcOrd="0" destOrd="0" presId="urn:microsoft.com/office/officeart/2005/8/layout/hChevron3"/>
    <dgm:cxn modelId="{1AFADAFB-8367-4D71-8594-8C3981FC008D}" type="presParOf" srcId="{F1C22875-4A00-4FE1-943B-BC0EE6B98176}" destId="{06A1154D-35A2-4373-83D3-35F3FD0C9DF7}" srcOrd="0" destOrd="0" presId="urn:microsoft.com/office/officeart/2005/8/layout/hChevron3"/>
    <dgm:cxn modelId="{38BC4C7E-5DE3-4AEA-9662-610BE9F0D722}" type="presParOf" srcId="{F1C22875-4A00-4FE1-943B-BC0EE6B98176}" destId="{4DE6D81D-C341-43BE-BF05-AF4CB6977469}" srcOrd="1" destOrd="0" presId="urn:microsoft.com/office/officeart/2005/8/layout/hChevron3"/>
    <dgm:cxn modelId="{3E5B77FD-EEED-4DBC-99FF-CB8DBEEC630C}" type="presParOf" srcId="{F1C22875-4A00-4FE1-943B-BC0EE6B98176}" destId="{F1D284CF-D07F-4B09-A6DD-9E0A0CF0868F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830D6-0F6D-45DF-B0EC-36FC9708BCBE}">
      <dsp:nvSpPr>
        <dsp:cNvPr id="0" name=""/>
        <dsp:cNvSpPr/>
      </dsp:nvSpPr>
      <dsp:spPr>
        <a:xfrm>
          <a:off x="1702635" y="1582901"/>
          <a:ext cx="1721330" cy="1721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D6DA6-B22D-4B8D-82CE-90F54CB6ECFE}">
      <dsp:nvSpPr>
        <dsp:cNvPr id="0" name=""/>
        <dsp:cNvSpPr/>
      </dsp:nvSpPr>
      <dsp:spPr>
        <a:xfrm>
          <a:off x="2800576" y="315082"/>
          <a:ext cx="511222" cy="510894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EF9AD-028B-4D32-B796-1BE120EFD3AF}">
      <dsp:nvSpPr>
        <dsp:cNvPr id="0" name=""/>
        <dsp:cNvSpPr/>
      </dsp:nvSpPr>
      <dsp:spPr>
        <a:xfrm>
          <a:off x="1768785" y="1648967"/>
          <a:ext cx="1589749" cy="15894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D2840-503F-43C7-AC73-B7AA72823F7D}">
      <dsp:nvSpPr>
        <dsp:cNvPr id="0" name=""/>
        <dsp:cNvSpPr/>
      </dsp:nvSpPr>
      <dsp:spPr>
        <a:xfrm>
          <a:off x="3549074" y="1908151"/>
          <a:ext cx="900930" cy="9007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3D7B0-FA82-4EE4-AD32-F6D6B0A1A1D8}">
      <dsp:nvSpPr>
        <dsp:cNvPr id="0" name=""/>
        <dsp:cNvSpPr/>
      </dsp:nvSpPr>
      <dsp:spPr>
        <a:xfrm>
          <a:off x="3602282" y="1961363"/>
          <a:ext cx="794515" cy="79459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8177E-F47C-44A6-B2FB-FCA545F15047}">
      <dsp:nvSpPr>
        <dsp:cNvPr id="0" name=""/>
        <dsp:cNvSpPr/>
      </dsp:nvSpPr>
      <dsp:spPr>
        <a:xfrm>
          <a:off x="3196755" y="636745"/>
          <a:ext cx="1154743" cy="11551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A7949-7ECD-4807-932E-E52354156E69}">
      <dsp:nvSpPr>
        <dsp:cNvPr id="0" name=""/>
        <dsp:cNvSpPr/>
      </dsp:nvSpPr>
      <dsp:spPr>
        <a:xfrm>
          <a:off x="4162397" y="353048"/>
          <a:ext cx="378203" cy="378462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4AF11-71A3-4E26-8AEF-71518D090FCA}">
      <dsp:nvSpPr>
        <dsp:cNvPr id="0" name=""/>
        <dsp:cNvSpPr/>
      </dsp:nvSpPr>
      <dsp:spPr>
        <a:xfrm>
          <a:off x="4541320" y="2812753"/>
          <a:ext cx="284012" cy="28369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2BC7D-7B58-48FC-B102-6E9240AD553E}">
      <dsp:nvSpPr>
        <dsp:cNvPr id="0" name=""/>
        <dsp:cNvSpPr/>
      </dsp:nvSpPr>
      <dsp:spPr>
        <a:xfrm>
          <a:off x="3257872" y="697729"/>
          <a:ext cx="1033229" cy="103314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53F1F-72E8-45AA-867C-CFE2CF8DD467}">
      <dsp:nvSpPr>
        <dsp:cNvPr id="0" name=""/>
        <dsp:cNvSpPr/>
      </dsp:nvSpPr>
      <dsp:spPr>
        <a:xfrm>
          <a:off x="0" y="697729"/>
          <a:ext cx="2554672" cy="82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Complexidade</a:t>
          </a:r>
          <a:endParaRPr lang="pt-BR" sz="3200" kern="1200" dirty="0"/>
        </a:p>
      </dsp:txBody>
      <dsp:txXfrm>
        <a:off x="0" y="697729"/>
        <a:ext cx="2554672" cy="829567"/>
      </dsp:txXfrm>
    </dsp:sp>
    <dsp:sp modelId="{539680D3-6D6A-4BAB-952C-FCBBD49EAE0A}">
      <dsp:nvSpPr>
        <dsp:cNvPr id="0" name=""/>
        <dsp:cNvSpPr/>
      </dsp:nvSpPr>
      <dsp:spPr>
        <a:xfrm>
          <a:off x="4635511" y="1961363"/>
          <a:ext cx="2554672" cy="794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Conhecimento</a:t>
          </a:r>
          <a:endParaRPr lang="pt-BR" sz="3200" kern="1200" dirty="0"/>
        </a:p>
      </dsp:txBody>
      <dsp:txXfrm>
        <a:off x="4635511" y="1961363"/>
        <a:ext cx="2554672" cy="794591"/>
      </dsp:txXfrm>
    </dsp:sp>
    <dsp:sp modelId="{D50500E2-3765-4292-BB1F-F5D1E81C0F56}">
      <dsp:nvSpPr>
        <dsp:cNvPr id="0" name=""/>
        <dsp:cNvSpPr/>
      </dsp:nvSpPr>
      <dsp:spPr>
        <a:xfrm>
          <a:off x="4541320" y="697729"/>
          <a:ext cx="2554672" cy="103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Avaliação</a:t>
          </a:r>
          <a:endParaRPr lang="pt-BR" sz="3200" kern="1200" dirty="0"/>
        </a:p>
      </dsp:txBody>
      <dsp:txXfrm>
        <a:off x="4541320" y="697729"/>
        <a:ext cx="2554672" cy="10331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62074-FE33-43D3-9E87-1FE2F05FA27B}">
      <dsp:nvSpPr>
        <dsp:cNvPr id="0" name=""/>
        <dsp:cNvSpPr/>
      </dsp:nvSpPr>
      <dsp:spPr>
        <a:xfrm>
          <a:off x="1785" y="1673621"/>
          <a:ext cx="1791890" cy="71675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Fase 1</a:t>
          </a:r>
          <a:endParaRPr lang="pt-BR" sz="1600" kern="1200" dirty="0"/>
        </a:p>
      </dsp:txBody>
      <dsp:txXfrm>
        <a:off x="1785" y="1673621"/>
        <a:ext cx="1612701" cy="716756"/>
      </dsp:txXfrm>
    </dsp:sp>
    <dsp:sp modelId="{71E2FCC1-7798-4F7B-BBDE-15CDF802BE4C}">
      <dsp:nvSpPr>
        <dsp:cNvPr id="0" name=""/>
        <dsp:cNvSpPr/>
      </dsp:nvSpPr>
      <dsp:spPr>
        <a:xfrm>
          <a:off x="1435298" y="1673621"/>
          <a:ext cx="1791890" cy="716756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Ações </a:t>
          </a:r>
          <a:r>
            <a:rPr lang="pt-BR" sz="1600" kern="1200" dirty="0" err="1" smtClean="0"/>
            <a:t>somativas</a:t>
          </a:r>
          <a:endParaRPr lang="pt-BR" sz="1600" kern="1200" dirty="0"/>
        </a:p>
      </dsp:txBody>
      <dsp:txXfrm>
        <a:off x="1793676" y="1673621"/>
        <a:ext cx="1075134" cy="716756"/>
      </dsp:txXfrm>
    </dsp:sp>
    <dsp:sp modelId="{5EA30F36-5EAE-48CA-AE2A-3F4502AC8E7F}">
      <dsp:nvSpPr>
        <dsp:cNvPr id="0" name=""/>
        <dsp:cNvSpPr/>
      </dsp:nvSpPr>
      <dsp:spPr>
        <a:xfrm>
          <a:off x="2868810" y="1673621"/>
          <a:ext cx="1791890" cy="716756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Fase 2</a:t>
          </a:r>
          <a:endParaRPr lang="pt-BR" sz="1600" kern="1200" dirty="0"/>
        </a:p>
      </dsp:txBody>
      <dsp:txXfrm>
        <a:off x="3227188" y="1673621"/>
        <a:ext cx="1075134" cy="716756"/>
      </dsp:txXfrm>
    </dsp:sp>
    <dsp:sp modelId="{FC5581C4-AF8C-460C-A1BD-73984A04B426}">
      <dsp:nvSpPr>
        <dsp:cNvPr id="0" name=""/>
        <dsp:cNvSpPr/>
      </dsp:nvSpPr>
      <dsp:spPr>
        <a:xfrm>
          <a:off x="4302323" y="1673621"/>
          <a:ext cx="1791890" cy="716756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Ações </a:t>
          </a:r>
          <a:r>
            <a:rPr lang="pt-BR" sz="1600" kern="1200" dirty="0" err="1" smtClean="0"/>
            <a:t>somativas</a:t>
          </a:r>
          <a:r>
            <a:rPr lang="pt-BR" sz="1600" kern="1200" dirty="0" smtClean="0"/>
            <a:t>...</a:t>
          </a:r>
          <a:endParaRPr lang="pt-BR" sz="1600" kern="1200" dirty="0"/>
        </a:p>
      </dsp:txBody>
      <dsp:txXfrm>
        <a:off x="4660701" y="1673621"/>
        <a:ext cx="1075134" cy="7167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D102F-3FD7-47B0-BDD9-08C6867285C9}">
      <dsp:nvSpPr>
        <dsp:cNvPr id="0" name=""/>
        <dsp:cNvSpPr/>
      </dsp:nvSpPr>
      <dsp:spPr>
        <a:xfrm>
          <a:off x="0" y="849843"/>
          <a:ext cx="6096000" cy="2364313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0E2C4B-6C51-47AC-8696-D1D192CBCBF2}">
      <dsp:nvSpPr>
        <dsp:cNvPr id="0" name=""/>
        <dsp:cNvSpPr/>
      </dsp:nvSpPr>
      <dsp:spPr>
        <a:xfrm>
          <a:off x="4017466" y="1440921"/>
          <a:ext cx="1468933" cy="118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Ações avaliativas formativas</a:t>
          </a:r>
          <a:endParaRPr lang="pt-BR" sz="1900" kern="1200" dirty="0"/>
        </a:p>
      </dsp:txBody>
      <dsp:txXfrm>
        <a:off x="4017466" y="1440921"/>
        <a:ext cx="1468933" cy="1182156"/>
      </dsp:txXfrm>
    </dsp:sp>
    <dsp:sp modelId="{0F05BBB1-6C0B-410C-8739-840EE45EFFE8}">
      <dsp:nvSpPr>
        <dsp:cNvPr id="0" name=""/>
        <dsp:cNvSpPr/>
      </dsp:nvSpPr>
      <dsp:spPr>
        <a:xfrm>
          <a:off x="2254746" y="1440921"/>
          <a:ext cx="1468933" cy="118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7680" rIns="0" bIns="4876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+</a:t>
          </a:r>
          <a:endParaRPr lang="pt-BR" sz="4800" kern="1200" dirty="0"/>
        </a:p>
      </dsp:txBody>
      <dsp:txXfrm>
        <a:off x="2254746" y="1440921"/>
        <a:ext cx="1468933" cy="1182156"/>
      </dsp:txXfrm>
    </dsp:sp>
    <dsp:sp modelId="{5C22EFF6-F384-46B4-B947-C3E9D7B65580}">
      <dsp:nvSpPr>
        <dsp:cNvPr id="0" name=""/>
        <dsp:cNvSpPr/>
      </dsp:nvSpPr>
      <dsp:spPr>
        <a:xfrm>
          <a:off x="492025" y="1440921"/>
          <a:ext cx="1468933" cy="118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Processo de aprendizagem</a:t>
          </a:r>
          <a:endParaRPr lang="pt-BR" sz="1900" kern="1200" dirty="0"/>
        </a:p>
      </dsp:txBody>
      <dsp:txXfrm>
        <a:off x="492025" y="1440921"/>
        <a:ext cx="1468933" cy="11821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48966-ED63-4914-B62D-B91517AB65D6}">
      <dsp:nvSpPr>
        <dsp:cNvPr id="0" name=""/>
        <dsp:cNvSpPr/>
      </dsp:nvSpPr>
      <dsp:spPr>
        <a:xfrm rot="10800000">
          <a:off x="1512944" y="2002"/>
          <a:ext cx="4596990" cy="142022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27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Problematizações como desafios: conhecimento como resposta às ações</a:t>
          </a:r>
          <a:endParaRPr lang="pt-BR" sz="2000" b="1" kern="1200" dirty="0"/>
        </a:p>
      </dsp:txBody>
      <dsp:txXfrm rot="10800000">
        <a:off x="1867999" y="2002"/>
        <a:ext cx="4241935" cy="1420222"/>
      </dsp:txXfrm>
    </dsp:sp>
    <dsp:sp modelId="{D9A1B95D-03FE-44F5-AB51-651115462E54}">
      <dsp:nvSpPr>
        <dsp:cNvPr id="0" name=""/>
        <dsp:cNvSpPr/>
      </dsp:nvSpPr>
      <dsp:spPr>
        <a:xfrm>
          <a:off x="802832" y="2002"/>
          <a:ext cx="1420222" cy="14202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97F81-0BC5-4559-9B58-9A6D92C64036}">
      <dsp:nvSpPr>
        <dsp:cNvPr id="0" name=""/>
        <dsp:cNvSpPr/>
      </dsp:nvSpPr>
      <dsp:spPr>
        <a:xfrm rot="10800000">
          <a:off x="1512944" y="1846172"/>
          <a:ext cx="4596990" cy="1420222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27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Ambientes e recursos que favoreçam a construção de soluções por meio de diversas linguagens e trajetórias</a:t>
          </a:r>
          <a:endParaRPr lang="pt-BR" sz="2200" kern="1200" dirty="0"/>
        </a:p>
      </dsp:txBody>
      <dsp:txXfrm rot="10800000">
        <a:off x="1867999" y="1846172"/>
        <a:ext cx="4241935" cy="1420222"/>
      </dsp:txXfrm>
    </dsp:sp>
    <dsp:sp modelId="{B8C75E6F-BA58-43E6-844F-3387F824F424}">
      <dsp:nvSpPr>
        <dsp:cNvPr id="0" name=""/>
        <dsp:cNvSpPr/>
      </dsp:nvSpPr>
      <dsp:spPr>
        <a:xfrm>
          <a:off x="802832" y="1846172"/>
          <a:ext cx="1420222" cy="14202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89C0A-6F56-4607-B72C-B1111543EF40}">
      <dsp:nvSpPr>
        <dsp:cNvPr id="0" name=""/>
        <dsp:cNvSpPr/>
      </dsp:nvSpPr>
      <dsp:spPr>
        <a:xfrm rot="10800000">
          <a:off x="1512944" y="3690342"/>
          <a:ext cx="4596990" cy="1420222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279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Interfaces que permitam múltiplas lógicas: jogos, textos, questões, percepções...</a:t>
          </a:r>
          <a:endParaRPr lang="pt-BR" sz="2200" kern="1200" dirty="0"/>
        </a:p>
      </dsp:txBody>
      <dsp:txXfrm rot="10800000">
        <a:off x="1867999" y="3690342"/>
        <a:ext cx="4241935" cy="1420222"/>
      </dsp:txXfrm>
    </dsp:sp>
    <dsp:sp modelId="{F1062E48-8C97-458C-B5A6-370F8291AD8D}">
      <dsp:nvSpPr>
        <dsp:cNvPr id="0" name=""/>
        <dsp:cNvSpPr/>
      </dsp:nvSpPr>
      <dsp:spPr>
        <a:xfrm>
          <a:off x="802832" y="3690342"/>
          <a:ext cx="1420222" cy="142022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A0691-78F2-4909-A8E0-E954A9C7AF6C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Estratégias que promovam colaboração e cooperação</a:t>
          </a:r>
          <a:endParaRPr lang="pt-BR" sz="2200" kern="1200" dirty="0"/>
        </a:p>
      </dsp:txBody>
      <dsp:txXfrm>
        <a:off x="744" y="145603"/>
        <a:ext cx="2902148" cy="1741289"/>
      </dsp:txXfrm>
    </dsp:sp>
    <dsp:sp modelId="{E026AA76-B056-4891-97E5-5D70F9C07BB9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Múltiplas interfaces para distintas trajetórias</a:t>
          </a:r>
          <a:endParaRPr lang="pt-BR" sz="2200" kern="1200" dirty="0"/>
        </a:p>
      </dsp:txBody>
      <dsp:txXfrm>
        <a:off x="3193107" y="145603"/>
        <a:ext cx="2902148" cy="1741289"/>
      </dsp:txXfrm>
    </dsp:sp>
    <dsp:sp modelId="{C34C264F-C642-4E9B-999E-434B6A11C5FD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Favorecer a interdisciplinaridade</a:t>
          </a:r>
          <a:endParaRPr lang="pt-BR" sz="2200" kern="1200" dirty="0"/>
        </a:p>
      </dsp:txBody>
      <dsp:txXfrm>
        <a:off x="744" y="2177107"/>
        <a:ext cx="2902148" cy="1741289"/>
      </dsp:txXfrm>
    </dsp:sp>
    <dsp:sp modelId="{3408F4C9-6D05-4F55-B05F-B64E2B1B8DF2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Intensificar os processos de avaliação para permitir a flexibilidade no planejamento</a:t>
          </a:r>
          <a:endParaRPr lang="pt-BR" sz="2200" kern="1200" dirty="0"/>
        </a:p>
      </dsp:txBody>
      <dsp:txXfrm>
        <a:off x="3193107" y="2177107"/>
        <a:ext cx="2902148" cy="17412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DDA31-A3ED-44DF-BAF2-2892C52CBCBE}">
      <dsp:nvSpPr>
        <dsp:cNvPr id="0" name=""/>
        <dsp:cNvSpPr/>
      </dsp:nvSpPr>
      <dsp:spPr>
        <a:xfrm>
          <a:off x="0" y="0"/>
          <a:ext cx="5181600" cy="1828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Avaliação...</a:t>
          </a:r>
          <a:endParaRPr lang="pt-BR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A complexidade dos elementos avaliativos em ambientes virtuais...</a:t>
          </a:r>
          <a:endParaRPr lang="pt-BR" sz="1700" kern="1200" dirty="0"/>
        </a:p>
      </dsp:txBody>
      <dsp:txXfrm>
        <a:off x="53564" y="53564"/>
        <a:ext cx="3291392" cy="1721672"/>
      </dsp:txXfrm>
    </dsp:sp>
    <dsp:sp modelId="{9BF4665B-DCFD-4367-B310-8F4D47A9CB33}">
      <dsp:nvSpPr>
        <dsp:cNvPr id="0" name=""/>
        <dsp:cNvSpPr/>
      </dsp:nvSpPr>
      <dsp:spPr>
        <a:xfrm>
          <a:off x="914399" y="2235200"/>
          <a:ext cx="5181600" cy="1828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...Fluência</a:t>
          </a:r>
          <a:endParaRPr lang="pt-BR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 </a:t>
          </a:r>
          <a:r>
            <a:rPr lang="pt-BR" sz="1700" kern="1200" dirty="0" smtClean="0"/>
            <a:t>...pode ser intensificada para explorar múltiplos aspectos quanto maior for a fluência tecnológica dos indivíduos.</a:t>
          </a:r>
          <a:endParaRPr lang="pt-BR" sz="1700" kern="1200" dirty="0"/>
        </a:p>
      </dsp:txBody>
      <dsp:txXfrm>
        <a:off x="967963" y="2288764"/>
        <a:ext cx="2971352" cy="1721672"/>
      </dsp:txXfrm>
    </dsp:sp>
    <dsp:sp modelId="{7A470A7B-B575-4340-AC8A-0323E9C04784}">
      <dsp:nvSpPr>
        <dsp:cNvPr id="0" name=""/>
        <dsp:cNvSpPr/>
      </dsp:nvSpPr>
      <dsp:spPr>
        <a:xfrm>
          <a:off x="3992880" y="1437639"/>
          <a:ext cx="1188720" cy="1188720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4260342" y="1437639"/>
        <a:ext cx="653796" cy="894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4CB74-207D-44FB-AB5E-F882F3540AB4}">
      <dsp:nvSpPr>
        <dsp:cNvPr id="0" name=""/>
        <dsp:cNvSpPr/>
      </dsp:nvSpPr>
      <dsp:spPr>
        <a:xfrm>
          <a:off x="-4965292" y="-760803"/>
          <a:ext cx="5913485" cy="5913485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80FC7-8EAB-41B0-B520-D29946791CBD}">
      <dsp:nvSpPr>
        <dsp:cNvPr id="0" name=""/>
        <dsp:cNvSpPr/>
      </dsp:nvSpPr>
      <dsp:spPr>
        <a:xfrm>
          <a:off x="414836" y="274404"/>
          <a:ext cx="6786990" cy="549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9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Definição de objetivos</a:t>
          </a:r>
          <a:endParaRPr lang="pt-BR" sz="2800" kern="1200" dirty="0"/>
        </a:p>
      </dsp:txBody>
      <dsp:txXfrm>
        <a:off x="414836" y="274404"/>
        <a:ext cx="6786990" cy="549160"/>
      </dsp:txXfrm>
    </dsp:sp>
    <dsp:sp modelId="{FCFDF8D2-CCE8-40B1-94F8-D72035076F92}">
      <dsp:nvSpPr>
        <dsp:cNvPr id="0" name=""/>
        <dsp:cNvSpPr/>
      </dsp:nvSpPr>
      <dsp:spPr>
        <a:xfrm>
          <a:off x="71610" y="205759"/>
          <a:ext cx="686450" cy="6864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8865A-1369-44DF-91BF-51D7BE35BE94}">
      <dsp:nvSpPr>
        <dsp:cNvPr id="0" name=""/>
        <dsp:cNvSpPr/>
      </dsp:nvSpPr>
      <dsp:spPr>
        <a:xfrm>
          <a:off x="808348" y="1097881"/>
          <a:ext cx="6393478" cy="549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9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Modelo pedagógico</a:t>
          </a:r>
          <a:endParaRPr lang="pt-BR" sz="2800" kern="1200" dirty="0"/>
        </a:p>
      </dsp:txBody>
      <dsp:txXfrm>
        <a:off x="808348" y="1097881"/>
        <a:ext cx="6393478" cy="549160"/>
      </dsp:txXfrm>
    </dsp:sp>
    <dsp:sp modelId="{D8649D78-70EF-4EBE-B2C1-12ACB46A3744}">
      <dsp:nvSpPr>
        <dsp:cNvPr id="0" name=""/>
        <dsp:cNvSpPr/>
      </dsp:nvSpPr>
      <dsp:spPr>
        <a:xfrm>
          <a:off x="465123" y="1029236"/>
          <a:ext cx="686450" cy="6864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368D6-A02B-4915-A05E-30404C0665A3}">
      <dsp:nvSpPr>
        <dsp:cNvPr id="0" name=""/>
        <dsp:cNvSpPr/>
      </dsp:nvSpPr>
      <dsp:spPr>
        <a:xfrm>
          <a:off x="929125" y="1921359"/>
          <a:ext cx="6272701" cy="5491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9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Estrutura das atividades</a:t>
          </a:r>
          <a:endParaRPr lang="pt-BR" sz="2800" kern="1200" dirty="0"/>
        </a:p>
      </dsp:txBody>
      <dsp:txXfrm>
        <a:off x="929125" y="1921359"/>
        <a:ext cx="6272701" cy="549160"/>
      </dsp:txXfrm>
    </dsp:sp>
    <dsp:sp modelId="{E1020C6E-1D86-417F-B48C-4DD1C506FB37}">
      <dsp:nvSpPr>
        <dsp:cNvPr id="0" name=""/>
        <dsp:cNvSpPr/>
      </dsp:nvSpPr>
      <dsp:spPr>
        <a:xfrm>
          <a:off x="585899" y="1852714"/>
          <a:ext cx="686450" cy="6864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B8351-1892-4B04-8872-C2DD341DC1AB}">
      <dsp:nvSpPr>
        <dsp:cNvPr id="0" name=""/>
        <dsp:cNvSpPr/>
      </dsp:nvSpPr>
      <dsp:spPr>
        <a:xfrm>
          <a:off x="808348" y="2744836"/>
          <a:ext cx="6393478" cy="549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9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Tecnologias pertinentes</a:t>
          </a:r>
        </a:p>
      </dsp:txBody>
      <dsp:txXfrm>
        <a:off x="808348" y="2744836"/>
        <a:ext cx="6393478" cy="549160"/>
      </dsp:txXfrm>
    </dsp:sp>
    <dsp:sp modelId="{3558A53F-8581-425D-AD4F-D94436514942}">
      <dsp:nvSpPr>
        <dsp:cNvPr id="0" name=""/>
        <dsp:cNvSpPr/>
      </dsp:nvSpPr>
      <dsp:spPr>
        <a:xfrm>
          <a:off x="465123" y="2676191"/>
          <a:ext cx="686450" cy="68645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90C49-5566-4A0E-A3DC-17F4E825D082}">
      <dsp:nvSpPr>
        <dsp:cNvPr id="0" name=""/>
        <dsp:cNvSpPr/>
      </dsp:nvSpPr>
      <dsp:spPr>
        <a:xfrm>
          <a:off x="414836" y="3568313"/>
          <a:ext cx="6786990" cy="5491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589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Avaliação</a:t>
          </a:r>
        </a:p>
      </dsp:txBody>
      <dsp:txXfrm>
        <a:off x="414836" y="3568313"/>
        <a:ext cx="6786990" cy="549160"/>
      </dsp:txXfrm>
    </dsp:sp>
    <dsp:sp modelId="{0821111B-3DDE-4D4F-A572-779F1A2A36B5}">
      <dsp:nvSpPr>
        <dsp:cNvPr id="0" name=""/>
        <dsp:cNvSpPr/>
      </dsp:nvSpPr>
      <dsp:spPr>
        <a:xfrm>
          <a:off x="71610" y="3499668"/>
          <a:ext cx="686450" cy="68645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4F3C8-CF82-43EB-B70D-8F50021C6CC9}">
      <dsp:nvSpPr>
        <dsp:cNvPr id="0" name=""/>
        <dsp:cNvSpPr/>
      </dsp:nvSpPr>
      <dsp:spPr>
        <a:xfrm>
          <a:off x="0" y="310960"/>
          <a:ext cx="8856984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Veículo para incremento da qualidade do processo de ensino;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Possibilidade de levantamento e comparação de parâmetros fixados no planejamento;</a:t>
          </a:r>
          <a:endParaRPr lang="pt-BR" sz="1700" kern="1200" dirty="0"/>
        </a:p>
      </dsp:txBody>
      <dsp:txXfrm>
        <a:off x="0" y="310960"/>
        <a:ext cx="8856984" cy="1231650"/>
      </dsp:txXfrm>
    </dsp:sp>
    <dsp:sp modelId="{67AD39FA-1C5C-41D3-9867-B674235C8D0B}">
      <dsp:nvSpPr>
        <dsp:cNvPr id="0" name=""/>
        <dsp:cNvSpPr/>
      </dsp:nvSpPr>
      <dsp:spPr>
        <a:xfrm>
          <a:off x="442849" y="60040"/>
          <a:ext cx="6199888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Qualidade</a:t>
          </a:r>
          <a:endParaRPr lang="pt-BR" sz="1700" kern="1200" dirty="0"/>
        </a:p>
      </dsp:txBody>
      <dsp:txXfrm>
        <a:off x="467347" y="84538"/>
        <a:ext cx="6150892" cy="452844"/>
      </dsp:txXfrm>
    </dsp:sp>
    <dsp:sp modelId="{4CB7C962-2D47-4F06-848E-CC6BA83D21EA}">
      <dsp:nvSpPr>
        <dsp:cNvPr id="0" name=""/>
        <dsp:cNvSpPr/>
      </dsp:nvSpPr>
      <dsp:spPr>
        <a:xfrm>
          <a:off x="0" y="1885330"/>
          <a:ext cx="8856984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Fornecer elementos para a construção da compreensão do estudante; </a:t>
          </a:r>
          <a:endParaRPr lang="pt-BR" sz="1700" kern="1200" dirty="0"/>
        </a:p>
      </dsp:txBody>
      <dsp:txXfrm>
        <a:off x="0" y="1885330"/>
        <a:ext cx="8856984" cy="722925"/>
      </dsp:txXfrm>
    </dsp:sp>
    <dsp:sp modelId="{9988A17E-22AC-4721-AEA6-28AA27D5CA94}">
      <dsp:nvSpPr>
        <dsp:cNvPr id="0" name=""/>
        <dsp:cNvSpPr/>
      </dsp:nvSpPr>
      <dsp:spPr>
        <a:xfrm>
          <a:off x="442849" y="1634410"/>
          <a:ext cx="6199888" cy="50184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Compreensão</a:t>
          </a:r>
          <a:endParaRPr lang="pt-BR" sz="1700" kern="1200" dirty="0"/>
        </a:p>
      </dsp:txBody>
      <dsp:txXfrm>
        <a:off x="467347" y="1658908"/>
        <a:ext cx="6150892" cy="452844"/>
      </dsp:txXfrm>
    </dsp:sp>
    <dsp:sp modelId="{63EE3891-F2DB-48DF-98B2-B7DE2631F5B3}">
      <dsp:nvSpPr>
        <dsp:cNvPr id="0" name=""/>
        <dsp:cNvSpPr/>
      </dsp:nvSpPr>
      <dsp:spPr>
        <a:xfrm>
          <a:off x="0" y="2950975"/>
          <a:ext cx="8856984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Obtenção de subsídios que amparem o processo de tomada de decisões;</a:t>
          </a:r>
          <a:endParaRPr lang="pt-BR" sz="1700" kern="1200" dirty="0"/>
        </a:p>
      </dsp:txBody>
      <dsp:txXfrm>
        <a:off x="0" y="2950975"/>
        <a:ext cx="8856984" cy="722925"/>
      </dsp:txXfrm>
    </dsp:sp>
    <dsp:sp modelId="{65B5F2BD-0D0A-41FB-AB5D-AB0CFEDD2042}">
      <dsp:nvSpPr>
        <dsp:cNvPr id="0" name=""/>
        <dsp:cNvSpPr/>
      </dsp:nvSpPr>
      <dsp:spPr>
        <a:xfrm>
          <a:off x="442849" y="2700055"/>
          <a:ext cx="6199888" cy="50184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Tomada de decisões</a:t>
          </a:r>
          <a:endParaRPr lang="pt-BR" sz="1700" kern="1200" dirty="0"/>
        </a:p>
      </dsp:txBody>
      <dsp:txXfrm>
        <a:off x="467347" y="2724553"/>
        <a:ext cx="6150892" cy="452844"/>
      </dsp:txXfrm>
    </dsp:sp>
    <dsp:sp modelId="{BE3BF50D-33C2-45AD-952E-C76980F27FEF}">
      <dsp:nvSpPr>
        <dsp:cNvPr id="0" name=""/>
        <dsp:cNvSpPr/>
      </dsp:nvSpPr>
      <dsp:spPr>
        <a:xfrm>
          <a:off x="0" y="4016620"/>
          <a:ext cx="8856984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354076" rIns="68740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Dados cuja interpretação alimenta o processo de planejamento contínuo e reorientação de objetivos;</a:t>
          </a:r>
          <a:endParaRPr lang="pt-BR" sz="1700" kern="1200" dirty="0"/>
        </a:p>
      </dsp:txBody>
      <dsp:txXfrm>
        <a:off x="0" y="4016620"/>
        <a:ext cx="8856984" cy="963900"/>
      </dsp:txXfrm>
    </dsp:sp>
    <dsp:sp modelId="{B1CF9C3B-BA73-4434-91E6-06D2E9CCF30E}">
      <dsp:nvSpPr>
        <dsp:cNvPr id="0" name=""/>
        <dsp:cNvSpPr/>
      </dsp:nvSpPr>
      <dsp:spPr>
        <a:xfrm>
          <a:off x="442849" y="3765700"/>
          <a:ext cx="6199888" cy="5018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Planejamento</a:t>
          </a:r>
          <a:endParaRPr lang="pt-BR" sz="1700" kern="1200" dirty="0"/>
        </a:p>
      </dsp:txBody>
      <dsp:txXfrm>
        <a:off x="467347" y="3790198"/>
        <a:ext cx="6150892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48966-ED63-4914-B62D-B91517AB65D6}">
      <dsp:nvSpPr>
        <dsp:cNvPr id="0" name=""/>
        <dsp:cNvSpPr/>
      </dsp:nvSpPr>
      <dsp:spPr>
        <a:xfrm rot="10800000">
          <a:off x="1512944" y="2002"/>
          <a:ext cx="4596990" cy="142022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27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Todas as etapas</a:t>
          </a:r>
          <a:endParaRPr lang="pt-BR" sz="2400" kern="1200" dirty="0"/>
        </a:p>
      </dsp:txBody>
      <dsp:txXfrm rot="10800000">
        <a:off x="1867999" y="2002"/>
        <a:ext cx="4241935" cy="1420222"/>
      </dsp:txXfrm>
    </dsp:sp>
    <dsp:sp modelId="{D9A1B95D-03FE-44F5-AB51-651115462E54}">
      <dsp:nvSpPr>
        <dsp:cNvPr id="0" name=""/>
        <dsp:cNvSpPr/>
      </dsp:nvSpPr>
      <dsp:spPr>
        <a:xfrm>
          <a:off x="802832" y="2002"/>
          <a:ext cx="1420222" cy="14202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BDE43-32AF-4199-9EAC-2FCDB474094C}">
      <dsp:nvSpPr>
        <dsp:cNvPr id="0" name=""/>
        <dsp:cNvSpPr/>
      </dsp:nvSpPr>
      <dsp:spPr>
        <a:xfrm rot="10800000">
          <a:off x="1512944" y="1846172"/>
          <a:ext cx="4596990" cy="1420222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27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Diversos enfoques</a:t>
          </a:r>
          <a:endParaRPr lang="pt-BR" sz="2000" b="1" kern="1200" dirty="0"/>
        </a:p>
      </dsp:txBody>
      <dsp:txXfrm rot="10800000">
        <a:off x="1867999" y="1846172"/>
        <a:ext cx="4241935" cy="1420222"/>
      </dsp:txXfrm>
    </dsp:sp>
    <dsp:sp modelId="{963B9C60-B47D-4332-A353-023968A10EED}">
      <dsp:nvSpPr>
        <dsp:cNvPr id="0" name=""/>
        <dsp:cNvSpPr/>
      </dsp:nvSpPr>
      <dsp:spPr>
        <a:xfrm>
          <a:off x="802832" y="1846172"/>
          <a:ext cx="1420222" cy="14202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CC74B-31D9-4D61-8F44-D302F622BB6E}">
      <dsp:nvSpPr>
        <dsp:cNvPr id="0" name=""/>
        <dsp:cNvSpPr/>
      </dsp:nvSpPr>
      <dsp:spPr>
        <a:xfrm rot="10800000">
          <a:off x="1512944" y="3690342"/>
          <a:ext cx="4596990" cy="1420222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627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Caráter processual e multidisciplinar</a:t>
          </a:r>
          <a:endParaRPr lang="pt-BR" sz="2000" b="1" kern="1200" dirty="0"/>
        </a:p>
      </dsp:txBody>
      <dsp:txXfrm rot="10800000">
        <a:off x="1867999" y="3690342"/>
        <a:ext cx="4241935" cy="1420222"/>
      </dsp:txXfrm>
    </dsp:sp>
    <dsp:sp modelId="{18EE50A9-ED68-4F86-B036-BD912A780407}">
      <dsp:nvSpPr>
        <dsp:cNvPr id="0" name=""/>
        <dsp:cNvSpPr/>
      </dsp:nvSpPr>
      <dsp:spPr>
        <a:xfrm>
          <a:off x="802832" y="3690342"/>
          <a:ext cx="1420222" cy="142022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DEB46-0EDD-4206-BC2D-3D58F4AAC153}">
      <dsp:nvSpPr>
        <dsp:cNvPr id="0" name=""/>
        <dsp:cNvSpPr/>
      </dsp:nvSpPr>
      <dsp:spPr>
        <a:xfrm>
          <a:off x="2225040" y="2172962"/>
          <a:ext cx="1645920" cy="164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Aspectos avaliativos em DI</a:t>
          </a:r>
          <a:endParaRPr lang="pt-BR" sz="2100" kern="1200" dirty="0"/>
        </a:p>
      </dsp:txBody>
      <dsp:txXfrm>
        <a:off x="2466079" y="2414001"/>
        <a:ext cx="1163842" cy="1163842"/>
      </dsp:txXfrm>
    </dsp:sp>
    <dsp:sp modelId="{2C4BFFC3-B41E-4837-BCC6-5E7A8CC39383}">
      <dsp:nvSpPr>
        <dsp:cNvPr id="0" name=""/>
        <dsp:cNvSpPr/>
      </dsp:nvSpPr>
      <dsp:spPr>
        <a:xfrm rot="11700000">
          <a:off x="758329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62736B-5901-40A8-938D-CEE7F47BB77F}">
      <dsp:nvSpPr>
        <dsp:cNvPr id="0" name=""/>
        <dsp:cNvSpPr/>
      </dsp:nvSpPr>
      <dsp:spPr>
        <a:xfrm>
          <a:off x="1023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Eficiência dos materiais instrucionais ou educativos</a:t>
          </a:r>
          <a:endParaRPr lang="pt-BR" sz="1700" kern="1200" dirty="0"/>
        </a:p>
      </dsp:txBody>
      <dsp:txXfrm>
        <a:off x="37661" y="1800162"/>
        <a:ext cx="1490348" cy="1177623"/>
      </dsp:txXfrm>
    </dsp:sp>
    <dsp:sp modelId="{A8D341C8-C763-4795-95AB-291837F24B44}">
      <dsp:nvSpPr>
        <dsp:cNvPr id="0" name=""/>
        <dsp:cNvSpPr/>
      </dsp:nvSpPr>
      <dsp:spPr>
        <a:xfrm rot="14700000">
          <a:off x="1641679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853370-8BB5-4A46-9533-5918393D5D2B}">
      <dsp:nvSpPr>
        <dsp:cNvPr id="0" name=""/>
        <dsp:cNvSpPr/>
      </dsp:nvSpPr>
      <dsp:spPr>
        <a:xfrm>
          <a:off x="1275118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Qualidade e pertinência </a:t>
          </a:r>
          <a:r>
            <a:rPr lang="pt-BR" sz="1700" kern="1200" smtClean="0"/>
            <a:t>do </a:t>
          </a:r>
          <a:r>
            <a:rPr lang="pt-BR" sz="1700" i="1" kern="1200" smtClean="0"/>
            <a:t>webdesign</a:t>
          </a:r>
          <a:endParaRPr lang="pt-BR" sz="1700" kern="1200" dirty="0"/>
        </a:p>
      </dsp:txBody>
      <dsp:txXfrm>
        <a:off x="1311756" y="281755"/>
        <a:ext cx="1490348" cy="1177623"/>
      </dsp:txXfrm>
    </dsp:sp>
    <dsp:sp modelId="{347C035E-FF50-4817-A040-4115747631C1}">
      <dsp:nvSpPr>
        <dsp:cNvPr id="0" name=""/>
        <dsp:cNvSpPr/>
      </dsp:nvSpPr>
      <dsp:spPr>
        <a:xfrm rot="17700000">
          <a:off x="3015926" y="1287837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259E39-142E-4C10-90BF-2CF103CD522F}">
      <dsp:nvSpPr>
        <dsp:cNvPr id="0" name=""/>
        <dsp:cNvSpPr/>
      </dsp:nvSpPr>
      <dsp:spPr>
        <a:xfrm>
          <a:off x="3257257" y="245117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Adequação da fluência tecnológica dos participantes</a:t>
          </a:r>
          <a:endParaRPr lang="pt-BR" sz="1700" kern="1200" dirty="0"/>
        </a:p>
      </dsp:txBody>
      <dsp:txXfrm>
        <a:off x="3293895" y="281755"/>
        <a:ext cx="1490348" cy="1177623"/>
      </dsp:txXfrm>
    </dsp:sp>
    <dsp:sp modelId="{EE6F74AB-D055-4ECB-864D-67BD467B51DB}">
      <dsp:nvSpPr>
        <dsp:cNvPr id="0" name=""/>
        <dsp:cNvSpPr/>
      </dsp:nvSpPr>
      <dsp:spPr>
        <a:xfrm rot="20700000">
          <a:off x="3899275" y="2340572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5E450F-1200-438E-8CF1-3351D7A8B263}">
      <dsp:nvSpPr>
        <dsp:cNvPr id="0" name=""/>
        <dsp:cNvSpPr/>
      </dsp:nvSpPr>
      <dsp:spPr>
        <a:xfrm>
          <a:off x="4531352" y="1763524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Tempo, acesso, condições objetivas</a:t>
          </a:r>
          <a:endParaRPr lang="pt-BR" sz="1700" kern="1200" dirty="0"/>
        </a:p>
      </dsp:txBody>
      <dsp:txXfrm>
        <a:off x="4567990" y="1800162"/>
        <a:ext cx="1490348" cy="11776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626C3-D647-4BD5-8BE8-6F42855435C6}">
      <dsp:nvSpPr>
        <dsp:cNvPr id="0" name=""/>
        <dsp:cNvSpPr/>
      </dsp:nvSpPr>
      <dsp:spPr>
        <a:xfrm>
          <a:off x="2587" y="205231"/>
          <a:ext cx="2523092" cy="547200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Diagnóstica</a:t>
          </a:r>
          <a:endParaRPr lang="pt-BR" sz="1900" kern="1200" dirty="0"/>
        </a:p>
      </dsp:txBody>
      <dsp:txXfrm>
        <a:off x="2587" y="205231"/>
        <a:ext cx="2523092" cy="547200"/>
      </dsp:txXfrm>
    </dsp:sp>
    <dsp:sp modelId="{34B57A91-2E41-440D-996E-0A255A5883A7}">
      <dsp:nvSpPr>
        <dsp:cNvPr id="0" name=""/>
        <dsp:cNvSpPr/>
      </dsp:nvSpPr>
      <dsp:spPr>
        <a:xfrm>
          <a:off x="2587" y="752431"/>
          <a:ext cx="2523092" cy="3650849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Informações sobre habilidades prévias;</a:t>
          </a:r>
          <a:endParaRPr lang="pt-BR" sz="19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Grau da adequação da interface: uso de protótipos;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Condições de acesso e quais dispositivos;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Foco: adequação do design e das abordagens cognitivas. </a:t>
          </a:r>
          <a:endParaRPr lang="pt-BR" sz="1900" kern="1200" dirty="0"/>
        </a:p>
      </dsp:txBody>
      <dsp:txXfrm>
        <a:off x="2587" y="752431"/>
        <a:ext cx="2523092" cy="3650849"/>
      </dsp:txXfrm>
    </dsp:sp>
    <dsp:sp modelId="{F262AAB3-A647-4F30-BD22-4ADACA53F612}">
      <dsp:nvSpPr>
        <dsp:cNvPr id="0" name=""/>
        <dsp:cNvSpPr/>
      </dsp:nvSpPr>
      <dsp:spPr>
        <a:xfrm>
          <a:off x="2878913" y="205231"/>
          <a:ext cx="2523092" cy="54720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err="1" smtClean="0"/>
            <a:t>Somativa</a:t>
          </a:r>
          <a:endParaRPr lang="pt-BR" sz="1900" kern="1200" dirty="0"/>
        </a:p>
      </dsp:txBody>
      <dsp:txXfrm>
        <a:off x="2878913" y="205231"/>
        <a:ext cx="2523092" cy="547200"/>
      </dsp:txXfrm>
    </dsp:sp>
    <dsp:sp modelId="{0D5A4FC9-DD1F-4E6B-9DCA-307DE4752064}">
      <dsp:nvSpPr>
        <dsp:cNvPr id="0" name=""/>
        <dsp:cNvSpPr/>
      </dsp:nvSpPr>
      <dsp:spPr>
        <a:xfrm>
          <a:off x="2878913" y="752431"/>
          <a:ext cx="2523092" cy="3650849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Aferir domínio alcançado sobre um tópico ou tema;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Certificar e/ou conferir grau;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Características das entregas e dos produtos;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Testes e certificações: usar experiências do curso.</a:t>
          </a:r>
          <a:endParaRPr lang="pt-BR" sz="1900" kern="1200" dirty="0"/>
        </a:p>
      </dsp:txBody>
      <dsp:txXfrm>
        <a:off x="2878913" y="752431"/>
        <a:ext cx="2523092" cy="3650849"/>
      </dsp:txXfrm>
    </dsp:sp>
    <dsp:sp modelId="{E03A9A12-2424-49B4-816D-416F0D9C7CA7}">
      <dsp:nvSpPr>
        <dsp:cNvPr id="0" name=""/>
        <dsp:cNvSpPr/>
      </dsp:nvSpPr>
      <dsp:spPr>
        <a:xfrm>
          <a:off x="5755239" y="205231"/>
          <a:ext cx="2523092" cy="547200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Formativa</a:t>
          </a:r>
          <a:endParaRPr lang="pt-BR" sz="1900" kern="1200" dirty="0"/>
        </a:p>
      </dsp:txBody>
      <dsp:txXfrm>
        <a:off x="5755239" y="205231"/>
        <a:ext cx="2523092" cy="547200"/>
      </dsp:txXfrm>
    </dsp:sp>
    <dsp:sp modelId="{23EFAA3C-D6E3-4EAF-8B0E-798DF7353B38}">
      <dsp:nvSpPr>
        <dsp:cNvPr id="0" name=""/>
        <dsp:cNvSpPr/>
      </dsp:nvSpPr>
      <dsp:spPr>
        <a:xfrm>
          <a:off x="5755239" y="752431"/>
          <a:ext cx="2523092" cy="3650849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Caráter processual e contínuo;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Trajetória e </a:t>
          </a:r>
          <a:r>
            <a:rPr lang="pt-BR" sz="1900" i="1" kern="1200" dirty="0" smtClean="0"/>
            <a:t>feedback: </a:t>
          </a:r>
          <a:r>
            <a:rPr lang="pt-BR" sz="1900" i="0" kern="1200" dirty="0" smtClean="0"/>
            <a:t>autonomia</a:t>
          </a:r>
          <a:r>
            <a:rPr lang="pt-BR" sz="1900" i="1" kern="1200" dirty="0" smtClean="0"/>
            <a:t>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Adequações durante o processo;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Problematizações;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Uso dos resultados provisórios;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Ajuste fino.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900" kern="1200" dirty="0"/>
        </a:p>
      </dsp:txBody>
      <dsp:txXfrm>
        <a:off x="5755239" y="752431"/>
        <a:ext cx="2523092" cy="36508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1154D-35A2-4373-83D3-35F3FD0C9DF7}">
      <dsp:nvSpPr>
        <dsp:cNvPr id="0" name=""/>
        <dsp:cNvSpPr/>
      </dsp:nvSpPr>
      <dsp:spPr>
        <a:xfrm>
          <a:off x="4762" y="303721"/>
          <a:ext cx="3381374" cy="13525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Ações avaliativas diagnósticas</a:t>
          </a:r>
          <a:endParaRPr lang="pt-BR" sz="2500" kern="1200" dirty="0"/>
        </a:p>
      </dsp:txBody>
      <dsp:txXfrm>
        <a:off x="4762" y="303721"/>
        <a:ext cx="3043237" cy="1352549"/>
      </dsp:txXfrm>
    </dsp:sp>
    <dsp:sp modelId="{F1D284CF-D07F-4B09-A6DD-9E0A0CF0868F}">
      <dsp:nvSpPr>
        <dsp:cNvPr id="0" name=""/>
        <dsp:cNvSpPr/>
      </dsp:nvSpPr>
      <dsp:spPr>
        <a:xfrm>
          <a:off x="2709862" y="303721"/>
          <a:ext cx="3381374" cy="13525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Processo de aprendizagem</a:t>
          </a:r>
          <a:endParaRPr lang="pt-BR" sz="2500" kern="1200" dirty="0"/>
        </a:p>
      </dsp:txBody>
      <dsp:txXfrm>
        <a:off x="3386137" y="303721"/>
        <a:ext cx="2028825" cy="13525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62074-FE33-43D3-9E87-1FE2F05FA27B}">
      <dsp:nvSpPr>
        <dsp:cNvPr id="0" name=""/>
        <dsp:cNvSpPr/>
      </dsp:nvSpPr>
      <dsp:spPr>
        <a:xfrm>
          <a:off x="1785" y="1673621"/>
          <a:ext cx="1791890" cy="71675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Avaliação diagnóstica</a:t>
          </a:r>
          <a:endParaRPr lang="pt-BR" sz="1600" kern="1200" dirty="0"/>
        </a:p>
      </dsp:txBody>
      <dsp:txXfrm>
        <a:off x="1785" y="1673621"/>
        <a:ext cx="1612701" cy="716756"/>
      </dsp:txXfrm>
    </dsp:sp>
    <dsp:sp modelId="{71E2FCC1-7798-4F7B-BBDE-15CDF802BE4C}">
      <dsp:nvSpPr>
        <dsp:cNvPr id="0" name=""/>
        <dsp:cNvSpPr/>
      </dsp:nvSpPr>
      <dsp:spPr>
        <a:xfrm>
          <a:off x="1435298" y="1673621"/>
          <a:ext cx="1791890" cy="716756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Fase 1</a:t>
          </a:r>
          <a:endParaRPr lang="pt-BR" sz="1600" kern="1200" dirty="0"/>
        </a:p>
      </dsp:txBody>
      <dsp:txXfrm>
        <a:off x="1793676" y="1673621"/>
        <a:ext cx="1075134" cy="716756"/>
      </dsp:txXfrm>
    </dsp:sp>
    <dsp:sp modelId="{5EA30F36-5EAE-48CA-AE2A-3F4502AC8E7F}">
      <dsp:nvSpPr>
        <dsp:cNvPr id="0" name=""/>
        <dsp:cNvSpPr/>
      </dsp:nvSpPr>
      <dsp:spPr>
        <a:xfrm>
          <a:off x="2868810" y="1673621"/>
          <a:ext cx="1791890" cy="716756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Avaliação diagnóstica</a:t>
          </a:r>
          <a:endParaRPr lang="pt-BR" sz="1600" kern="1200" dirty="0"/>
        </a:p>
      </dsp:txBody>
      <dsp:txXfrm>
        <a:off x="3227188" y="1673621"/>
        <a:ext cx="1075134" cy="716756"/>
      </dsp:txXfrm>
    </dsp:sp>
    <dsp:sp modelId="{FC5581C4-AF8C-460C-A1BD-73984A04B426}">
      <dsp:nvSpPr>
        <dsp:cNvPr id="0" name=""/>
        <dsp:cNvSpPr/>
      </dsp:nvSpPr>
      <dsp:spPr>
        <a:xfrm>
          <a:off x="4302323" y="1673621"/>
          <a:ext cx="1791890" cy="716756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Fase 2...</a:t>
          </a:r>
          <a:endParaRPr lang="pt-BR" sz="1600" kern="1200" dirty="0"/>
        </a:p>
      </dsp:txBody>
      <dsp:txXfrm>
        <a:off x="4660701" y="1673621"/>
        <a:ext cx="1075134" cy="7167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1154D-35A2-4373-83D3-35F3FD0C9DF7}">
      <dsp:nvSpPr>
        <dsp:cNvPr id="0" name=""/>
        <dsp:cNvSpPr/>
      </dsp:nvSpPr>
      <dsp:spPr>
        <a:xfrm>
          <a:off x="4762" y="303721"/>
          <a:ext cx="3381374" cy="13525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Processo de aprendizagem</a:t>
          </a:r>
          <a:endParaRPr lang="pt-BR" sz="2800" kern="1200" dirty="0"/>
        </a:p>
      </dsp:txBody>
      <dsp:txXfrm>
        <a:off x="4762" y="303721"/>
        <a:ext cx="3043237" cy="1352549"/>
      </dsp:txXfrm>
    </dsp:sp>
    <dsp:sp modelId="{F1D284CF-D07F-4B09-A6DD-9E0A0CF0868F}">
      <dsp:nvSpPr>
        <dsp:cNvPr id="0" name=""/>
        <dsp:cNvSpPr/>
      </dsp:nvSpPr>
      <dsp:spPr>
        <a:xfrm>
          <a:off x="2709862" y="303721"/>
          <a:ext cx="3381374" cy="13525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Ações avaliativas </a:t>
          </a:r>
          <a:r>
            <a:rPr lang="pt-BR" sz="2800" kern="1200" dirty="0" err="1" smtClean="0"/>
            <a:t>somativas</a:t>
          </a:r>
          <a:endParaRPr lang="pt-BR" sz="2800" kern="1200" dirty="0"/>
        </a:p>
      </dsp:txBody>
      <dsp:txXfrm>
        <a:off x="3386137" y="303721"/>
        <a:ext cx="2028825" cy="135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0913B-D494-4573-B6BC-445F26D5867E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9F818-3B8A-47C2-98A1-AC4B800A1EE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593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2A037-7541-41AD-B154-52522D86A5EF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FDCB2-7140-45F5-B0BB-25F223B1578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7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033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592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863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50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61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592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776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592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592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25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99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56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56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6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910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592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FDCB2-7140-45F5-B0BB-25F223B15788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59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031032" y="6135446"/>
            <a:ext cx="2133600" cy="365125"/>
          </a:xfrm>
        </p:spPr>
        <p:txBody>
          <a:bodyPr/>
          <a:lstStyle>
            <a:lvl1pPr>
              <a:defRPr lang="pt-BR" sz="18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0C52AAA-52BA-4E9F-ACEC-F67C74DBBBA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2" name="Rectangle 22"/>
          <p:cNvSpPr/>
          <p:nvPr userDrawn="1">
            <p:custDataLst>
              <p:tags r:id="rId1"/>
            </p:custDataLst>
          </p:nvPr>
        </p:nvSpPr>
        <p:spPr bwMode="auto">
          <a:xfrm>
            <a:off x="0" y="3377642"/>
            <a:ext cx="9144000" cy="1909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13" name="Rectangle 8"/>
          <p:cNvSpPr/>
          <p:nvPr userDrawn="1">
            <p:custDataLst>
              <p:tags r:id="rId2"/>
            </p:custDataLst>
          </p:nvPr>
        </p:nvSpPr>
        <p:spPr bwMode="auto">
          <a:xfrm>
            <a:off x="0" y="5229200"/>
            <a:ext cx="9144000" cy="155208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20"/>
          <p:cNvCxnSpPr/>
          <p:nvPr userDrawn="1"/>
        </p:nvCxnSpPr>
        <p:spPr bwMode="auto">
          <a:xfrm flipH="1">
            <a:off x="0" y="2699428"/>
            <a:ext cx="9144000" cy="0"/>
          </a:xfrm>
          <a:prstGeom prst="line">
            <a:avLst/>
          </a:prstGeom>
          <a:solidFill>
            <a:srgbClr val="FFFFFF"/>
          </a:solidFill>
          <a:ln w="3175" cap="rnd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Connector 11"/>
          <p:cNvCxnSpPr/>
          <p:nvPr userDrawn="1"/>
        </p:nvCxnSpPr>
        <p:spPr bwMode="auto">
          <a:xfrm flipH="1">
            <a:off x="0" y="4489084"/>
            <a:ext cx="9144000" cy="0"/>
          </a:xfrm>
          <a:prstGeom prst="line">
            <a:avLst/>
          </a:prstGeom>
          <a:solidFill>
            <a:srgbClr val="FFFFFF"/>
          </a:solidFill>
          <a:ln w="3175" cap="rnd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Rectangle 12"/>
          <p:cNvSpPr/>
          <p:nvPr userDrawn="1">
            <p:custDataLst>
              <p:tags r:id="rId3"/>
            </p:custDataLst>
          </p:nvPr>
        </p:nvSpPr>
        <p:spPr bwMode="auto">
          <a:xfrm>
            <a:off x="0" y="6571226"/>
            <a:ext cx="9144000" cy="286773"/>
          </a:xfrm>
          <a:prstGeom prst="rect">
            <a:avLst/>
          </a:prstGeom>
          <a:solidFill>
            <a:srgbClr val="144D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pt-BR" sz="4000" b="1" kern="1200" dirty="0">
                <a:solidFill>
                  <a:srgbClr val="144D8D"/>
                </a:solidFill>
                <a:latin typeface="Calibri"/>
                <a:ea typeface="+mj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pt-BR" dirty="0"/>
          </a:p>
        </p:txBody>
      </p:sp>
      <p:cxnSp>
        <p:nvCxnSpPr>
          <p:cNvPr id="17" name="Straight Connector 23"/>
          <p:cNvCxnSpPr/>
          <p:nvPr userDrawn="1"/>
        </p:nvCxnSpPr>
        <p:spPr bwMode="auto">
          <a:xfrm flipH="1">
            <a:off x="0" y="3369604"/>
            <a:ext cx="9144000" cy="0"/>
          </a:xfrm>
          <a:prstGeom prst="line">
            <a:avLst/>
          </a:prstGeom>
          <a:solidFill>
            <a:srgbClr val="FFFFFF"/>
          </a:solidFill>
          <a:ln w="3175" cap="rnd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0" name="Espaço Reservado para Texto 9"/>
          <p:cNvSpPr>
            <a:spLocks noGrp="1"/>
          </p:cNvSpPr>
          <p:nvPr>
            <p:ph type="body" sz="quarter" idx="14"/>
          </p:nvPr>
        </p:nvSpPr>
        <p:spPr>
          <a:xfrm>
            <a:off x="468313" y="5661025"/>
            <a:ext cx="7848600" cy="432271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t-BR" sz="1800" kern="1200" dirty="0">
                <a:solidFill>
                  <a:srgbClr val="FFC77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067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418058"/>
          </a:xfrm>
        </p:spPr>
        <p:txBody>
          <a:bodyPr>
            <a:normAutofit/>
          </a:bodyPr>
          <a:lstStyle>
            <a:lvl1pPr marL="0" algn="ctr" defTabSz="457200" rtl="0" eaLnBrk="1" latinLnBrk="0" hangingPunct="1">
              <a:spcBef>
                <a:spcPct val="0"/>
              </a:spcBef>
              <a:buNone/>
              <a:defRPr lang="pt-BR" sz="3100" b="1" kern="1200" dirty="0">
                <a:solidFill>
                  <a:schemeClr val="accent6">
                    <a:lumMod val="7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cxnSp>
        <p:nvCxnSpPr>
          <p:cNvPr id="6" name="Straight Connector 11"/>
          <p:cNvCxnSpPr/>
          <p:nvPr userDrawn="1"/>
        </p:nvCxnSpPr>
        <p:spPr bwMode="auto">
          <a:xfrm flipH="1">
            <a:off x="5055419" y="631422"/>
            <a:ext cx="4088581" cy="0"/>
          </a:xfrm>
          <a:prstGeom prst="line">
            <a:avLst/>
          </a:prstGeom>
          <a:solidFill>
            <a:srgbClr val="FFFFFF"/>
          </a:solidFill>
          <a:ln w="3175" cap="rnd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" name="Oval 7"/>
          <p:cNvSpPr/>
          <p:nvPr userDrawn="1">
            <p:custDataLst>
              <p:tags r:id="rId1"/>
            </p:custDataLst>
          </p:nvPr>
        </p:nvSpPr>
        <p:spPr>
          <a:xfrm>
            <a:off x="8422298" y="5892909"/>
            <a:ext cx="1813133" cy="850200"/>
          </a:xfrm>
          <a:prstGeom prst="ellipse">
            <a:avLst/>
          </a:prstGeom>
          <a:solidFill>
            <a:srgbClr val="144D8D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3"/>
          <p:cNvSpPr/>
          <p:nvPr userDrawn="1">
            <p:custDataLst>
              <p:tags r:id="rId2"/>
            </p:custDataLst>
          </p:nvPr>
        </p:nvSpPr>
        <p:spPr>
          <a:xfrm>
            <a:off x="8639540" y="6113515"/>
            <a:ext cx="994298" cy="439501"/>
          </a:xfrm>
          <a:prstGeom prst="ellipse">
            <a:avLst/>
          </a:prstGeom>
          <a:solidFill>
            <a:srgbClr val="144D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031032" y="6135446"/>
            <a:ext cx="2133600" cy="365125"/>
          </a:xfrm>
        </p:spPr>
        <p:txBody>
          <a:bodyPr/>
          <a:lstStyle>
            <a:lvl1pPr>
              <a:defRPr lang="pt-BR" sz="18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0C52AAA-52BA-4E9F-ACEC-F67C74DBBBA3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530003" y="1052736"/>
            <a:ext cx="8109538" cy="43924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 userDrawn="1"/>
        </p:nvCxnSpPr>
        <p:spPr bwMode="auto">
          <a:xfrm flipH="1">
            <a:off x="5055419" y="631422"/>
            <a:ext cx="4088581" cy="0"/>
          </a:xfrm>
          <a:prstGeom prst="line">
            <a:avLst/>
          </a:prstGeom>
          <a:solidFill>
            <a:srgbClr val="FFFFFF"/>
          </a:solidFill>
          <a:ln w="3175" cap="rnd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" name="Oval 7"/>
          <p:cNvSpPr/>
          <p:nvPr userDrawn="1">
            <p:custDataLst>
              <p:tags r:id="rId1"/>
            </p:custDataLst>
          </p:nvPr>
        </p:nvSpPr>
        <p:spPr>
          <a:xfrm>
            <a:off x="8422298" y="5892909"/>
            <a:ext cx="1813133" cy="850200"/>
          </a:xfrm>
          <a:prstGeom prst="ellipse">
            <a:avLst/>
          </a:prstGeom>
          <a:solidFill>
            <a:srgbClr val="144D8D">
              <a:alpha val="4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3"/>
          <p:cNvSpPr/>
          <p:nvPr userDrawn="1">
            <p:custDataLst>
              <p:tags r:id="rId2"/>
            </p:custDataLst>
          </p:nvPr>
        </p:nvSpPr>
        <p:spPr>
          <a:xfrm>
            <a:off x="8639540" y="6113515"/>
            <a:ext cx="994298" cy="439501"/>
          </a:xfrm>
          <a:prstGeom prst="ellipse">
            <a:avLst/>
          </a:prstGeom>
          <a:solidFill>
            <a:srgbClr val="144D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7031032" y="6135446"/>
            <a:ext cx="2133600" cy="365125"/>
          </a:xfrm>
        </p:spPr>
        <p:txBody>
          <a:bodyPr/>
          <a:lstStyle>
            <a:lvl1pPr>
              <a:defRPr lang="pt-BR" sz="18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0C52AAA-52BA-4E9F-ACEC-F67C74DBBBA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560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posiçã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138264" y="342776"/>
            <a:ext cx="6624736" cy="11420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pt-BR" dirty="0" smtClean="0"/>
              <a:t>Insira aqui o título do slide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95536" y="1651000"/>
            <a:ext cx="8367464" cy="4752000"/>
          </a:xfrm>
        </p:spPr>
        <p:txBody>
          <a:bodyPr numCol="1">
            <a:normAutofit/>
          </a:bodyPr>
          <a:lstStyle>
            <a:lvl1pPr algn="l">
              <a:defRPr sz="23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742950" indent="-285750">
              <a:buClr>
                <a:schemeClr val="accent6">
                  <a:lumMod val="50000"/>
                </a:schemeClr>
              </a:buClr>
              <a:buSzPct val="100000"/>
              <a:buFont typeface="Wingdings" charset="2"/>
              <a:buChar char="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>
              <a:buClr>
                <a:schemeClr val="accent6">
                  <a:lumMod val="50000"/>
                </a:schemeClr>
              </a:buClr>
              <a:buSzPct val="113000"/>
              <a:buFont typeface="Courier New"/>
              <a:buChar char="o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>
              <a:buClr>
                <a:schemeClr val="accent6">
                  <a:lumMod val="50000"/>
                </a:schemeClr>
              </a:buClr>
              <a:buSzPct val="118000"/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>
              <a:buClr>
                <a:schemeClr val="accent6">
                  <a:lumMod val="50000"/>
                </a:schemeClr>
              </a:buClr>
              <a:buSzPct val="75000"/>
              <a:buFont typeface="Wingdings" charset="2"/>
              <a:buChar char="ü"/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Insira aqui o conteúdo do slide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334E5-67B7-094B-B3A1-137E31B7D18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3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2138264" y="342776"/>
            <a:ext cx="6624736" cy="11420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pt-BR" dirty="0" smtClean="0"/>
              <a:t>Insira aqui o título do slide</a:t>
            </a:r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334E5-67B7-094B-B3A1-137E31B7D18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3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2138264" y="342776"/>
            <a:ext cx="6624736" cy="114200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pt-BR" dirty="0" smtClean="0"/>
              <a:t>Insira aqui o título do slide</a:t>
            </a:r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334E5-67B7-094B-B3A1-137E31B7D18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3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52AAA-52BA-4E9F-ACEC-F67C74DBBB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68313" y="3789040"/>
            <a:ext cx="8136135" cy="1752600"/>
          </a:xfrm>
        </p:spPr>
        <p:txBody>
          <a:bodyPr>
            <a:normAutofit/>
          </a:bodyPr>
          <a:lstStyle/>
          <a:p>
            <a:r>
              <a:rPr lang="pt-BR" dirty="0"/>
              <a:t>A multidimensionalidade na avaliação e validação de projetos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468313" y="5373217"/>
            <a:ext cx="7848600" cy="1008112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dirty="0" smtClean="0"/>
              <a:t>Gerson </a:t>
            </a:r>
            <a:r>
              <a:rPr lang="pt-BR" dirty="0" err="1" smtClean="0"/>
              <a:t>Pastre</a:t>
            </a:r>
            <a:r>
              <a:rPr lang="pt-BR" dirty="0" smtClean="0"/>
              <a:t> de Oliveira</a:t>
            </a:r>
          </a:p>
          <a:p>
            <a:pPr algn="ctr"/>
            <a:r>
              <a:rPr lang="pt-BR" dirty="0" smtClean="0"/>
              <a:t>PUC/SP</a:t>
            </a:r>
          </a:p>
          <a:p>
            <a:pPr algn="ctr"/>
            <a:r>
              <a:rPr lang="pt-BR" dirty="0" smtClean="0"/>
              <a:t>UNIP</a:t>
            </a:r>
            <a:endParaRPr lang="pt-BR" dirty="0"/>
          </a:p>
        </p:txBody>
      </p:sp>
      <p:pic>
        <p:nvPicPr>
          <p:cNvPr id="7" name="Picture 2" descr="http://www.abed.org.br/hotsite/20-ciaed/images/logotip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4768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1800" y="28436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Mesa redonda: Design Instrucional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2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Visão multidimensional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10</a:t>
            </a:fld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2360711"/>
              </p:ext>
            </p:extLst>
          </p:nvPr>
        </p:nvGraphicFramePr>
        <p:xfrm>
          <a:off x="467544" y="1340768"/>
          <a:ext cx="828092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46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Ações diagnósticas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64392852"/>
              </p:ext>
            </p:extLst>
          </p:nvPr>
        </p:nvGraphicFramePr>
        <p:xfrm>
          <a:off x="1524000" y="1196752"/>
          <a:ext cx="6096000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50295848"/>
              </p:ext>
            </p:extLst>
          </p:nvPr>
        </p:nvGraphicFramePr>
        <p:xfrm>
          <a:off x="1524000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490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Ações </a:t>
            </a:r>
            <a:r>
              <a:rPr lang="pt-BR" dirty="0" err="1" smtClean="0"/>
              <a:t>somativas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91308931"/>
              </p:ext>
            </p:extLst>
          </p:nvPr>
        </p:nvGraphicFramePr>
        <p:xfrm>
          <a:off x="1524000" y="1196752"/>
          <a:ext cx="6096000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47900256"/>
              </p:ext>
            </p:extLst>
          </p:nvPr>
        </p:nvGraphicFramePr>
        <p:xfrm>
          <a:off x="1524000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750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Ações formativas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13</a:t>
            </a:fld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9566755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4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Pensando em ações diagnósticas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395536" y="2708920"/>
            <a:ext cx="8291264" cy="1368152"/>
          </a:xfrm>
          <a:prstGeom prst="rect">
            <a:avLst/>
          </a:prstGeom>
          <a:solidFill>
            <a:srgbClr val="000000"/>
          </a:solidFill>
          <a:ln w="76200">
            <a:solidFill>
              <a:srgbClr val="C0C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msg</a:t>
            </a:r>
            <a:r>
              <a:rPr lang="en-US" sz="2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[] = {78, 111, 119, 32, 72, 105, 114, 105, 110, 103, 0};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Pensando em ações diagnósticas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395536" y="2708920"/>
            <a:ext cx="8291264" cy="1368152"/>
          </a:xfrm>
          <a:prstGeom prst="rect">
            <a:avLst/>
          </a:prstGeom>
          <a:solidFill>
            <a:srgbClr val="000000"/>
          </a:solidFill>
          <a:ln w="76200">
            <a:solidFill>
              <a:srgbClr val="C0C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hiring</a:t>
            </a:r>
            <a:endParaRPr lang="pt-B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Pensando em ações </a:t>
            </a:r>
            <a:r>
              <a:rPr lang="pt-BR" dirty="0" err="1" smtClean="0"/>
              <a:t>somativas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5" name="Picture 10" descr="malandr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606" y="1792566"/>
            <a:ext cx="8610600" cy="36526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8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Questões </a:t>
            </a:r>
            <a:r>
              <a:rPr lang="pt-BR" dirty="0" smtClean="0"/>
              <a:t>relativas </a:t>
            </a:r>
            <a:r>
              <a:rPr lang="pt-BR" dirty="0" smtClean="0"/>
              <a:t>ao conteúdo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17</a:t>
            </a:fld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21647349"/>
              </p:ext>
            </p:extLst>
          </p:nvPr>
        </p:nvGraphicFramePr>
        <p:xfrm>
          <a:off x="1115616" y="836712"/>
          <a:ext cx="69127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26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 volta à complexidade...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530003" y="1484784"/>
            <a:ext cx="8109538" cy="39604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Tempo intemporal e espaço de fluxos: exploração ampla das dinâmicas interativas;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Perfis heterogêneos: </a:t>
            </a:r>
            <a:r>
              <a:rPr lang="pt-BR" i="1" dirty="0" smtClean="0"/>
              <a:t>games</a:t>
            </a:r>
            <a:r>
              <a:rPr lang="pt-BR" dirty="0" smtClean="0"/>
              <a:t> ou textos?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Como usar as bagagens pessoais das pessoas?</a:t>
            </a: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6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 volta à complexidade...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530003" y="1268760"/>
            <a:ext cx="8109538" cy="43924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M</a:t>
            </a:r>
            <a:r>
              <a:rPr lang="pt-BR" dirty="0" smtClean="0"/>
              <a:t>anter </a:t>
            </a:r>
            <a:r>
              <a:rPr lang="pt-BR" dirty="0"/>
              <a:t>à vista a proposta, mesmo que seja para mudá-la e </a:t>
            </a:r>
            <a:r>
              <a:rPr lang="pt-BR" dirty="0" smtClean="0"/>
              <a:t>reorganizá-la </a:t>
            </a:r>
            <a:r>
              <a:rPr lang="pt-BR" dirty="0"/>
              <a:t>dentro dos objetivos e parâmetros de qualidade do projeto é um desafio a ser superado. E aplicar esta avaliação de forma individualizada, considerando as diferenças, as densidades de intervenção e as possibilidades de realização das tarefas em determinados </a:t>
            </a:r>
            <a:r>
              <a:rPr lang="pt-BR" dirty="0" smtClean="0"/>
              <a:t>momentos...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2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3460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Tópicos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67544" y="1412776"/>
            <a:ext cx="3888432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Complexidade</a:t>
            </a:r>
            <a:endParaRPr lang="pt-BR" sz="2400" b="1" dirty="0" smtClean="0"/>
          </a:p>
        </p:txBody>
      </p:sp>
      <p:sp>
        <p:nvSpPr>
          <p:cNvPr id="8" name="Retângulo 7"/>
          <p:cNvSpPr/>
          <p:nvPr/>
        </p:nvSpPr>
        <p:spPr>
          <a:xfrm>
            <a:off x="467544" y="2238028"/>
            <a:ext cx="3888432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Planejamento</a:t>
            </a:r>
            <a:endParaRPr lang="pt-BR" sz="2400" b="1" dirty="0"/>
          </a:p>
        </p:txBody>
      </p:sp>
      <p:sp>
        <p:nvSpPr>
          <p:cNvPr id="9" name="Retângulo 8"/>
          <p:cNvSpPr/>
          <p:nvPr/>
        </p:nvSpPr>
        <p:spPr>
          <a:xfrm>
            <a:off x="482824" y="3090035"/>
            <a:ext cx="3888432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Metodologia</a:t>
            </a:r>
            <a:endParaRPr lang="pt-BR" sz="2400" b="1" dirty="0"/>
          </a:p>
        </p:txBody>
      </p:sp>
      <p:sp>
        <p:nvSpPr>
          <p:cNvPr id="10" name="Retângulo 9"/>
          <p:cNvSpPr/>
          <p:nvPr/>
        </p:nvSpPr>
        <p:spPr>
          <a:xfrm>
            <a:off x="466106" y="3882123"/>
            <a:ext cx="3888432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Multidimensionalidade</a:t>
            </a:r>
            <a:endParaRPr lang="pt-BR" sz="2400" b="1" dirty="0"/>
          </a:p>
        </p:txBody>
      </p:sp>
      <p:sp>
        <p:nvSpPr>
          <p:cNvPr id="11" name="Retângulo 10"/>
          <p:cNvSpPr/>
          <p:nvPr/>
        </p:nvSpPr>
        <p:spPr>
          <a:xfrm>
            <a:off x="464246" y="4767294"/>
            <a:ext cx="3888432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Modal</a:t>
            </a:r>
            <a:endParaRPr lang="pt-BR" sz="2400" b="1" dirty="0"/>
          </a:p>
        </p:txBody>
      </p:sp>
      <p:pic>
        <p:nvPicPr>
          <p:cNvPr id="58370" name="Picture 2" descr="3d white people leaning back against a red question mark, isolated white background, 3d image - stock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24186"/>
            <a:ext cx="3554127" cy="3949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26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Planejamento flexível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530003" y="1484784"/>
            <a:ext cx="8109538" cy="42484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</a:t>
            </a:r>
            <a:r>
              <a:rPr lang="pt-BR" dirty="0" smtClean="0"/>
              <a:t>dotar </a:t>
            </a:r>
            <a:r>
              <a:rPr lang="pt-BR" dirty="0"/>
              <a:t>as mudanças necessárias surgidas como consequência da </a:t>
            </a:r>
            <a:r>
              <a:rPr lang="pt-BR" i="1" dirty="0"/>
              <a:t>complexidade</a:t>
            </a:r>
            <a:r>
              <a:rPr lang="pt-BR" dirty="0"/>
              <a:t> presente na construção do conhecimento nos dias atuais, </a:t>
            </a:r>
            <a:r>
              <a:rPr lang="pt-BR" dirty="0" smtClean="0"/>
              <a:t>ligada à </a:t>
            </a:r>
            <a:r>
              <a:rPr lang="pt-BR" dirty="0"/>
              <a:t>multiplicidade de interfaces, tempos, espaços e fontes disponíveis para alicerçar o processo de construção do conhecimento; </a:t>
            </a: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Tais </a:t>
            </a:r>
            <a:r>
              <a:rPr lang="pt-BR" dirty="0"/>
              <a:t>mudanças podem estar relacionadas ao conteúdo, às atividades, aos prazos de consecução das tarefas, à própria avaliação e à estratégia </a:t>
            </a:r>
            <a:r>
              <a:rPr lang="pt-BR" dirty="0" smtClean="0"/>
              <a:t>pedagógica.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6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Múltiplos estilos de aprendizagem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21</a:t>
            </a:fld>
            <a:endParaRPr lang="pt-BR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1973126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46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Avaliação e fluência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22</a:t>
            </a:fld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144871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539552" y="836712"/>
            <a:ext cx="8109538" cy="504056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pt-BR" sz="2800" dirty="0" smtClean="0"/>
              <a:t>Não há receitas;</a:t>
            </a:r>
          </a:p>
          <a:p>
            <a:pPr lvl="0">
              <a:lnSpc>
                <a:spcPct val="150000"/>
              </a:lnSpc>
            </a:pPr>
            <a:r>
              <a:rPr lang="pt-BR" sz="2800" dirty="0" smtClean="0"/>
              <a:t>Multiplicidade dos posicionamentos teóricos são admissíveis;</a:t>
            </a:r>
          </a:p>
          <a:p>
            <a:pPr lvl="0">
              <a:lnSpc>
                <a:spcPct val="150000"/>
              </a:lnSpc>
            </a:pPr>
            <a:r>
              <a:rPr lang="pt-BR" sz="2800" dirty="0" smtClean="0"/>
              <a:t>Uso dos resultados provisórios;</a:t>
            </a:r>
          </a:p>
          <a:p>
            <a:pPr lvl="0">
              <a:lnSpc>
                <a:spcPct val="150000"/>
              </a:lnSpc>
            </a:pPr>
            <a:r>
              <a:rPr lang="pt-BR" sz="2800" dirty="0" smtClean="0"/>
              <a:t>Avaliação multidimensional não é modalidade avaliativa, é uma metodologia de construção múltipla, que usa elementos diagnósticos, formativos e </a:t>
            </a:r>
            <a:r>
              <a:rPr lang="pt-BR" sz="2800" dirty="0" err="1" smtClean="0"/>
              <a:t>somativos</a:t>
            </a:r>
            <a:r>
              <a:rPr lang="pt-BR" sz="2800" dirty="0" smtClean="0"/>
              <a:t>, relacionados com o planejamento de um curso e tendo por foco o processo de aprendizagem.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68313" y="3789040"/>
            <a:ext cx="8136135" cy="1752600"/>
          </a:xfrm>
        </p:spPr>
        <p:txBody>
          <a:bodyPr>
            <a:normAutofit/>
          </a:bodyPr>
          <a:lstStyle/>
          <a:p>
            <a:r>
              <a:rPr lang="pt-BR" dirty="0" smtClean="0"/>
              <a:t>Obrigado!</a:t>
            </a:r>
          </a:p>
          <a:p>
            <a:r>
              <a:rPr lang="pt-BR" dirty="0" smtClean="0"/>
              <a:t>gepasoli@gmail.com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4"/>
          </p:nvPr>
        </p:nvSpPr>
        <p:spPr>
          <a:xfrm>
            <a:off x="468313" y="5373217"/>
            <a:ext cx="7848600" cy="1008112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dirty="0" smtClean="0"/>
              <a:t>Gerson </a:t>
            </a:r>
            <a:r>
              <a:rPr lang="pt-BR" dirty="0" err="1" smtClean="0"/>
              <a:t>Pastre</a:t>
            </a:r>
            <a:r>
              <a:rPr lang="pt-BR" dirty="0" smtClean="0"/>
              <a:t> de Oliveira</a:t>
            </a:r>
          </a:p>
          <a:p>
            <a:pPr algn="ctr"/>
            <a:r>
              <a:rPr lang="pt-BR" dirty="0" smtClean="0"/>
              <a:t>PUC/SP</a:t>
            </a:r>
          </a:p>
          <a:p>
            <a:pPr algn="ctr"/>
            <a:r>
              <a:rPr lang="pt-BR" dirty="0" smtClean="0"/>
              <a:t>UNIP</a:t>
            </a:r>
            <a:endParaRPr lang="pt-BR" dirty="0"/>
          </a:p>
        </p:txBody>
      </p:sp>
      <p:pic>
        <p:nvPicPr>
          <p:cNvPr id="7" name="Picture 2" descr="http://www.abed.org.br/hotsite/20-ciaed/images/logotip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4768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Palavras importantes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334E5-67B7-094B-B3A1-137E31B7D18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69" y="1412776"/>
            <a:ext cx="782955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9408" y="274638"/>
            <a:ext cx="6707088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Avaliação e validação de projetos em DI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464032"/>
              </p:ext>
            </p:extLst>
          </p:nvPr>
        </p:nvGraphicFramePr>
        <p:xfrm>
          <a:off x="838200" y="1825625"/>
          <a:ext cx="7190184" cy="361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26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Planejamento: coisas para pensar</a:t>
            </a:r>
            <a:endParaRPr lang="pt-BR" dirty="0"/>
          </a:p>
        </p:txBody>
      </p: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714607"/>
              </p:ext>
            </p:extLst>
          </p:nvPr>
        </p:nvGraphicFramePr>
        <p:xfrm>
          <a:off x="982216" y="1196752"/>
          <a:ext cx="7262192" cy="4391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34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Metodologia da prática avaliativa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6</a:t>
            </a:fld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867398"/>
              </p:ext>
            </p:extLst>
          </p:nvPr>
        </p:nvGraphicFramePr>
        <p:xfrm>
          <a:off x="107504" y="836712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34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Avaliação multidimensional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25249192"/>
              </p:ext>
            </p:extLst>
          </p:nvPr>
        </p:nvGraphicFramePr>
        <p:xfrm>
          <a:off x="1115616" y="908720"/>
          <a:ext cx="69127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26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Avaliação &amp; DI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8</a:t>
            </a:fld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7923187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46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Vale lembrar...</a:t>
            </a:r>
            <a:endParaRPr lang="pt-BR" sz="3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2AAA-52BA-4E9F-ACEC-F67C74DBBBA3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467544" y="908720"/>
            <a:ext cx="8171997" cy="49685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Reproduzir modelos não funciona: avaliação é decisiva;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Adequação </a:t>
            </a:r>
            <a:r>
              <a:rPr lang="pt-BR" dirty="0"/>
              <a:t>das ferramentas, dos estilos comunicacionais, das mensagens, dos símbolos empregados, do </a:t>
            </a:r>
            <a:r>
              <a:rPr lang="pt-BR" dirty="0" smtClean="0"/>
              <a:t>design;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Tecnologias não criam ambientes de aprendizagem melhores por elas mesmas: planejamento e especificidades do processo;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Memorização x aprendizagem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Certificar capacidade de reagir a estímulos com habilidade;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Usar o conhecimento com proficiência em diferentes contextos.</a:t>
            </a: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6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0118&quot;&gt;&lt;object type=&quot;3&quot; unique_id=&quot;10119&quot;&gt;&lt;property id=&quot;20148&quot; value=&quot;5&quot;/&gt;&lt;property id=&quot;20300&quot; value=&quot;Slide 1&quot;/&gt;&lt;property id=&quot;20307&quot; value=&quot;256&quot;/&gt;&lt;/object&gt;&lt;object type=&quot;3&quot; unique_id=&quot;10253&quot;&gt;&lt;property id=&quot;20148&quot; value=&quot;5&quot;/&gt;&lt;property id=&quot;20300&quot; value=&quot;Slide 2 - &amp;quot;Introdução&amp;quot;&quot;/&gt;&lt;property id=&quot;20307&quot; value=&quot;257&quot;/&gt;&lt;/object&gt;&lt;object type=&quot;3&quot; unique_id=&quot;10287&quot;&gt;&lt;property id=&quot;20148&quot; value=&quot;5&quot;/&gt;&lt;property id=&quot;20300&quot; value=&quot;Slide 3&quot;/&gt;&lt;property id=&quot;20307&quot; value=&quot;260&quot;/&gt;&lt;/object&gt;&lt;object type=&quot;3&quot; unique_id=&quot;10288&quot;&gt;&lt;property id=&quot;20148&quot; value=&quot;5&quot;/&gt;&lt;property id=&quot;20300&quot; value=&quot;Slide 4&quot;/&gt;&lt;property id=&quot;20307&quot; value=&quot;261&quot;/&gt;&lt;/object&gt;&lt;object type=&quot;3&quot; unique_id=&quot;10289&quot;&gt;&lt;property id=&quot;20148&quot; value=&quot;5&quot;/&gt;&lt;property id=&quot;20300&quot; value=&quot;Slide 5&quot;/&gt;&lt;property id=&quot;20307&quot; value=&quot;262&quot;/&gt;&lt;/object&gt;&lt;object type=&quot;3&quot; unique_id=&quot;10290&quot;&gt;&lt;property id=&quot;20148&quot; value=&quot;5&quot;/&gt;&lt;property id=&quot;20300&quot; value=&quot;Slide 6&quot;/&gt;&lt;property id=&quot;20307&quot; value=&quot;263&quot;/&gt;&lt;/object&gt;&lt;object type=&quot;3&quot; unique_id=&quot;10291&quot;&gt;&lt;property id=&quot;20148&quot; value=&quot;5&quot;/&gt;&lt;property id=&quot;20300&quot; value=&quot;Slide 7&quot;/&gt;&lt;property id=&quot;20307&quot; value=&quot;264&quot;/&gt;&lt;/object&gt;&lt;object type=&quot;3&quot; unique_id=&quot;10292&quot;&gt;&lt;property id=&quot;20148&quot; value=&quot;5&quot;/&gt;&lt;property id=&quot;20300&quot; value=&quot;Slide 8&quot;/&gt;&lt;property id=&quot;20307&quot; value=&quot;265&quot;/&gt;&lt;/object&gt;&lt;object type=&quot;3&quot; unique_id=&quot;10293&quot;&gt;&lt;property id=&quot;20148&quot; value=&quot;5&quot;/&gt;&lt;property id=&quot;20300&quot; value=&quot;Slide 9 - &amp;quot;Considerações Finais&amp;quot;&quot;/&gt;&lt;property id=&quot;20307&quot; value=&quot;258&quot;/&gt;&lt;/object&gt;&lt;object type=&quot;3&quot; unique_id=&quot;10294&quot;&gt;&lt;property id=&quot;20148&quot; value=&quot;5&quot;/&gt;&lt;property id=&quot;20300&quot; value=&quot;Slide 10 - &amp;quot;Referências&amp;quot;&quot;/&gt;&lt;property id=&quot;20307&quot; value=&quot;259&quot;/&gt;&lt;/object&gt;&lt;object type=&quot;3&quot; unique_id=&quot;10295&quot;&gt;&lt;property id=&quot;20148&quot; value=&quot;5&quot;/&gt;&lt;property id=&quot;20300&quot; value=&quot;Slide 11 - &amp;quot;1. O que é posicionamento?&amp;quot;&quot;/&gt;&lt;property id=&quot;20307&quot; value=&quot;266&quot;/&gt;&lt;/object&gt;&lt;object type=&quot;3&quot; unique_id=&quot;10296&quot;&gt;&lt;property id=&quot;20148&quot; value=&quot;5&quot;/&gt;&lt;property id=&quot;20300&quot; value=&quot;Slide 12 - &amp;quot;2. Ciclo de vida: vendas e lucro&amp;quot;&quot;/&gt;&lt;property id=&quot;20307&quot; value=&quot;267&quot;/&gt;&lt;/object&gt;&lt;object type=&quot;3&quot; unique_id=&quot;10297&quot;&gt;&lt;property id=&quot;20148&quot; value=&quot;5&quot;/&gt;&lt;property id=&quot;20300&quot; value=&quot;Slide 13 - &amp;quot;3. Estratégias&amp;quot;&quot;/&gt;&lt;property id=&quot;20307&quot; value=&quot;268&quot;/&gt;&lt;/object&gt;&lt;object type=&quot;3&quot; unique_id=&quot;10298&quot;&gt;&lt;property id=&quot;20148&quot; value=&quot;5&quot;/&gt;&lt;property id=&quot;20300&quot; value=&quot;Slide 14 - &amp;quot;4. Perspectiva sistêmica&amp;quot;&quot;/&gt;&lt;property id=&quot;20307&quot; value=&quot;269&quot;/&gt;&lt;/object&gt;&lt;/object&gt;&lt;object type=&quot;8&quot; unique_id=&quot;1012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750</Words>
  <Application>Microsoft Office PowerPoint</Application>
  <PresentationFormat>Apresentação na tela (4:3)</PresentationFormat>
  <Paragraphs>171</Paragraphs>
  <Slides>24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Times New Roman</vt:lpstr>
      <vt:lpstr>Wingdings</vt:lpstr>
      <vt:lpstr>Tema do Office</vt:lpstr>
      <vt:lpstr>Apresentação do PowerPoint</vt:lpstr>
      <vt:lpstr>Tópicos</vt:lpstr>
      <vt:lpstr>Palavras importantes</vt:lpstr>
      <vt:lpstr>Avaliação e validação de projetos em DI</vt:lpstr>
      <vt:lpstr>Planejamento: coisas para pensar</vt:lpstr>
      <vt:lpstr>Metodologia da prática avaliativa</vt:lpstr>
      <vt:lpstr>Avaliação multidimensional</vt:lpstr>
      <vt:lpstr>Avaliação &amp; DI</vt:lpstr>
      <vt:lpstr>Vale lembrar...</vt:lpstr>
      <vt:lpstr>Visão multidimensional</vt:lpstr>
      <vt:lpstr>Ações diagnósticas</vt:lpstr>
      <vt:lpstr>Ações somativas</vt:lpstr>
      <vt:lpstr>Ações formativas</vt:lpstr>
      <vt:lpstr>Pensando em ações diagnósticas</vt:lpstr>
      <vt:lpstr>Pensando em ações diagnósticas</vt:lpstr>
      <vt:lpstr>Pensando em ações somativas</vt:lpstr>
      <vt:lpstr>Questões relativas ao conteúdo</vt:lpstr>
      <vt:lpstr>De volta à complexidade...</vt:lpstr>
      <vt:lpstr>De volta à complexidade...</vt:lpstr>
      <vt:lpstr>Planejamento flexível</vt:lpstr>
      <vt:lpstr>Múltiplos estilos de aprendizagem</vt:lpstr>
      <vt:lpstr>Avaliação e fluência</vt:lpstr>
      <vt:lpstr>Considerações finais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Mitsue Matsuda</dc:creator>
  <cp:lastModifiedBy>Professor</cp:lastModifiedBy>
  <cp:revision>128</cp:revision>
  <dcterms:created xsi:type="dcterms:W3CDTF">2013-06-03T20:16:43Z</dcterms:created>
  <dcterms:modified xsi:type="dcterms:W3CDTF">2014-10-08T16:25:07Z</dcterms:modified>
</cp:coreProperties>
</file>