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9065-FA9C-4B61-9075-5DB9DC866B10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2B90-4468-458B-BA25-C1E5C6FF1D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50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4551-876C-4456-8E86-672D37559C79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EC28-41E8-4585-8F0E-BBF4F3540C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469A-CB4B-41D9-87BF-EF671A3CA0CE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2D83-0A57-4C62-9111-F3FDC2FBAB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74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B52F-E2E4-4C56-9448-66C39E55D74C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0685-F732-4848-9D6B-AF10A8B702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40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0FD8-833B-43E0-8B06-DD066579D91D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ADE4-A96A-4732-8739-DD6D32CF0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77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BD2D-490C-468A-89B0-A0A87E6C33D8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DC8A-F8B5-45F2-A609-2D17AA7E51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5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2C68-CD0C-4D18-A2EF-6267B95733A8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DD65-D1FD-44FF-A51C-536E0F012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18C7-36DD-4570-978B-54E6C0952806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6766-0593-42B6-B0C3-1EB3DED8C3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3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A128-A09E-4804-A506-86E961F8A038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9577-041D-48E1-A388-05F2685D6D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7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5F93-0B64-4AD7-8482-3EB994668126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FCFF-3557-4B8D-964F-6875C5EAD5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55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16E7-9269-4272-B33D-99409F0862A4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EC5B-29AB-4801-86AA-951B50DE1B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78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4101D-3D2C-4573-A406-FD10F7C03011}" type="datetimeFigureOut">
              <a:rPr lang="pt-BR"/>
              <a:pPr>
                <a:defRPr/>
              </a:pPr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CB2F7-F91D-4976-865E-3F41D47C19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Romario\Desktop\Apresentações Prof. João\Suporte Medicina\JPEG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74679" y="3612465"/>
            <a:ext cx="386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2"/>
                </a:solidFill>
              </a:rPr>
              <a:t>João José Saraiva da Fonseca</a:t>
            </a:r>
          </a:p>
          <a:p>
            <a:r>
              <a:rPr lang="pt-BR" sz="2400" dirty="0" smtClean="0">
                <a:solidFill>
                  <a:schemeClr val="accent2"/>
                </a:solidFill>
              </a:rPr>
              <a:t>Faculdades INTA – Sobral (CE)</a:t>
            </a:r>
            <a:endParaRPr lang="pt-BR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763"/>
            <a:ext cx="91154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03605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17463"/>
            <a:ext cx="921067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Romario\Desktop\Apresentações Prof. João\Suporte Medicina\JPEG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omario\Desktop\Apresentações Prof. João\Suporte Medicina\JPEG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omario\Desktop\Apresentações Prof. João\Suporte Medicina\JPEG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2412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omario\Desktop\Apresentações Prof. João\Suporte Medicina\JPEG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omario\Desktop\Apresentações Prof. João\Suporte Medicina\JPEG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144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mario\Desktop\Apresentações Prof. João\Suporte Medicina\JPEG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mario\Desktop\Apresentações Prof. João\Suporte Medicina\JPEG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mario\Desktop\Apresentações Prof. João\Suporte Medicina\JPEG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ixaDeTexto 1"/>
          <p:cNvSpPr txBox="1">
            <a:spLocks noChangeArrowheads="1"/>
          </p:cNvSpPr>
          <p:nvPr/>
        </p:nvSpPr>
        <p:spPr bwMode="auto">
          <a:xfrm>
            <a:off x="1908175" y="484188"/>
            <a:ext cx="608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/>
              <a:t>Espaço Institucional e Coordenação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mario\Desktop\Apresentações Prof. João\Suporte Medicina\JPEG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908175" y="484188"/>
            <a:ext cx="7350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/>
              <a:t>Espaço Coletivo e individual de Informação</a:t>
            </a:r>
          </a:p>
          <a:p>
            <a:r>
              <a:rPr lang="pt-BR" altLang="pt-BR" sz="3200"/>
              <a:t>Profissional e de Cidadania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mario\Desktop\Apresentações Prof. João\Suporte Medicina\JPEG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mario\Desktop\Apresentações Prof. João\Suporte Medicina\JPEG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omario\Desktop\Apresentações Prof. João\Suporte Medicina\JPEG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omario\Desktop\Apresentações Prof. João\Suporte Medicina\JPEG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</Words>
  <Application>Microsoft Office PowerPoint</Application>
  <PresentationFormat>Apresentação na tela (16:9)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Romario</dc:creator>
  <cp:lastModifiedBy>PRODUSOM</cp:lastModifiedBy>
  <cp:revision>13</cp:revision>
  <dcterms:created xsi:type="dcterms:W3CDTF">2014-10-09T13:52:57Z</dcterms:created>
  <dcterms:modified xsi:type="dcterms:W3CDTF">2014-10-09T15:44:50Z</dcterms:modified>
</cp:coreProperties>
</file>