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77" r:id="rId6"/>
    <p:sldId id="276" r:id="rId7"/>
    <p:sldId id="279" r:id="rId8"/>
    <p:sldId id="261" r:id="rId9"/>
    <p:sldId id="273" r:id="rId10"/>
    <p:sldId id="274" r:id="rId11"/>
    <p:sldId id="272" r:id="rId12"/>
    <p:sldId id="265" r:id="rId13"/>
    <p:sldId id="266" r:id="rId14"/>
    <p:sldId id="267" r:id="rId15"/>
    <p:sldId id="268" r:id="rId16"/>
    <p:sldId id="278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AE9BB7-B751-4172-93E2-A149A2CE4493}" type="doc">
      <dgm:prSet loTypeId="urn:microsoft.com/office/officeart/2005/8/layout/venn2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87E5F0-AE51-426A-9433-451D8EF4AC5D}" type="pres">
      <dgm:prSet presAssocID="{B5AE9BB7-B751-4172-93E2-A149A2CE449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0F563E4C-C04D-44C3-A07A-FC74296A8D6A}" type="presOf" srcId="{B5AE9BB7-B751-4172-93E2-A149A2CE4493}" destId="{E087E5F0-AE51-426A-9433-451D8EF4AC5D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AF18E3-3AA1-46CD-914A-DB0A0662B51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D0B1096-6391-4314-A67F-9504274B2743}">
      <dgm:prSet phldrT="[Texto]" custT="1"/>
      <dgm:spPr/>
      <dgm:t>
        <a:bodyPr/>
        <a:lstStyle/>
        <a:p>
          <a:endParaRPr lang="pt-BR" sz="800" dirty="0" smtClean="0"/>
        </a:p>
        <a:p>
          <a:r>
            <a:rPr lang="pt-BR" sz="1600" dirty="0" smtClean="0"/>
            <a:t>Instituição</a:t>
          </a:r>
        </a:p>
        <a:p>
          <a:endParaRPr lang="pt-BR" sz="800" dirty="0"/>
        </a:p>
      </dgm:t>
    </dgm:pt>
    <dgm:pt modelId="{CDF3F1BA-CD53-414D-83EC-7C25237250A1}" type="parTrans" cxnId="{E0CC3A2E-E432-499B-BFEF-3581DCC3238C}">
      <dgm:prSet/>
      <dgm:spPr/>
      <dgm:t>
        <a:bodyPr/>
        <a:lstStyle/>
        <a:p>
          <a:endParaRPr lang="pt-BR"/>
        </a:p>
      </dgm:t>
    </dgm:pt>
    <dgm:pt modelId="{D058EB75-AC8C-405A-BFC8-5BADCCE6DE8C}" type="sibTrans" cxnId="{E0CC3A2E-E432-499B-BFEF-3581DCC3238C}">
      <dgm:prSet/>
      <dgm:spPr/>
      <dgm:t>
        <a:bodyPr/>
        <a:lstStyle/>
        <a:p>
          <a:endParaRPr lang="pt-BR"/>
        </a:p>
      </dgm:t>
    </dgm:pt>
    <dgm:pt modelId="{E28C959F-13AE-411E-888E-25CDA24E8159}">
      <dgm:prSet phldrT="[Texto]"/>
      <dgm:spPr/>
      <dgm:t>
        <a:bodyPr/>
        <a:lstStyle/>
        <a:p>
          <a:r>
            <a:rPr lang="pt-BR" dirty="0" smtClean="0"/>
            <a:t>Educação</a:t>
          </a:r>
          <a:endParaRPr lang="pt-BR" dirty="0"/>
        </a:p>
      </dgm:t>
    </dgm:pt>
    <dgm:pt modelId="{C121FE67-E9F3-4A98-BB5F-FFE395649577}" type="parTrans" cxnId="{EF145D13-2B8F-4E25-8961-0D74780CCFFD}">
      <dgm:prSet/>
      <dgm:spPr/>
      <dgm:t>
        <a:bodyPr/>
        <a:lstStyle/>
        <a:p>
          <a:endParaRPr lang="pt-BR"/>
        </a:p>
      </dgm:t>
    </dgm:pt>
    <dgm:pt modelId="{2A2C8596-5159-4F90-AA72-2CCCF799AD75}" type="sibTrans" cxnId="{EF145D13-2B8F-4E25-8961-0D74780CCFFD}">
      <dgm:prSet/>
      <dgm:spPr/>
      <dgm:t>
        <a:bodyPr/>
        <a:lstStyle/>
        <a:p>
          <a:endParaRPr lang="pt-BR"/>
        </a:p>
      </dgm:t>
    </dgm:pt>
    <dgm:pt modelId="{383EAAD6-F448-4398-8F83-DB79D8386588}">
      <dgm:prSet phldrT="[Texto]"/>
      <dgm:spPr/>
      <dgm:t>
        <a:bodyPr/>
        <a:lstStyle/>
        <a:p>
          <a:r>
            <a:rPr lang="pt-BR" dirty="0" smtClean="0"/>
            <a:t>Cursos </a:t>
          </a:r>
          <a:endParaRPr lang="pt-BR" dirty="0"/>
        </a:p>
      </dgm:t>
    </dgm:pt>
    <dgm:pt modelId="{8AFB9F8D-4226-4C37-8FE4-D028CCC61FDF}" type="parTrans" cxnId="{15BB3155-7D36-4B0C-8514-D475328DB48D}">
      <dgm:prSet/>
      <dgm:spPr/>
      <dgm:t>
        <a:bodyPr/>
        <a:lstStyle/>
        <a:p>
          <a:endParaRPr lang="pt-BR"/>
        </a:p>
      </dgm:t>
    </dgm:pt>
    <dgm:pt modelId="{E1C99327-D24D-47FE-B739-7819DDBCDCB3}" type="sibTrans" cxnId="{15BB3155-7D36-4B0C-8514-D475328DB48D}">
      <dgm:prSet/>
      <dgm:spPr/>
      <dgm:t>
        <a:bodyPr/>
        <a:lstStyle/>
        <a:p>
          <a:endParaRPr lang="pt-BR"/>
        </a:p>
      </dgm:t>
    </dgm:pt>
    <dgm:pt modelId="{463D0B2C-6707-419A-BF6F-91BC9449071F}">
      <dgm:prSet phldrT="[Texto]" custT="1"/>
      <dgm:spPr/>
      <dgm:t>
        <a:bodyPr/>
        <a:lstStyle/>
        <a:p>
          <a:r>
            <a:rPr lang="pt-BR" sz="2000" dirty="0" smtClean="0"/>
            <a:t>Professor</a:t>
          </a:r>
          <a:endParaRPr lang="pt-BR" sz="2400" dirty="0"/>
        </a:p>
      </dgm:t>
    </dgm:pt>
    <dgm:pt modelId="{437A75FE-C08E-48E6-B3E1-CC94E1C26AF3}" type="parTrans" cxnId="{B583C910-3569-4D12-9248-1C3E31CC1E3D}">
      <dgm:prSet/>
      <dgm:spPr/>
      <dgm:t>
        <a:bodyPr/>
        <a:lstStyle/>
        <a:p>
          <a:endParaRPr lang="pt-BR"/>
        </a:p>
      </dgm:t>
    </dgm:pt>
    <dgm:pt modelId="{4AB91969-F6B5-45AA-86DC-CC1B55F7D384}" type="sibTrans" cxnId="{B583C910-3569-4D12-9248-1C3E31CC1E3D}">
      <dgm:prSet/>
      <dgm:spPr/>
      <dgm:t>
        <a:bodyPr/>
        <a:lstStyle/>
        <a:p>
          <a:endParaRPr lang="pt-BR"/>
        </a:p>
      </dgm:t>
    </dgm:pt>
    <dgm:pt modelId="{1C56700D-B9F5-4170-B763-50B6CEEE0B22}">
      <dgm:prSet phldrT="[Texto]" custT="1"/>
      <dgm:spPr/>
      <dgm:t>
        <a:bodyPr/>
        <a:lstStyle/>
        <a:p>
          <a:r>
            <a:rPr lang="pt-BR" sz="2800" dirty="0" smtClean="0"/>
            <a:t>Disciplina</a:t>
          </a:r>
          <a:r>
            <a:rPr lang="pt-BR" sz="700" baseline="0" dirty="0" smtClean="0"/>
            <a:t> </a:t>
          </a:r>
          <a:endParaRPr lang="pt-BR" sz="700" dirty="0"/>
        </a:p>
      </dgm:t>
    </dgm:pt>
    <dgm:pt modelId="{923A2A27-706D-4A7E-812A-1E945176B079}" type="parTrans" cxnId="{774CA42C-054A-4560-B190-EDA55BA18DBF}">
      <dgm:prSet/>
      <dgm:spPr/>
      <dgm:t>
        <a:bodyPr/>
        <a:lstStyle/>
        <a:p>
          <a:endParaRPr lang="pt-BR"/>
        </a:p>
      </dgm:t>
    </dgm:pt>
    <dgm:pt modelId="{C882A55C-A8BE-423B-9DEF-B1B7E4E016B7}" type="sibTrans" cxnId="{774CA42C-054A-4560-B190-EDA55BA18DBF}">
      <dgm:prSet/>
      <dgm:spPr/>
      <dgm:t>
        <a:bodyPr/>
        <a:lstStyle/>
        <a:p>
          <a:endParaRPr lang="pt-BR"/>
        </a:p>
      </dgm:t>
    </dgm:pt>
    <dgm:pt modelId="{958108B6-C416-44B6-95E2-600AC91AACAA}" type="pres">
      <dgm:prSet presAssocID="{54AF18E3-3AA1-46CD-914A-DB0A0662B5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D40000-F278-48D0-9282-E09EE0591B88}" type="pres">
      <dgm:prSet presAssocID="{6D0B1096-6391-4314-A67F-9504274B2743}" presName="Name5" presStyleLbl="vennNode1" presStyleIdx="0" presStyleCnt="5" custScaleX="306206" custScaleY="278654" custLinFactX="7146" custLinFactNeighborX="100000" custLinFactNeighborY="-44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498018-36F3-4EA7-AE4E-31616A274C38}" type="pres">
      <dgm:prSet presAssocID="{D058EB75-AC8C-405A-BFC8-5BADCCE6DE8C}" presName="space" presStyleCnt="0"/>
      <dgm:spPr/>
    </dgm:pt>
    <dgm:pt modelId="{FDFEAF0F-15CD-4678-A293-463CD86979A3}" type="pres">
      <dgm:prSet presAssocID="{E28C959F-13AE-411E-888E-25CDA24E8159}" presName="Name5" presStyleLbl="vennNode1" presStyleIdx="1" presStyleCnt="5" custScaleX="152591" custScaleY="150507" custLinFactNeighborX="-307" custLinFactNeighborY="-590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664C5A-C3ED-44C1-BED4-AB845EF50466}" type="pres">
      <dgm:prSet presAssocID="{2A2C8596-5159-4F90-AA72-2CCCF799AD75}" presName="space" presStyleCnt="0"/>
      <dgm:spPr/>
    </dgm:pt>
    <dgm:pt modelId="{878B7386-7767-4405-8AE7-D2AA0C97B21D}" type="pres">
      <dgm:prSet presAssocID="{383EAAD6-F448-4398-8F83-DB79D8386588}" presName="Name5" presStyleLbl="vennNode1" presStyleIdx="2" presStyleCnt="5" custLinFactNeighborX="-29427" custLinFactNeighborY="-225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2C14E2-C6FC-4F9D-8BA9-4BEFE6FF67B5}" type="pres">
      <dgm:prSet presAssocID="{E1C99327-D24D-47FE-B739-7819DDBCDCB3}" presName="space" presStyleCnt="0"/>
      <dgm:spPr/>
    </dgm:pt>
    <dgm:pt modelId="{FB58DC98-8799-4897-A57C-7F6526FA65A1}" type="pres">
      <dgm:prSet presAssocID="{1C56700D-B9F5-4170-B763-50B6CEEE0B22}" presName="Name5" presStyleLbl="vennNode1" presStyleIdx="3" presStyleCnt="5" custScaleX="523372" custScaleY="298799" custLinFactX="34780" custLinFactNeighborX="100000" custLinFactNeighborY="384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9601D0-39C7-4891-AE8C-AD479AB2EBE0}" type="pres">
      <dgm:prSet presAssocID="{C882A55C-A8BE-423B-9DEF-B1B7E4E016B7}" presName="space" presStyleCnt="0"/>
      <dgm:spPr/>
    </dgm:pt>
    <dgm:pt modelId="{2873394B-1E84-496E-9A58-AF6DF70D04AC}" type="pres">
      <dgm:prSet presAssocID="{463D0B2C-6707-419A-BF6F-91BC9449071F}" presName="Name5" presStyleLbl="vennNode1" presStyleIdx="4" presStyleCnt="5" custScaleX="650599" custScaleY="231793" custLinFactX="-240671" custLinFactNeighborX="-300000" custLinFactNeighborY="-661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47322F4-5907-49A5-96AE-49C918418C35}" type="presOf" srcId="{6D0B1096-6391-4314-A67F-9504274B2743}" destId="{5AD40000-F278-48D0-9282-E09EE0591B88}" srcOrd="0" destOrd="0" presId="urn:microsoft.com/office/officeart/2005/8/layout/venn3"/>
    <dgm:cxn modelId="{15BB3155-7D36-4B0C-8514-D475328DB48D}" srcId="{54AF18E3-3AA1-46CD-914A-DB0A0662B517}" destId="{383EAAD6-F448-4398-8F83-DB79D8386588}" srcOrd="2" destOrd="0" parTransId="{8AFB9F8D-4226-4C37-8FE4-D028CCC61FDF}" sibTransId="{E1C99327-D24D-47FE-B739-7819DDBCDCB3}"/>
    <dgm:cxn modelId="{AC730C59-1DBD-456D-8603-59BD66F1F069}" type="presOf" srcId="{54AF18E3-3AA1-46CD-914A-DB0A0662B517}" destId="{958108B6-C416-44B6-95E2-600AC91AACAA}" srcOrd="0" destOrd="0" presId="urn:microsoft.com/office/officeart/2005/8/layout/venn3"/>
    <dgm:cxn modelId="{28DAB34C-6DDE-4653-A421-2DE3FE1E5E08}" type="presOf" srcId="{E28C959F-13AE-411E-888E-25CDA24E8159}" destId="{FDFEAF0F-15CD-4678-A293-463CD86979A3}" srcOrd="0" destOrd="0" presId="urn:microsoft.com/office/officeart/2005/8/layout/venn3"/>
    <dgm:cxn modelId="{774CA42C-054A-4560-B190-EDA55BA18DBF}" srcId="{54AF18E3-3AA1-46CD-914A-DB0A0662B517}" destId="{1C56700D-B9F5-4170-B763-50B6CEEE0B22}" srcOrd="3" destOrd="0" parTransId="{923A2A27-706D-4A7E-812A-1E945176B079}" sibTransId="{C882A55C-A8BE-423B-9DEF-B1B7E4E016B7}"/>
    <dgm:cxn modelId="{EF145D13-2B8F-4E25-8961-0D74780CCFFD}" srcId="{54AF18E3-3AA1-46CD-914A-DB0A0662B517}" destId="{E28C959F-13AE-411E-888E-25CDA24E8159}" srcOrd="1" destOrd="0" parTransId="{C121FE67-E9F3-4A98-BB5F-FFE395649577}" sibTransId="{2A2C8596-5159-4F90-AA72-2CCCF799AD75}"/>
    <dgm:cxn modelId="{B583C910-3569-4D12-9248-1C3E31CC1E3D}" srcId="{54AF18E3-3AA1-46CD-914A-DB0A0662B517}" destId="{463D0B2C-6707-419A-BF6F-91BC9449071F}" srcOrd="4" destOrd="0" parTransId="{437A75FE-C08E-48E6-B3E1-CC94E1C26AF3}" sibTransId="{4AB91969-F6B5-45AA-86DC-CC1B55F7D384}"/>
    <dgm:cxn modelId="{E0CC3A2E-E432-499B-BFEF-3581DCC3238C}" srcId="{54AF18E3-3AA1-46CD-914A-DB0A0662B517}" destId="{6D0B1096-6391-4314-A67F-9504274B2743}" srcOrd="0" destOrd="0" parTransId="{CDF3F1BA-CD53-414D-83EC-7C25237250A1}" sibTransId="{D058EB75-AC8C-405A-BFC8-5BADCCE6DE8C}"/>
    <dgm:cxn modelId="{F64D275E-E45F-4993-AED4-DE596A9B96EC}" type="presOf" srcId="{1C56700D-B9F5-4170-B763-50B6CEEE0B22}" destId="{FB58DC98-8799-4897-A57C-7F6526FA65A1}" srcOrd="0" destOrd="0" presId="urn:microsoft.com/office/officeart/2005/8/layout/venn3"/>
    <dgm:cxn modelId="{B5B06378-54AC-4DF7-BDCD-6E2512C9CB9A}" type="presOf" srcId="{463D0B2C-6707-419A-BF6F-91BC9449071F}" destId="{2873394B-1E84-496E-9A58-AF6DF70D04AC}" srcOrd="0" destOrd="0" presId="urn:microsoft.com/office/officeart/2005/8/layout/venn3"/>
    <dgm:cxn modelId="{ECA71FCC-74AA-46EE-BFB2-6B26EA79BADF}" type="presOf" srcId="{383EAAD6-F448-4398-8F83-DB79D8386588}" destId="{878B7386-7767-4405-8AE7-D2AA0C97B21D}" srcOrd="0" destOrd="0" presId="urn:microsoft.com/office/officeart/2005/8/layout/venn3"/>
    <dgm:cxn modelId="{A36BE1DF-EA37-4196-A7BF-0A2888644C72}" type="presParOf" srcId="{958108B6-C416-44B6-95E2-600AC91AACAA}" destId="{5AD40000-F278-48D0-9282-E09EE0591B88}" srcOrd="0" destOrd="0" presId="urn:microsoft.com/office/officeart/2005/8/layout/venn3"/>
    <dgm:cxn modelId="{3A1DF3B5-0398-4FE2-8177-F53069AB3863}" type="presParOf" srcId="{958108B6-C416-44B6-95E2-600AC91AACAA}" destId="{01498018-36F3-4EA7-AE4E-31616A274C38}" srcOrd="1" destOrd="0" presId="urn:microsoft.com/office/officeart/2005/8/layout/venn3"/>
    <dgm:cxn modelId="{40467FE9-7B04-4C78-A31C-E8C3C3740819}" type="presParOf" srcId="{958108B6-C416-44B6-95E2-600AC91AACAA}" destId="{FDFEAF0F-15CD-4678-A293-463CD86979A3}" srcOrd="2" destOrd="0" presId="urn:microsoft.com/office/officeart/2005/8/layout/venn3"/>
    <dgm:cxn modelId="{2F9864EA-F1BE-4412-84E5-739A6B7FBDE1}" type="presParOf" srcId="{958108B6-C416-44B6-95E2-600AC91AACAA}" destId="{94664C5A-C3ED-44C1-BED4-AB845EF50466}" srcOrd="3" destOrd="0" presId="urn:microsoft.com/office/officeart/2005/8/layout/venn3"/>
    <dgm:cxn modelId="{8EB94341-F28F-4C47-8082-A844D0171D59}" type="presParOf" srcId="{958108B6-C416-44B6-95E2-600AC91AACAA}" destId="{878B7386-7767-4405-8AE7-D2AA0C97B21D}" srcOrd="4" destOrd="0" presId="urn:microsoft.com/office/officeart/2005/8/layout/venn3"/>
    <dgm:cxn modelId="{89E893F8-65AF-4EB3-9EC1-8CD526D25A4A}" type="presParOf" srcId="{958108B6-C416-44B6-95E2-600AC91AACAA}" destId="{4E2C14E2-C6FC-4F9D-8BA9-4BEFE6FF67B5}" srcOrd="5" destOrd="0" presId="urn:microsoft.com/office/officeart/2005/8/layout/venn3"/>
    <dgm:cxn modelId="{61570ABF-4349-40B0-A68D-3A8886DCF239}" type="presParOf" srcId="{958108B6-C416-44B6-95E2-600AC91AACAA}" destId="{FB58DC98-8799-4897-A57C-7F6526FA65A1}" srcOrd="6" destOrd="0" presId="urn:microsoft.com/office/officeart/2005/8/layout/venn3"/>
    <dgm:cxn modelId="{303F4F80-E47F-45C5-8903-87C00710DF7D}" type="presParOf" srcId="{958108B6-C416-44B6-95E2-600AC91AACAA}" destId="{489601D0-39C7-4891-AE8C-AD479AB2EBE0}" srcOrd="7" destOrd="0" presId="urn:microsoft.com/office/officeart/2005/8/layout/venn3"/>
    <dgm:cxn modelId="{85611B38-B8D8-4DAF-B8CC-92A0931A6ACF}" type="presParOf" srcId="{958108B6-C416-44B6-95E2-600AC91AACAA}" destId="{2873394B-1E84-496E-9A58-AF6DF70D04AC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900D72-F039-46C4-9F0D-05DAAB3B76A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3C3879-A180-48C8-9248-8C3A79A4D7F2}">
      <dgm:prSet phldrT="[Texto]"/>
      <dgm:spPr/>
      <dgm:t>
        <a:bodyPr/>
        <a:lstStyle/>
        <a:p>
          <a:r>
            <a:rPr lang="pt-BR" dirty="0" smtClean="0"/>
            <a:t>Suporte</a:t>
          </a:r>
          <a:r>
            <a:rPr lang="pt-BR" baseline="0" dirty="0" smtClean="0"/>
            <a:t> </a:t>
          </a:r>
          <a:endParaRPr lang="pt-BR" dirty="0"/>
        </a:p>
      </dgm:t>
    </dgm:pt>
    <dgm:pt modelId="{70E5D6B1-F7B9-483B-9497-C8A916FB1717}" type="parTrans" cxnId="{2261FCE0-3234-4083-989B-0143ECCF1EEF}">
      <dgm:prSet/>
      <dgm:spPr/>
      <dgm:t>
        <a:bodyPr/>
        <a:lstStyle/>
        <a:p>
          <a:endParaRPr lang="pt-BR"/>
        </a:p>
      </dgm:t>
    </dgm:pt>
    <dgm:pt modelId="{D05BD08D-890D-4DBC-A941-AF9B78BD9310}" type="sibTrans" cxnId="{2261FCE0-3234-4083-989B-0143ECCF1EEF}">
      <dgm:prSet/>
      <dgm:spPr/>
      <dgm:t>
        <a:bodyPr/>
        <a:lstStyle/>
        <a:p>
          <a:endParaRPr lang="pt-BR"/>
        </a:p>
      </dgm:t>
    </dgm:pt>
    <dgm:pt modelId="{B1113387-02A9-4D46-8E21-AF4720F097F0}">
      <dgm:prSet phldrT="[Texto]"/>
      <dgm:spPr/>
      <dgm:t>
        <a:bodyPr/>
        <a:lstStyle/>
        <a:p>
          <a:r>
            <a:rPr lang="pt-BR" dirty="0" smtClean="0"/>
            <a:t>Aprendizado </a:t>
          </a:r>
          <a:endParaRPr lang="pt-BR" dirty="0"/>
        </a:p>
      </dgm:t>
    </dgm:pt>
    <dgm:pt modelId="{4FD3BB6F-BFD8-44FD-A4CF-509BA9145066}" type="parTrans" cxnId="{FBB8DF77-95A0-400A-B56A-F3D6F7C24C38}">
      <dgm:prSet/>
      <dgm:spPr/>
      <dgm:t>
        <a:bodyPr/>
        <a:lstStyle/>
        <a:p>
          <a:endParaRPr lang="pt-BR"/>
        </a:p>
      </dgm:t>
    </dgm:pt>
    <dgm:pt modelId="{4D1F09F5-D16C-4D5D-80D6-9D6C84B58A0D}" type="sibTrans" cxnId="{FBB8DF77-95A0-400A-B56A-F3D6F7C24C38}">
      <dgm:prSet/>
      <dgm:spPr/>
      <dgm:t>
        <a:bodyPr/>
        <a:lstStyle/>
        <a:p>
          <a:endParaRPr lang="pt-BR"/>
        </a:p>
      </dgm:t>
    </dgm:pt>
    <dgm:pt modelId="{ADF02B58-CD42-4D49-AF3F-AB2C815B2AC3}">
      <dgm:prSet phldrT="[Texto]"/>
      <dgm:spPr/>
      <dgm:t>
        <a:bodyPr/>
        <a:lstStyle/>
        <a:p>
          <a:r>
            <a:rPr lang="pt-BR" dirty="0" smtClean="0"/>
            <a:t>Material </a:t>
          </a:r>
          <a:endParaRPr lang="pt-BR" dirty="0"/>
        </a:p>
      </dgm:t>
    </dgm:pt>
    <dgm:pt modelId="{9D438433-3947-469B-99E2-062D83142283}" type="parTrans" cxnId="{EBB2B7E6-5312-47B0-A7A7-21253677C68B}">
      <dgm:prSet/>
      <dgm:spPr/>
      <dgm:t>
        <a:bodyPr/>
        <a:lstStyle/>
        <a:p>
          <a:endParaRPr lang="pt-BR"/>
        </a:p>
      </dgm:t>
    </dgm:pt>
    <dgm:pt modelId="{6C529444-3822-45A4-AF19-9C8D1B858FB2}" type="sibTrans" cxnId="{EBB2B7E6-5312-47B0-A7A7-21253677C68B}">
      <dgm:prSet/>
      <dgm:spPr/>
      <dgm:t>
        <a:bodyPr/>
        <a:lstStyle/>
        <a:p>
          <a:endParaRPr lang="pt-BR"/>
        </a:p>
      </dgm:t>
    </dgm:pt>
    <dgm:pt modelId="{A5419A24-AA9A-4D87-8BAB-946C70894028}">
      <dgm:prSet phldrT="[Texto]"/>
      <dgm:spPr/>
      <dgm:t>
        <a:bodyPr/>
        <a:lstStyle/>
        <a:p>
          <a:r>
            <a:rPr lang="pt-BR" dirty="0" smtClean="0"/>
            <a:t>Aluno </a:t>
          </a:r>
          <a:endParaRPr lang="pt-BR" dirty="0"/>
        </a:p>
      </dgm:t>
    </dgm:pt>
    <dgm:pt modelId="{D009075E-9C68-4F15-B1E7-19ECF7DE5BCE}" type="parTrans" cxnId="{4EBB1695-BA8D-43FB-A7CB-EC96C3417A95}">
      <dgm:prSet/>
      <dgm:spPr/>
      <dgm:t>
        <a:bodyPr/>
        <a:lstStyle/>
        <a:p>
          <a:endParaRPr lang="pt-BR"/>
        </a:p>
      </dgm:t>
    </dgm:pt>
    <dgm:pt modelId="{96D08873-67E4-43BC-8B70-2758303564F8}" type="sibTrans" cxnId="{4EBB1695-BA8D-43FB-A7CB-EC96C3417A95}">
      <dgm:prSet/>
      <dgm:spPr/>
      <dgm:t>
        <a:bodyPr/>
        <a:lstStyle/>
        <a:p>
          <a:endParaRPr lang="pt-BR"/>
        </a:p>
      </dgm:t>
    </dgm:pt>
    <dgm:pt modelId="{9732526A-2A2F-4996-8DAF-BAA8A8DD3389}" type="pres">
      <dgm:prSet presAssocID="{AB900D72-F039-46C4-9F0D-05DAAB3B76A3}" presName="Name0" presStyleCnt="0">
        <dgm:presLayoutVars>
          <dgm:dir/>
          <dgm:resizeHandles val="exact"/>
        </dgm:presLayoutVars>
      </dgm:prSet>
      <dgm:spPr/>
    </dgm:pt>
    <dgm:pt modelId="{ADCD1444-5B80-4587-9C34-B511628E21CC}" type="pres">
      <dgm:prSet presAssocID="{593C3879-A180-48C8-9248-8C3A79A4D7F2}" presName="Name5" presStyleLbl="vennNode1" presStyleIdx="0" presStyleCnt="4" custLinFactX="33462" custLinFactNeighborX="100000" custLinFactNeighborY="-38408">
        <dgm:presLayoutVars>
          <dgm:bulletEnabled val="1"/>
        </dgm:presLayoutVars>
      </dgm:prSet>
      <dgm:spPr/>
    </dgm:pt>
    <dgm:pt modelId="{AC21B08F-8AB9-419D-8D47-ACE87A663172}" type="pres">
      <dgm:prSet presAssocID="{D05BD08D-890D-4DBC-A941-AF9B78BD9310}" presName="space" presStyleCnt="0"/>
      <dgm:spPr/>
    </dgm:pt>
    <dgm:pt modelId="{8CFA07B2-8156-4F18-A87E-B52C5B276C98}" type="pres">
      <dgm:prSet presAssocID="{B1113387-02A9-4D46-8E21-AF4720F097F0}" presName="Name5" presStyleLbl="vennNode1" presStyleIdx="1" presStyleCnt="4" custLinFactNeighborX="-92504" custLinFactNeighborY="700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057AE5-9FC5-4E38-ADB2-D2DAA8865331}" type="pres">
      <dgm:prSet presAssocID="{4D1F09F5-D16C-4D5D-80D6-9D6C84B58A0D}" presName="space" presStyleCnt="0"/>
      <dgm:spPr/>
    </dgm:pt>
    <dgm:pt modelId="{94E30E35-E272-4F47-B61A-84F1BD619BFD}" type="pres">
      <dgm:prSet presAssocID="{ADF02B58-CD42-4D49-AF3F-AB2C815B2AC3}" presName="Name5" presStyleLbl="vennNode1" presStyleIdx="2" presStyleCnt="4" custLinFactNeighborX="90186" custLinFactNeighborY="98223">
        <dgm:presLayoutVars>
          <dgm:bulletEnabled val="1"/>
        </dgm:presLayoutVars>
      </dgm:prSet>
      <dgm:spPr/>
    </dgm:pt>
    <dgm:pt modelId="{D176DB39-9090-4C16-B5CE-C117EC54C91D}" type="pres">
      <dgm:prSet presAssocID="{6C529444-3822-45A4-AF19-9C8D1B858FB2}" presName="space" presStyleCnt="0"/>
      <dgm:spPr/>
    </dgm:pt>
    <dgm:pt modelId="{02460B68-751A-4EEB-B256-3C1DA725D7A6}" type="pres">
      <dgm:prSet presAssocID="{A5419A24-AA9A-4D87-8BAB-946C70894028}" presName="Name5" presStyleLbl="vennNode1" presStyleIdx="3" presStyleCnt="4" custLinFactX="6445" custLinFactNeighborX="100000" custLinFactNeighborY="-26352">
        <dgm:presLayoutVars>
          <dgm:bulletEnabled val="1"/>
        </dgm:presLayoutVars>
      </dgm:prSet>
      <dgm:spPr/>
    </dgm:pt>
  </dgm:ptLst>
  <dgm:cxnLst>
    <dgm:cxn modelId="{72D12D1F-54D4-42AC-A4C6-0299F9172A6C}" type="presOf" srcId="{593C3879-A180-48C8-9248-8C3A79A4D7F2}" destId="{ADCD1444-5B80-4587-9C34-B511628E21CC}" srcOrd="0" destOrd="0" presId="urn:microsoft.com/office/officeart/2005/8/layout/venn3"/>
    <dgm:cxn modelId="{9AE4DF56-49C6-4D53-BE19-C176905CE23D}" type="presOf" srcId="{ADF02B58-CD42-4D49-AF3F-AB2C815B2AC3}" destId="{94E30E35-E272-4F47-B61A-84F1BD619BFD}" srcOrd="0" destOrd="0" presId="urn:microsoft.com/office/officeart/2005/8/layout/venn3"/>
    <dgm:cxn modelId="{4EBB1695-BA8D-43FB-A7CB-EC96C3417A95}" srcId="{AB900D72-F039-46C4-9F0D-05DAAB3B76A3}" destId="{A5419A24-AA9A-4D87-8BAB-946C70894028}" srcOrd="3" destOrd="0" parTransId="{D009075E-9C68-4F15-B1E7-19ECF7DE5BCE}" sibTransId="{96D08873-67E4-43BC-8B70-2758303564F8}"/>
    <dgm:cxn modelId="{2261FCE0-3234-4083-989B-0143ECCF1EEF}" srcId="{AB900D72-F039-46C4-9F0D-05DAAB3B76A3}" destId="{593C3879-A180-48C8-9248-8C3A79A4D7F2}" srcOrd="0" destOrd="0" parTransId="{70E5D6B1-F7B9-483B-9497-C8A916FB1717}" sibTransId="{D05BD08D-890D-4DBC-A941-AF9B78BD9310}"/>
    <dgm:cxn modelId="{FBB8DF77-95A0-400A-B56A-F3D6F7C24C38}" srcId="{AB900D72-F039-46C4-9F0D-05DAAB3B76A3}" destId="{B1113387-02A9-4D46-8E21-AF4720F097F0}" srcOrd="1" destOrd="0" parTransId="{4FD3BB6F-BFD8-44FD-A4CF-509BA9145066}" sibTransId="{4D1F09F5-D16C-4D5D-80D6-9D6C84B58A0D}"/>
    <dgm:cxn modelId="{FB191219-CECA-4E76-9FF7-327008DFBCE0}" type="presOf" srcId="{B1113387-02A9-4D46-8E21-AF4720F097F0}" destId="{8CFA07B2-8156-4F18-A87E-B52C5B276C98}" srcOrd="0" destOrd="0" presId="urn:microsoft.com/office/officeart/2005/8/layout/venn3"/>
    <dgm:cxn modelId="{CDB0EBCD-2501-4F7D-99E4-365A370F76A0}" type="presOf" srcId="{A5419A24-AA9A-4D87-8BAB-946C70894028}" destId="{02460B68-751A-4EEB-B256-3C1DA725D7A6}" srcOrd="0" destOrd="0" presId="urn:microsoft.com/office/officeart/2005/8/layout/venn3"/>
    <dgm:cxn modelId="{EBB2B7E6-5312-47B0-A7A7-21253677C68B}" srcId="{AB900D72-F039-46C4-9F0D-05DAAB3B76A3}" destId="{ADF02B58-CD42-4D49-AF3F-AB2C815B2AC3}" srcOrd="2" destOrd="0" parTransId="{9D438433-3947-469B-99E2-062D83142283}" sibTransId="{6C529444-3822-45A4-AF19-9C8D1B858FB2}"/>
    <dgm:cxn modelId="{4EFE04AB-EF5C-4706-B5C7-20760D1700E8}" type="presOf" srcId="{AB900D72-F039-46C4-9F0D-05DAAB3B76A3}" destId="{9732526A-2A2F-4996-8DAF-BAA8A8DD3389}" srcOrd="0" destOrd="0" presId="urn:microsoft.com/office/officeart/2005/8/layout/venn3"/>
    <dgm:cxn modelId="{C477C8D5-13F6-43FF-A50F-0E645C766C74}" type="presParOf" srcId="{9732526A-2A2F-4996-8DAF-BAA8A8DD3389}" destId="{ADCD1444-5B80-4587-9C34-B511628E21CC}" srcOrd="0" destOrd="0" presId="urn:microsoft.com/office/officeart/2005/8/layout/venn3"/>
    <dgm:cxn modelId="{4F1F7036-0BFE-4D58-8701-5DED8050A35F}" type="presParOf" srcId="{9732526A-2A2F-4996-8DAF-BAA8A8DD3389}" destId="{AC21B08F-8AB9-419D-8D47-ACE87A663172}" srcOrd="1" destOrd="0" presId="urn:microsoft.com/office/officeart/2005/8/layout/venn3"/>
    <dgm:cxn modelId="{C420DF15-2FC7-4FCF-8D08-496C3609046C}" type="presParOf" srcId="{9732526A-2A2F-4996-8DAF-BAA8A8DD3389}" destId="{8CFA07B2-8156-4F18-A87E-B52C5B276C98}" srcOrd="2" destOrd="0" presId="urn:microsoft.com/office/officeart/2005/8/layout/venn3"/>
    <dgm:cxn modelId="{DA78EBEE-387D-4840-8AA0-C46AE069DBBE}" type="presParOf" srcId="{9732526A-2A2F-4996-8DAF-BAA8A8DD3389}" destId="{B6057AE5-9FC5-4E38-ADB2-D2DAA8865331}" srcOrd="3" destOrd="0" presId="urn:microsoft.com/office/officeart/2005/8/layout/venn3"/>
    <dgm:cxn modelId="{DAFF9557-C44B-427D-940E-9AED763BDDFC}" type="presParOf" srcId="{9732526A-2A2F-4996-8DAF-BAA8A8DD3389}" destId="{94E30E35-E272-4F47-B61A-84F1BD619BFD}" srcOrd="4" destOrd="0" presId="urn:microsoft.com/office/officeart/2005/8/layout/venn3"/>
    <dgm:cxn modelId="{D4B11666-C4C3-44EE-A8A5-B5B30EA5E1DF}" type="presParOf" srcId="{9732526A-2A2F-4996-8DAF-BAA8A8DD3389}" destId="{D176DB39-9090-4C16-B5CE-C117EC54C91D}" srcOrd="5" destOrd="0" presId="urn:microsoft.com/office/officeart/2005/8/layout/venn3"/>
    <dgm:cxn modelId="{9EC52439-F4CE-45EA-8DC8-2E186F4490F2}" type="presParOf" srcId="{9732526A-2A2F-4996-8DAF-BAA8A8DD3389}" destId="{02460B68-751A-4EEB-B256-3C1DA725D7A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1B9E32-2F77-4793-914E-74BE2A8F4554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06CEF1E9-D5ED-440C-B1CC-88A6BCBAF04B}">
      <dgm:prSet phldrT="[Texto]" custT="1"/>
      <dgm:spPr/>
      <dgm:t>
        <a:bodyPr/>
        <a:lstStyle/>
        <a:p>
          <a:r>
            <a:rPr lang="pt-BR" sz="2800" dirty="0" smtClean="0"/>
            <a:t>Entrada</a:t>
          </a:r>
          <a:endParaRPr lang="pt-BR" sz="2800" dirty="0"/>
        </a:p>
      </dgm:t>
    </dgm:pt>
    <dgm:pt modelId="{DF6D19EC-54E5-4E73-8563-AB1F70A76A8E}" type="parTrans" cxnId="{782922A1-D456-4E47-A7CA-6F50CC8D9D58}">
      <dgm:prSet/>
      <dgm:spPr/>
      <dgm:t>
        <a:bodyPr/>
        <a:lstStyle/>
        <a:p>
          <a:endParaRPr lang="pt-BR" sz="3600"/>
        </a:p>
      </dgm:t>
    </dgm:pt>
    <dgm:pt modelId="{7E8FCDE0-85FA-48F4-B91A-A5BDEAFC772F}" type="sibTrans" cxnId="{782922A1-D456-4E47-A7CA-6F50CC8D9D58}">
      <dgm:prSet/>
      <dgm:spPr/>
      <dgm:t>
        <a:bodyPr/>
        <a:lstStyle/>
        <a:p>
          <a:endParaRPr lang="pt-BR" sz="3600"/>
        </a:p>
      </dgm:t>
    </dgm:pt>
    <dgm:pt modelId="{FF74F2E9-CF74-44E4-8DE8-F0CD587F7A7A}">
      <dgm:prSet phldrT="[Texto]" custT="1"/>
      <dgm:spPr/>
      <dgm:t>
        <a:bodyPr/>
        <a:lstStyle/>
        <a:p>
          <a:r>
            <a:rPr lang="pt-BR" sz="2800" dirty="0" smtClean="0"/>
            <a:t>Processo</a:t>
          </a:r>
          <a:endParaRPr lang="pt-BR" sz="2800" dirty="0"/>
        </a:p>
      </dgm:t>
    </dgm:pt>
    <dgm:pt modelId="{822080C2-6904-47CE-A383-05070FDE5513}" type="parTrans" cxnId="{5CB4BB30-9A5B-40EE-B873-A4892A933B78}">
      <dgm:prSet/>
      <dgm:spPr/>
      <dgm:t>
        <a:bodyPr/>
        <a:lstStyle/>
        <a:p>
          <a:endParaRPr lang="pt-BR" sz="3600"/>
        </a:p>
      </dgm:t>
    </dgm:pt>
    <dgm:pt modelId="{8EE31D06-41DE-4C2B-BA27-AE3BEEAB3216}" type="sibTrans" cxnId="{5CB4BB30-9A5B-40EE-B873-A4892A933B78}">
      <dgm:prSet/>
      <dgm:spPr/>
      <dgm:t>
        <a:bodyPr/>
        <a:lstStyle/>
        <a:p>
          <a:endParaRPr lang="pt-BR" sz="3600"/>
        </a:p>
      </dgm:t>
    </dgm:pt>
    <dgm:pt modelId="{A4026024-B4E9-4688-B6EA-BA323A82802C}">
      <dgm:prSet phldrT="[Texto]" custT="1"/>
      <dgm:spPr/>
      <dgm:t>
        <a:bodyPr/>
        <a:lstStyle/>
        <a:p>
          <a:r>
            <a:rPr lang="pt-BR" sz="2800" dirty="0" smtClean="0"/>
            <a:t>Resultados</a:t>
          </a:r>
          <a:endParaRPr lang="pt-BR" sz="2800" dirty="0"/>
        </a:p>
      </dgm:t>
    </dgm:pt>
    <dgm:pt modelId="{F0C94E25-BC5E-4821-A8F5-4E37AF4AE557}" type="parTrans" cxnId="{B44A271C-C624-4065-B87A-9183FE970C86}">
      <dgm:prSet/>
      <dgm:spPr/>
      <dgm:t>
        <a:bodyPr/>
        <a:lstStyle/>
        <a:p>
          <a:endParaRPr lang="pt-BR" sz="3600"/>
        </a:p>
      </dgm:t>
    </dgm:pt>
    <dgm:pt modelId="{3C995247-B062-492D-9DF1-8395015B7361}" type="sibTrans" cxnId="{B44A271C-C624-4065-B87A-9183FE970C86}">
      <dgm:prSet/>
      <dgm:spPr/>
      <dgm:t>
        <a:bodyPr/>
        <a:lstStyle/>
        <a:p>
          <a:endParaRPr lang="pt-BR" sz="3600"/>
        </a:p>
      </dgm:t>
    </dgm:pt>
    <dgm:pt modelId="{FAD0AED0-DEDC-4CFB-8721-B0520399E74E}" type="pres">
      <dgm:prSet presAssocID="{F51B9E32-2F77-4793-914E-74BE2A8F45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80B11B-3A35-47C5-A3CE-2107FA1BAD72}" type="pres">
      <dgm:prSet presAssocID="{06CEF1E9-D5ED-440C-B1CC-88A6BCBAF04B}" presName="parentLin" presStyleCnt="0"/>
      <dgm:spPr/>
      <dgm:t>
        <a:bodyPr/>
        <a:lstStyle/>
        <a:p>
          <a:endParaRPr lang="pt-BR"/>
        </a:p>
      </dgm:t>
    </dgm:pt>
    <dgm:pt modelId="{356A0F8C-A83D-4D02-9206-315B7B0E072D}" type="pres">
      <dgm:prSet presAssocID="{06CEF1E9-D5ED-440C-B1CC-88A6BCBAF04B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8CD70488-3710-4E26-A728-2B7F5884DB30}" type="pres">
      <dgm:prSet presAssocID="{06CEF1E9-D5ED-440C-B1CC-88A6BCBAF04B}" presName="parentText" presStyleLbl="node1" presStyleIdx="0" presStyleCnt="3" custScaleX="9470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2946B5-96FC-4A5A-AB9D-43130489453F}" type="pres">
      <dgm:prSet presAssocID="{06CEF1E9-D5ED-440C-B1CC-88A6BCBAF04B}" presName="negativeSpace" presStyleCnt="0"/>
      <dgm:spPr/>
      <dgm:t>
        <a:bodyPr/>
        <a:lstStyle/>
        <a:p>
          <a:endParaRPr lang="pt-BR"/>
        </a:p>
      </dgm:t>
    </dgm:pt>
    <dgm:pt modelId="{11ADDBF4-6DB4-4497-8B2B-9CF2D99BF528}" type="pres">
      <dgm:prSet presAssocID="{06CEF1E9-D5ED-440C-B1CC-88A6BCBAF04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20CEF6-B71C-4A86-AB9E-25C2B8FA20C3}" type="pres">
      <dgm:prSet presAssocID="{7E8FCDE0-85FA-48F4-B91A-A5BDEAFC772F}" presName="spaceBetweenRectangles" presStyleCnt="0"/>
      <dgm:spPr/>
      <dgm:t>
        <a:bodyPr/>
        <a:lstStyle/>
        <a:p>
          <a:endParaRPr lang="pt-BR"/>
        </a:p>
      </dgm:t>
    </dgm:pt>
    <dgm:pt modelId="{0A02843D-A55C-425F-BFB7-7728982AE0FC}" type="pres">
      <dgm:prSet presAssocID="{FF74F2E9-CF74-44E4-8DE8-F0CD587F7A7A}" presName="parentLin" presStyleCnt="0"/>
      <dgm:spPr/>
      <dgm:t>
        <a:bodyPr/>
        <a:lstStyle/>
        <a:p>
          <a:endParaRPr lang="pt-BR"/>
        </a:p>
      </dgm:t>
    </dgm:pt>
    <dgm:pt modelId="{8B809823-2B44-466A-8881-2F08529BF018}" type="pres">
      <dgm:prSet presAssocID="{FF74F2E9-CF74-44E4-8DE8-F0CD587F7A7A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A63F0E5E-1E69-477D-98ED-4210848749BF}" type="pres">
      <dgm:prSet presAssocID="{FF74F2E9-CF74-44E4-8DE8-F0CD587F7A7A}" presName="parentText" presStyleLbl="node1" presStyleIdx="1" presStyleCnt="3" custLinFactNeighborX="66667" custLinFactNeighborY="-485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087019-1136-4A05-9FC1-2D844CB5E492}" type="pres">
      <dgm:prSet presAssocID="{FF74F2E9-CF74-44E4-8DE8-F0CD587F7A7A}" presName="negativeSpace" presStyleCnt="0"/>
      <dgm:spPr/>
      <dgm:t>
        <a:bodyPr/>
        <a:lstStyle/>
        <a:p>
          <a:endParaRPr lang="pt-BR"/>
        </a:p>
      </dgm:t>
    </dgm:pt>
    <dgm:pt modelId="{CA32FA29-6708-4286-A50D-4C60FB405759}" type="pres">
      <dgm:prSet presAssocID="{FF74F2E9-CF74-44E4-8DE8-F0CD587F7A7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05AC41-F78D-480A-B993-F5BE7C44D755}" type="pres">
      <dgm:prSet presAssocID="{8EE31D06-41DE-4C2B-BA27-AE3BEEAB3216}" presName="spaceBetweenRectangles" presStyleCnt="0"/>
      <dgm:spPr/>
      <dgm:t>
        <a:bodyPr/>
        <a:lstStyle/>
        <a:p>
          <a:endParaRPr lang="pt-BR"/>
        </a:p>
      </dgm:t>
    </dgm:pt>
    <dgm:pt modelId="{739477DF-D692-4C5C-B81C-44AF06CA0E50}" type="pres">
      <dgm:prSet presAssocID="{A4026024-B4E9-4688-B6EA-BA323A82802C}" presName="parentLin" presStyleCnt="0"/>
      <dgm:spPr/>
      <dgm:t>
        <a:bodyPr/>
        <a:lstStyle/>
        <a:p>
          <a:endParaRPr lang="pt-BR"/>
        </a:p>
      </dgm:t>
    </dgm:pt>
    <dgm:pt modelId="{C8C57A83-96D5-40A5-B3F9-B5B2B0E8C1DD}" type="pres">
      <dgm:prSet presAssocID="{A4026024-B4E9-4688-B6EA-BA323A82802C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E165FE06-4A20-42E4-BB75-BD1A4740A926}" type="pres">
      <dgm:prSet presAssocID="{A4026024-B4E9-4688-B6EA-BA323A82802C}" presName="parentText" presStyleLbl="node1" presStyleIdx="2" presStyleCnt="3" custLinFactX="8235" custLinFactNeighborX="100000" custLinFactNeighborY="-1688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9706A5-D624-40F5-AB8E-1C0FB20D8D5A}" type="pres">
      <dgm:prSet presAssocID="{A4026024-B4E9-4688-B6EA-BA323A82802C}" presName="negativeSpace" presStyleCnt="0"/>
      <dgm:spPr/>
      <dgm:t>
        <a:bodyPr/>
        <a:lstStyle/>
        <a:p>
          <a:endParaRPr lang="pt-BR"/>
        </a:p>
      </dgm:t>
    </dgm:pt>
    <dgm:pt modelId="{B09FDA24-3D7F-4E7B-8A3D-DB0BAF02A4E8}" type="pres">
      <dgm:prSet presAssocID="{A4026024-B4E9-4688-B6EA-BA323A82802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44A271C-C624-4065-B87A-9183FE970C86}" srcId="{F51B9E32-2F77-4793-914E-74BE2A8F4554}" destId="{A4026024-B4E9-4688-B6EA-BA323A82802C}" srcOrd="2" destOrd="0" parTransId="{F0C94E25-BC5E-4821-A8F5-4E37AF4AE557}" sibTransId="{3C995247-B062-492D-9DF1-8395015B7361}"/>
    <dgm:cxn modelId="{F05F180B-B614-423D-9E00-241BA49B29E2}" type="presOf" srcId="{FF74F2E9-CF74-44E4-8DE8-F0CD587F7A7A}" destId="{8B809823-2B44-466A-8881-2F08529BF018}" srcOrd="0" destOrd="0" presId="urn:microsoft.com/office/officeart/2005/8/layout/list1"/>
    <dgm:cxn modelId="{D2ECAF5B-AC99-4177-A05B-7957A31F29EC}" type="presOf" srcId="{A4026024-B4E9-4688-B6EA-BA323A82802C}" destId="{E165FE06-4A20-42E4-BB75-BD1A4740A926}" srcOrd="1" destOrd="0" presId="urn:microsoft.com/office/officeart/2005/8/layout/list1"/>
    <dgm:cxn modelId="{782922A1-D456-4E47-A7CA-6F50CC8D9D58}" srcId="{F51B9E32-2F77-4793-914E-74BE2A8F4554}" destId="{06CEF1E9-D5ED-440C-B1CC-88A6BCBAF04B}" srcOrd="0" destOrd="0" parTransId="{DF6D19EC-54E5-4E73-8563-AB1F70A76A8E}" sibTransId="{7E8FCDE0-85FA-48F4-B91A-A5BDEAFC772F}"/>
    <dgm:cxn modelId="{18989164-B987-4EEA-86BA-D4BE218C689E}" type="presOf" srcId="{F51B9E32-2F77-4793-914E-74BE2A8F4554}" destId="{FAD0AED0-DEDC-4CFB-8721-B0520399E74E}" srcOrd="0" destOrd="0" presId="urn:microsoft.com/office/officeart/2005/8/layout/list1"/>
    <dgm:cxn modelId="{8148C8FE-E2FE-4AFB-9540-8AAB2DAA491F}" type="presOf" srcId="{FF74F2E9-CF74-44E4-8DE8-F0CD587F7A7A}" destId="{A63F0E5E-1E69-477D-98ED-4210848749BF}" srcOrd="1" destOrd="0" presId="urn:microsoft.com/office/officeart/2005/8/layout/list1"/>
    <dgm:cxn modelId="{03631CE4-1F8F-48DC-AA12-48E4E0C9C771}" type="presOf" srcId="{A4026024-B4E9-4688-B6EA-BA323A82802C}" destId="{C8C57A83-96D5-40A5-B3F9-B5B2B0E8C1DD}" srcOrd="0" destOrd="0" presId="urn:microsoft.com/office/officeart/2005/8/layout/list1"/>
    <dgm:cxn modelId="{E1A3F27F-5EC0-4EB0-84F7-2A012058C98C}" type="presOf" srcId="{06CEF1E9-D5ED-440C-B1CC-88A6BCBAF04B}" destId="{8CD70488-3710-4E26-A728-2B7F5884DB30}" srcOrd="1" destOrd="0" presId="urn:microsoft.com/office/officeart/2005/8/layout/list1"/>
    <dgm:cxn modelId="{D468A6D0-0D87-4BEF-B3ED-D29371EB4717}" type="presOf" srcId="{06CEF1E9-D5ED-440C-B1CC-88A6BCBAF04B}" destId="{356A0F8C-A83D-4D02-9206-315B7B0E072D}" srcOrd="0" destOrd="0" presId="urn:microsoft.com/office/officeart/2005/8/layout/list1"/>
    <dgm:cxn modelId="{5CB4BB30-9A5B-40EE-B873-A4892A933B78}" srcId="{F51B9E32-2F77-4793-914E-74BE2A8F4554}" destId="{FF74F2E9-CF74-44E4-8DE8-F0CD587F7A7A}" srcOrd="1" destOrd="0" parTransId="{822080C2-6904-47CE-A383-05070FDE5513}" sibTransId="{8EE31D06-41DE-4C2B-BA27-AE3BEEAB3216}"/>
    <dgm:cxn modelId="{69D2CB63-50EA-42FA-83E4-27D5BD08BF27}" type="presParOf" srcId="{FAD0AED0-DEDC-4CFB-8721-B0520399E74E}" destId="{CC80B11B-3A35-47C5-A3CE-2107FA1BAD72}" srcOrd="0" destOrd="0" presId="urn:microsoft.com/office/officeart/2005/8/layout/list1"/>
    <dgm:cxn modelId="{2145A3A6-2197-4044-8C29-2FDFD6EE8D80}" type="presParOf" srcId="{CC80B11B-3A35-47C5-A3CE-2107FA1BAD72}" destId="{356A0F8C-A83D-4D02-9206-315B7B0E072D}" srcOrd="0" destOrd="0" presId="urn:microsoft.com/office/officeart/2005/8/layout/list1"/>
    <dgm:cxn modelId="{3DAC9A0F-B12E-4BB1-BB77-7DAB45BE4C9B}" type="presParOf" srcId="{CC80B11B-3A35-47C5-A3CE-2107FA1BAD72}" destId="{8CD70488-3710-4E26-A728-2B7F5884DB30}" srcOrd="1" destOrd="0" presId="urn:microsoft.com/office/officeart/2005/8/layout/list1"/>
    <dgm:cxn modelId="{5766E50A-8D97-45C0-A5E7-3912126CF0ED}" type="presParOf" srcId="{FAD0AED0-DEDC-4CFB-8721-B0520399E74E}" destId="{C12946B5-96FC-4A5A-AB9D-43130489453F}" srcOrd="1" destOrd="0" presId="urn:microsoft.com/office/officeart/2005/8/layout/list1"/>
    <dgm:cxn modelId="{0C174089-231C-48E4-B928-7D0C8E55123C}" type="presParOf" srcId="{FAD0AED0-DEDC-4CFB-8721-B0520399E74E}" destId="{11ADDBF4-6DB4-4497-8B2B-9CF2D99BF528}" srcOrd="2" destOrd="0" presId="urn:microsoft.com/office/officeart/2005/8/layout/list1"/>
    <dgm:cxn modelId="{DC9FE7E2-B9D8-49BA-AFDE-505137FCA34C}" type="presParOf" srcId="{FAD0AED0-DEDC-4CFB-8721-B0520399E74E}" destId="{9420CEF6-B71C-4A86-AB9E-25C2B8FA20C3}" srcOrd="3" destOrd="0" presId="urn:microsoft.com/office/officeart/2005/8/layout/list1"/>
    <dgm:cxn modelId="{1CF4E27C-3364-41D2-8F65-DF741A912290}" type="presParOf" srcId="{FAD0AED0-DEDC-4CFB-8721-B0520399E74E}" destId="{0A02843D-A55C-425F-BFB7-7728982AE0FC}" srcOrd="4" destOrd="0" presId="urn:microsoft.com/office/officeart/2005/8/layout/list1"/>
    <dgm:cxn modelId="{5FCE0B47-F08A-4F73-A901-68B4ADEBC805}" type="presParOf" srcId="{0A02843D-A55C-425F-BFB7-7728982AE0FC}" destId="{8B809823-2B44-466A-8881-2F08529BF018}" srcOrd="0" destOrd="0" presId="urn:microsoft.com/office/officeart/2005/8/layout/list1"/>
    <dgm:cxn modelId="{B6B1511F-7066-4B17-9503-3AABFB37D70E}" type="presParOf" srcId="{0A02843D-A55C-425F-BFB7-7728982AE0FC}" destId="{A63F0E5E-1E69-477D-98ED-4210848749BF}" srcOrd="1" destOrd="0" presId="urn:microsoft.com/office/officeart/2005/8/layout/list1"/>
    <dgm:cxn modelId="{14EA321A-A431-4B09-8878-E191EA326D43}" type="presParOf" srcId="{FAD0AED0-DEDC-4CFB-8721-B0520399E74E}" destId="{04087019-1136-4A05-9FC1-2D844CB5E492}" srcOrd="5" destOrd="0" presId="urn:microsoft.com/office/officeart/2005/8/layout/list1"/>
    <dgm:cxn modelId="{CCE9A074-4CE1-46DB-AC61-0E4FDEEDEF70}" type="presParOf" srcId="{FAD0AED0-DEDC-4CFB-8721-B0520399E74E}" destId="{CA32FA29-6708-4286-A50D-4C60FB405759}" srcOrd="6" destOrd="0" presId="urn:microsoft.com/office/officeart/2005/8/layout/list1"/>
    <dgm:cxn modelId="{B21184D3-6790-4FAF-9C49-14936DA4D6D7}" type="presParOf" srcId="{FAD0AED0-DEDC-4CFB-8721-B0520399E74E}" destId="{A705AC41-F78D-480A-B993-F5BE7C44D755}" srcOrd="7" destOrd="0" presId="urn:microsoft.com/office/officeart/2005/8/layout/list1"/>
    <dgm:cxn modelId="{DC3F3EDD-A973-4B3D-8097-7D5D38B7EA49}" type="presParOf" srcId="{FAD0AED0-DEDC-4CFB-8721-B0520399E74E}" destId="{739477DF-D692-4C5C-B81C-44AF06CA0E50}" srcOrd="8" destOrd="0" presId="urn:microsoft.com/office/officeart/2005/8/layout/list1"/>
    <dgm:cxn modelId="{1E89CA4C-023D-46C1-BFDC-FCBACE96EEB9}" type="presParOf" srcId="{739477DF-D692-4C5C-B81C-44AF06CA0E50}" destId="{C8C57A83-96D5-40A5-B3F9-B5B2B0E8C1DD}" srcOrd="0" destOrd="0" presId="urn:microsoft.com/office/officeart/2005/8/layout/list1"/>
    <dgm:cxn modelId="{B5ABE4D1-C0A0-46C4-9920-BEED9D0B260D}" type="presParOf" srcId="{739477DF-D692-4C5C-B81C-44AF06CA0E50}" destId="{E165FE06-4A20-42E4-BB75-BD1A4740A926}" srcOrd="1" destOrd="0" presId="urn:microsoft.com/office/officeart/2005/8/layout/list1"/>
    <dgm:cxn modelId="{AF1661D3-E3BC-4BA6-864A-079D9E79CCA3}" type="presParOf" srcId="{FAD0AED0-DEDC-4CFB-8721-B0520399E74E}" destId="{529706A5-D624-40F5-AB8E-1C0FB20D8D5A}" srcOrd="9" destOrd="0" presId="urn:microsoft.com/office/officeart/2005/8/layout/list1"/>
    <dgm:cxn modelId="{CB5825E1-E07B-43A4-87D5-64D46A0CCE2F}" type="presParOf" srcId="{FAD0AED0-DEDC-4CFB-8721-B0520399E74E}" destId="{B09FDA24-3D7F-4E7B-8A3D-DB0BAF02A4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118370-822E-4720-9AE1-1C3D25F32823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CA944F4-8837-4D12-AA01-F59FBD0E0C1D}">
      <dgm:prSet phldrT="[Texto]" custT="1"/>
      <dgm:spPr/>
      <dgm:t>
        <a:bodyPr/>
        <a:lstStyle/>
        <a:p>
          <a:pPr algn="ctr"/>
          <a:r>
            <a:rPr lang="pt-BR" sz="2600" b="1" dirty="0" smtClean="0"/>
            <a:t>“P</a:t>
          </a:r>
          <a:r>
            <a:rPr lang="pt-BR" sz="2000" b="1" dirty="0" smtClean="0"/>
            <a:t>rofessor/tutor</a:t>
          </a:r>
          <a:r>
            <a:rPr lang="pt-BR" sz="2000" dirty="0" smtClean="0"/>
            <a:t>” </a:t>
          </a:r>
        </a:p>
        <a:p>
          <a:pPr algn="just"/>
          <a:endParaRPr lang="pt-BR" sz="2000" dirty="0" smtClean="0"/>
        </a:p>
        <a:p>
          <a:pPr algn="just"/>
          <a:r>
            <a:rPr lang="pt-BR" sz="2000" b="1" dirty="0" smtClean="0"/>
            <a:t>80,72% </a:t>
          </a:r>
          <a:r>
            <a:rPr lang="pt-BR" sz="2000" dirty="0" smtClean="0"/>
            <a:t>dos conceitos “ótimo” e “bom”,</a:t>
          </a:r>
        </a:p>
        <a:p>
          <a:pPr algn="ctr"/>
          <a:endParaRPr lang="pt-BR" sz="2000" dirty="0" smtClean="0"/>
        </a:p>
        <a:p>
          <a:pPr algn="just"/>
          <a:r>
            <a:rPr lang="pt-BR" sz="2000" b="1" dirty="0" smtClean="0"/>
            <a:t>1,96</a:t>
          </a:r>
          <a:r>
            <a:rPr lang="pt-BR" sz="2000" dirty="0" smtClean="0"/>
            <a:t> dos conceitos “ruim” e “péssimo” </a:t>
          </a:r>
          <a:endParaRPr lang="pt-BR" sz="2600" dirty="0"/>
        </a:p>
      </dgm:t>
    </dgm:pt>
    <dgm:pt modelId="{2066FE86-6557-4144-BAF4-1719B1414FF5}" type="parTrans" cxnId="{5123ECC5-093B-4374-B863-4426E92D6E85}">
      <dgm:prSet/>
      <dgm:spPr/>
      <dgm:t>
        <a:bodyPr/>
        <a:lstStyle/>
        <a:p>
          <a:endParaRPr lang="pt-BR"/>
        </a:p>
      </dgm:t>
    </dgm:pt>
    <dgm:pt modelId="{48C47962-DCD0-4538-BAC8-5BEAD8EE49B3}" type="sibTrans" cxnId="{5123ECC5-093B-4374-B863-4426E92D6E85}">
      <dgm:prSet/>
      <dgm:spPr/>
      <dgm:t>
        <a:bodyPr/>
        <a:lstStyle/>
        <a:p>
          <a:endParaRPr lang="pt-BR"/>
        </a:p>
      </dgm:t>
    </dgm:pt>
    <dgm:pt modelId="{C4E6E940-637F-4E3A-8926-38EFAA8F47FF}">
      <dgm:prSet phldrT="[Texto]" custT="1"/>
      <dgm:spPr/>
      <dgm:t>
        <a:bodyPr/>
        <a:lstStyle/>
        <a:p>
          <a:pPr algn="ctr"/>
          <a:r>
            <a:rPr lang="pt-BR" sz="2000" b="1" dirty="0" smtClean="0"/>
            <a:t>Aluno </a:t>
          </a:r>
        </a:p>
        <a:p>
          <a:pPr algn="just"/>
          <a:endParaRPr lang="pt-BR" sz="1800" b="1" dirty="0" smtClean="0"/>
        </a:p>
        <a:p>
          <a:pPr algn="just"/>
          <a:r>
            <a:rPr lang="pt-BR" sz="2000" b="1" dirty="0" smtClean="0"/>
            <a:t>59,47% </a:t>
          </a:r>
          <a:r>
            <a:rPr lang="pt-BR" sz="2000" dirty="0" smtClean="0"/>
            <a:t>dos conceitos “ótimo” e “bom</a:t>
          </a:r>
        </a:p>
        <a:p>
          <a:pPr algn="just"/>
          <a:endParaRPr lang="pt-BR" sz="2000" dirty="0" smtClean="0"/>
        </a:p>
        <a:p>
          <a:pPr algn="just"/>
          <a:r>
            <a:rPr lang="pt-BR" sz="2000" b="1" dirty="0" smtClean="0"/>
            <a:t>8,17% </a:t>
          </a:r>
          <a:r>
            <a:rPr lang="pt-BR" sz="2000" b="0" dirty="0" smtClean="0"/>
            <a:t>dos conceitos </a:t>
          </a:r>
          <a:r>
            <a:rPr lang="pt-BR" sz="2000" dirty="0" smtClean="0"/>
            <a:t>“ruim” e “péssimo”.</a:t>
          </a:r>
          <a:endParaRPr lang="pt-BR" sz="6600" dirty="0"/>
        </a:p>
      </dgm:t>
    </dgm:pt>
    <dgm:pt modelId="{3AD7237D-BEAC-4F46-973B-BBAF7C2551E9}" type="parTrans" cxnId="{D69B00A4-57A4-4D1F-BE4B-41B8F0A0CA77}">
      <dgm:prSet/>
      <dgm:spPr/>
      <dgm:t>
        <a:bodyPr/>
        <a:lstStyle/>
        <a:p>
          <a:endParaRPr lang="pt-BR"/>
        </a:p>
      </dgm:t>
    </dgm:pt>
    <dgm:pt modelId="{F0630AB1-4D26-43DA-8524-D76D0762BAFB}" type="sibTrans" cxnId="{D69B00A4-57A4-4D1F-BE4B-41B8F0A0CA77}">
      <dgm:prSet/>
      <dgm:spPr/>
      <dgm:t>
        <a:bodyPr/>
        <a:lstStyle/>
        <a:p>
          <a:endParaRPr lang="pt-BR"/>
        </a:p>
      </dgm:t>
    </dgm:pt>
    <dgm:pt modelId="{C5FC6B9B-BF7B-4901-BD9C-6B0FDCE553A6}" type="pres">
      <dgm:prSet presAssocID="{99118370-822E-4720-9AE1-1C3D25F32823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14473F9B-F714-49D1-A668-1904FA1A7D3A}" type="pres">
      <dgm:prSet presAssocID="{99118370-822E-4720-9AE1-1C3D25F32823}" presName="Background" presStyleLbl="bgImgPlace1" presStyleIdx="0" presStyleCnt="1" custLinFactNeighborX="332" custLinFactNeighborY="585"/>
      <dgm:spPr/>
    </dgm:pt>
    <dgm:pt modelId="{030E71DC-7979-4DA8-9DA7-4DAB2CCDB5EE}" type="pres">
      <dgm:prSet presAssocID="{99118370-822E-4720-9AE1-1C3D25F32823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BDAB93-4747-4B35-BF50-F3342F2B9D5F}" type="pres">
      <dgm:prSet presAssocID="{99118370-822E-4720-9AE1-1C3D25F32823}" presName="ParentText2" presStyleLbl="revTx" presStyleIdx="1" presStyleCnt="2" custLinFactNeighborX="2486" custLinFactNeighborY="7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0681F4-33BB-4335-AB80-C8C837DC9CB0}" type="pres">
      <dgm:prSet presAssocID="{99118370-822E-4720-9AE1-1C3D25F32823}" presName="Plus" presStyleLbl="alignNode1" presStyleIdx="0" presStyleCnt="2"/>
      <dgm:spPr/>
    </dgm:pt>
    <dgm:pt modelId="{8BDDED0F-3EB2-4810-863D-30B606838341}" type="pres">
      <dgm:prSet presAssocID="{99118370-822E-4720-9AE1-1C3D25F32823}" presName="Minus" presStyleLbl="alignNode1" presStyleIdx="1" presStyleCnt="2"/>
      <dgm:spPr/>
    </dgm:pt>
    <dgm:pt modelId="{3EA35C91-98F4-4432-AF05-812C8E7E473D}" type="pres">
      <dgm:prSet presAssocID="{99118370-822E-4720-9AE1-1C3D25F32823}" presName="Divider" presStyleLbl="parChTrans1D1" presStyleIdx="0" presStyleCnt="1"/>
      <dgm:spPr/>
    </dgm:pt>
  </dgm:ptLst>
  <dgm:cxnLst>
    <dgm:cxn modelId="{248B69A2-17C7-41FD-9DFD-20BC3B25202B}" type="presOf" srcId="{C4E6E940-637F-4E3A-8926-38EFAA8F47FF}" destId="{1CBDAB93-4747-4B35-BF50-F3342F2B9D5F}" srcOrd="0" destOrd="0" presId="urn:microsoft.com/office/officeart/2009/3/layout/PlusandMinus"/>
    <dgm:cxn modelId="{D69B00A4-57A4-4D1F-BE4B-41B8F0A0CA77}" srcId="{99118370-822E-4720-9AE1-1C3D25F32823}" destId="{C4E6E940-637F-4E3A-8926-38EFAA8F47FF}" srcOrd="1" destOrd="0" parTransId="{3AD7237D-BEAC-4F46-973B-BBAF7C2551E9}" sibTransId="{F0630AB1-4D26-43DA-8524-D76D0762BAFB}"/>
    <dgm:cxn modelId="{5123ECC5-093B-4374-B863-4426E92D6E85}" srcId="{99118370-822E-4720-9AE1-1C3D25F32823}" destId="{0CA944F4-8837-4D12-AA01-F59FBD0E0C1D}" srcOrd="0" destOrd="0" parTransId="{2066FE86-6557-4144-BAF4-1719B1414FF5}" sibTransId="{48C47962-DCD0-4538-BAC8-5BEAD8EE49B3}"/>
    <dgm:cxn modelId="{36CF48F2-EAE3-4600-A324-910EA6651AB3}" type="presOf" srcId="{0CA944F4-8837-4D12-AA01-F59FBD0E0C1D}" destId="{030E71DC-7979-4DA8-9DA7-4DAB2CCDB5EE}" srcOrd="0" destOrd="0" presId="urn:microsoft.com/office/officeart/2009/3/layout/PlusandMinus"/>
    <dgm:cxn modelId="{2F8453BD-E275-4EED-94F5-190F73E6FE15}" type="presOf" srcId="{99118370-822E-4720-9AE1-1C3D25F32823}" destId="{C5FC6B9B-BF7B-4901-BD9C-6B0FDCE553A6}" srcOrd="0" destOrd="0" presId="urn:microsoft.com/office/officeart/2009/3/layout/PlusandMinus"/>
    <dgm:cxn modelId="{C4CB0421-E81E-48F2-BD9C-04D384102360}" type="presParOf" srcId="{C5FC6B9B-BF7B-4901-BD9C-6B0FDCE553A6}" destId="{14473F9B-F714-49D1-A668-1904FA1A7D3A}" srcOrd="0" destOrd="0" presId="urn:microsoft.com/office/officeart/2009/3/layout/PlusandMinus"/>
    <dgm:cxn modelId="{B30E3658-C0A4-4428-9888-43B4669F4C10}" type="presParOf" srcId="{C5FC6B9B-BF7B-4901-BD9C-6B0FDCE553A6}" destId="{030E71DC-7979-4DA8-9DA7-4DAB2CCDB5EE}" srcOrd="1" destOrd="0" presId="urn:microsoft.com/office/officeart/2009/3/layout/PlusandMinus"/>
    <dgm:cxn modelId="{94EEC742-90CD-4C6C-BDAE-59DCE110AF07}" type="presParOf" srcId="{C5FC6B9B-BF7B-4901-BD9C-6B0FDCE553A6}" destId="{1CBDAB93-4747-4B35-BF50-F3342F2B9D5F}" srcOrd="2" destOrd="0" presId="urn:microsoft.com/office/officeart/2009/3/layout/PlusandMinus"/>
    <dgm:cxn modelId="{001ECF99-9832-429B-A5F7-01D8D83607B3}" type="presParOf" srcId="{C5FC6B9B-BF7B-4901-BD9C-6B0FDCE553A6}" destId="{410681F4-33BB-4335-AB80-C8C837DC9CB0}" srcOrd="3" destOrd="0" presId="urn:microsoft.com/office/officeart/2009/3/layout/PlusandMinus"/>
    <dgm:cxn modelId="{63AA4E3E-DB21-4735-962E-EF4EF99472F8}" type="presParOf" srcId="{C5FC6B9B-BF7B-4901-BD9C-6B0FDCE553A6}" destId="{8BDDED0F-3EB2-4810-863D-30B606838341}" srcOrd="4" destOrd="0" presId="urn:microsoft.com/office/officeart/2009/3/layout/PlusandMinus"/>
    <dgm:cxn modelId="{6DCCF618-C810-47F5-874E-873239067CC8}" type="presParOf" srcId="{C5FC6B9B-BF7B-4901-BD9C-6B0FDCE553A6}" destId="{3EA35C91-98F4-4432-AF05-812C8E7E473D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40000-F278-48D0-9282-E09EE0591B88}">
      <dsp:nvSpPr>
        <dsp:cNvPr id="0" name=""/>
        <dsp:cNvSpPr/>
      </dsp:nvSpPr>
      <dsp:spPr>
        <a:xfrm>
          <a:off x="131629" y="1341510"/>
          <a:ext cx="1470914" cy="13385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36" tIns="10160" rIns="2643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Instituição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347039" y="1537538"/>
        <a:ext cx="1040094" cy="946507"/>
      </dsp:txXfrm>
    </dsp:sp>
    <dsp:sp modelId="{FDFEAF0F-15CD-4678-A293-463CD86979A3}">
      <dsp:nvSpPr>
        <dsp:cNvPr id="0" name=""/>
        <dsp:cNvSpPr/>
      </dsp:nvSpPr>
      <dsp:spPr>
        <a:xfrm>
          <a:off x="1375774" y="1386791"/>
          <a:ext cx="732997" cy="722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36" tIns="10160" rIns="2643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Educação</a:t>
          </a:r>
          <a:endParaRPr lang="pt-BR" sz="800" kern="1200" dirty="0"/>
        </a:p>
      </dsp:txBody>
      <dsp:txXfrm>
        <a:off x="1483119" y="1492670"/>
        <a:ext cx="518307" cy="511228"/>
      </dsp:txXfrm>
    </dsp:sp>
    <dsp:sp modelId="{878B7386-7767-4405-8AE7-D2AA0C97B21D}">
      <dsp:nvSpPr>
        <dsp:cNvPr id="0" name=""/>
        <dsp:cNvSpPr/>
      </dsp:nvSpPr>
      <dsp:spPr>
        <a:xfrm>
          <a:off x="1984721" y="1683478"/>
          <a:ext cx="480367" cy="4803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36" tIns="10160" rIns="2643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dirty="0" smtClean="0"/>
            <a:t>Cursos </a:t>
          </a:r>
          <a:endParaRPr lang="pt-BR" sz="800" kern="1200" dirty="0"/>
        </a:p>
      </dsp:txBody>
      <dsp:txXfrm>
        <a:off x="2055069" y="1753826"/>
        <a:ext cx="339671" cy="339671"/>
      </dsp:txXfrm>
    </dsp:sp>
    <dsp:sp modelId="{FB58DC98-8799-4897-A57C-7F6526FA65A1}">
      <dsp:nvSpPr>
        <dsp:cNvPr id="0" name=""/>
        <dsp:cNvSpPr/>
      </dsp:nvSpPr>
      <dsp:spPr>
        <a:xfrm>
          <a:off x="2660432" y="1498895"/>
          <a:ext cx="2514109" cy="14353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36" tIns="35560" rIns="264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Disciplina</a:t>
          </a:r>
          <a:r>
            <a:rPr lang="pt-BR" sz="700" kern="1200" baseline="0" dirty="0" smtClean="0"/>
            <a:t> </a:t>
          </a:r>
          <a:endParaRPr lang="pt-BR" sz="700" kern="1200" dirty="0"/>
        </a:p>
      </dsp:txBody>
      <dsp:txXfrm>
        <a:off x="3028615" y="1709095"/>
        <a:ext cx="1777743" cy="1014933"/>
      </dsp:txXfrm>
    </dsp:sp>
    <dsp:sp modelId="{2873394B-1E84-496E-9A58-AF6DF70D04AC}">
      <dsp:nvSpPr>
        <dsp:cNvPr id="0" name=""/>
        <dsp:cNvSpPr/>
      </dsp:nvSpPr>
      <dsp:spPr>
        <a:xfrm>
          <a:off x="3370997" y="1157493"/>
          <a:ext cx="3125266" cy="11134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36" tIns="25400" rIns="2643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Professor</a:t>
          </a:r>
          <a:endParaRPr lang="pt-BR" sz="2400" kern="1200" dirty="0"/>
        </a:p>
      </dsp:txBody>
      <dsp:txXfrm>
        <a:off x="3828682" y="1320555"/>
        <a:ext cx="2209896" cy="787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D1444-5B80-4587-9C34-B511628E21CC}">
      <dsp:nvSpPr>
        <dsp:cNvPr id="0" name=""/>
        <dsp:cNvSpPr/>
      </dsp:nvSpPr>
      <dsp:spPr>
        <a:xfrm>
          <a:off x="959766" y="447825"/>
          <a:ext cx="1791890" cy="1791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0320" rIns="98614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Suporte</a:t>
          </a:r>
          <a:r>
            <a:rPr lang="pt-BR" sz="1600" kern="1200" baseline="0" dirty="0" smtClean="0"/>
            <a:t> </a:t>
          </a:r>
          <a:endParaRPr lang="pt-BR" sz="1600" kern="1200" dirty="0"/>
        </a:p>
      </dsp:txBody>
      <dsp:txXfrm>
        <a:off x="1222182" y="710241"/>
        <a:ext cx="1267058" cy="1267058"/>
      </dsp:txXfrm>
    </dsp:sp>
    <dsp:sp modelId="{8CFA07B2-8156-4F18-A87E-B52C5B276C98}">
      <dsp:nvSpPr>
        <dsp:cNvPr id="0" name=""/>
        <dsp:cNvSpPr/>
      </dsp:nvSpPr>
      <dsp:spPr>
        <a:xfrm>
          <a:off x="1103784" y="2272109"/>
          <a:ext cx="1791890" cy="1791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0320" rIns="98614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Aprendizado </a:t>
          </a:r>
          <a:endParaRPr lang="pt-BR" sz="1600" kern="1200" dirty="0"/>
        </a:p>
      </dsp:txBody>
      <dsp:txXfrm>
        <a:off x="1366200" y="2534525"/>
        <a:ext cx="1267058" cy="1267058"/>
      </dsp:txXfrm>
    </dsp:sp>
    <dsp:sp modelId="{94E30E35-E272-4F47-B61A-84F1BD619BFD}">
      <dsp:nvSpPr>
        <dsp:cNvPr id="0" name=""/>
        <dsp:cNvSpPr/>
      </dsp:nvSpPr>
      <dsp:spPr>
        <a:xfrm>
          <a:off x="3192017" y="2272109"/>
          <a:ext cx="1791890" cy="1791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0320" rIns="98614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Material </a:t>
          </a:r>
          <a:endParaRPr lang="pt-BR" sz="1600" kern="1200" dirty="0"/>
        </a:p>
      </dsp:txBody>
      <dsp:txXfrm>
        <a:off x="3454433" y="2534525"/>
        <a:ext cx="1267058" cy="1267058"/>
      </dsp:txXfrm>
    </dsp:sp>
    <dsp:sp modelId="{02460B68-751A-4EEB-B256-3C1DA725D7A6}">
      <dsp:nvSpPr>
        <dsp:cNvPr id="0" name=""/>
        <dsp:cNvSpPr/>
      </dsp:nvSpPr>
      <dsp:spPr>
        <a:xfrm>
          <a:off x="4304109" y="663855"/>
          <a:ext cx="1791890" cy="1791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8614" tIns="20320" rIns="98614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Aluno </a:t>
          </a:r>
          <a:endParaRPr lang="pt-BR" sz="1600" kern="1200" dirty="0"/>
        </a:p>
      </dsp:txBody>
      <dsp:txXfrm>
        <a:off x="4566525" y="926271"/>
        <a:ext cx="1267058" cy="1267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DDBF4-6DB4-4497-8B2B-9CF2D99BF528}">
      <dsp:nvSpPr>
        <dsp:cNvPr id="0" name=""/>
        <dsp:cNvSpPr/>
      </dsp:nvSpPr>
      <dsp:spPr>
        <a:xfrm>
          <a:off x="0" y="491099"/>
          <a:ext cx="777686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70488-3710-4E26-A728-2B7F5884DB30}">
      <dsp:nvSpPr>
        <dsp:cNvPr id="0" name=""/>
        <dsp:cNvSpPr/>
      </dsp:nvSpPr>
      <dsp:spPr>
        <a:xfrm>
          <a:off x="388843" y="4019"/>
          <a:ext cx="5155773" cy="97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Entrada</a:t>
          </a:r>
          <a:endParaRPr lang="pt-BR" sz="2800" kern="1200" dirty="0"/>
        </a:p>
      </dsp:txBody>
      <dsp:txXfrm>
        <a:off x="436398" y="51574"/>
        <a:ext cx="5060663" cy="879050"/>
      </dsp:txXfrm>
    </dsp:sp>
    <dsp:sp modelId="{CA32FA29-6708-4286-A50D-4C60FB405759}">
      <dsp:nvSpPr>
        <dsp:cNvPr id="0" name=""/>
        <dsp:cNvSpPr/>
      </dsp:nvSpPr>
      <dsp:spPr>
        <a:xfrm>
          <a:off x="0" y="1987980"/>
          <a:ext cx="777686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F0E5E-1E69-477D-98ED-4210848749BF}">
      <dsp:nvSpPr>
        <dsp:cNvPr id="0" name=""/>
        <dsp:cNvSpPr/>
      </dsp:nvSpPr>
      <dsp:spPr>
        <a:xfrm>
          <a:off x="648073" y="1453565"/>
          <a:ext cx="5443804" cy="97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Processo</a:t>
          </a:r>
          <a:endParaRPr lang="pt-BR" sz="2800" kern="1200" dirty="0"/>
        </a:p>
      </dsp:txBody>
      <dsp:txXfrm>
        <a:off x="695628" y="1501120"/>
        <a:ext cx="5348694" cy="879050"/>
      </dsp:txXfrm>
    </dsp:sp>
    <dsp:sp modelId="{B09FDA24-3D7F-4E7B-8A3D-DB0BAF02A4E8}">
      <dsp:nvSpPr>
        <dsp:cNvPr id="0" name=""/>
        <dsp:cNvSpPr/>
      </dsp:nvSpPr>
      <dsp:spPr>
        <a:xfrm>
          <a:off x="0" y="3484860"/>
          <a:ext cx="777686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5FE06-4A20-42E4-BB75-BD1A4740A926}">
      <dsp:nvSpPr>
        <dsp:cNvPr id="0" name=""/>
        <dsp:cNvSpPr/>
      </dsp:nvSpPr>
      <dsp:spPr>
        <a:xfrm>
          <a:off x="1225983" y="2833332"/>
          <a:ext cx="5443804" cy="97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Resultados</a:t>
          </a:r>
          <a:endParaRPr lang="pt-BR" sz="2800" kern="1200" dirty="0"/>
        </a:p>
      </dsp:txBody>
      <dsp:txXfrm>
        <a:off x="1273538" y="2880887"/>
        <a:ext cx="5348694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3F9B-F714-49D1-A668-1904FA1A7D3A}">
      <dsp:nvSpPr>
        <dsp:cNvPr id="0" name=""/>
        <dsp:cNvSpPr/>
      </dsp:nvSpPr>
      <dsp:spPr>
        <a:xfrm>
          <a:off x="737702" y="825063"/>
          <a:ext cx="6909381" cy="35707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E71DC-7979-4DA8-9DA7-4DAB2CCDB5EE}">
      <dsp:nvSpPr>
        <dsp:cNvPr id="0" name=""/>
        <dsp:cNvSpPr/>
      </dsp:nvSpPr>
      <dsp:spPr>
        <a:xfrm>
          <a:off x="921250" y="1221775"/>
          <a:ext cx="3208494" cy="3054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“P</a:t>
          </a:r>
          <a:r>
            <a:rPr lang="pt-BR" sz="2000" b="1" kern="1200" dirty="0" smtClean="0"/>
            <a:t>rofessor/tutor</a:t>
          </a:r>
          <a:r>
            <a:rPr lang="pt-BR" sz="2000" kern="1200" dirty="0" smtClean="0"/>
            <a:t>” </a:t>
          </a:r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80,72% </a:t>
          </a:r>
          <a:r>
            <a:rPr lang="pt-BR" sz="2000" kern="1200" dirty="0" smtClean="0"/>
            <a:t>dos conceitos “ótimo” e “bom”,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1,96</a:t>
          </a:r>
          <a:r>
            <a:rPr lang="pt-BR" sz="2000" kern="1200" dirty="0" smtClean="0"/>
            <a:t> dos conceitos “ruim” e “péssimo” </a:t>
          </a:r>
          <a:endParaRPr lang="pt-BR" sz="2600" kern="1200" dirty="0"/>
        </a:p>
      </dsp:txBody>
      <dsp:txXfrm>
        <a:off x="921250" y="1221775"/>
        <a:ext cx="3208494" cy="3054712"/>
      </dsp:txXfrm>
    </dsp:sp>
    <dsp:sp modelId="{1CBDAB93-4747-4B35-BF50-F3342F2B9D5F}">
      <dsp:nvSpPr>
        <dsp:cNvPr id="0" name=""/>
        <dsp:cNvSpPr/>
      </dsp:nvSpPr>
      <dsp:spPr>
        <a:xfrm>
          <a:off x="4280984" y="1245266"/>
          <a:ext cx="3208494" cy="3054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Aluno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b="1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59,47% </a:t>
          </a:r>
          <a:r>
            <a:rPr lang="pt-BR" sz="2000" kern="1200" dirty="0" smtClean="0"/>
            <a:t>dos conceitos “ótimo” e “bom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8,17% </a:t>
          </a:r>
          <a:r>
            <a:rPr lang="pt-BR" sz="2000" b="0" kern="1200" dirty="0" smtClean="0"/>
            <a:t>dos conceitos </a:t>
          </a:r>
          <a:r>
            <a:rPr lang="pt-BR" sz="2000" kern="1200" dirty="0" smtClean="0"/>
            <a:t>“ruim” e “péssimo”.</a:t>
          </a:r>
          <a:endParaRPr lang="pt-BR" sz="6600" kern="1200" dirty="0"/>
        </a:p>
      </dsp:txBody>
      <dsp:txXfrm>
        <a:off x="4280984" y="1245266"/>
        <a:ext cx="3208494" cy="3054712"/>
      </dsp:txXfrm>
    </dsp:sp>
    <dsp:sp modelId="{410681F4-33BB-4335-AB80-C8C837DC9CB0}">
      <dsp:nvSpPr>
        <dsp:cNvPr id="0" name=""/>
        <dsp:cNvSpPr/>
      </dsp:nvSpPr>
      <dsp:spPr>
        <a:xfrm>
          <a:off x="0" y="89594"/>
          <a:ext cx="1350109" cy="1350109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DED0F-3EB2-4810-863D-30B606838341}">
      <dsp:nvSpPr>
        <dsp:cNvPr id="0" name=""/>
        <dsp:cNvSpPr/>
      </dsp:nvSpPr>
      <dsp:spPr>
        <a:xfrm>
          <a:off x="6671127" y="575126"/>
          <a:ext cx="1270690" cy="435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35C91-98F4-4432-AF05-812C8E7E473D}">
      <dsp:nvSpPr>
        <dsp:cNvPr id="0" name=""/>
        <dsp:cNvSpPr/>
      </dsp:nvSpPr>
      <dsp:spPr>
        <a:xfrm>
          <a:off x="4169454" y="1228307"/>
          <a:ext cx="794" cy="2917544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0A238-B9EA-42B3-9458-78CA2BCFBA8D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C7EC5-522D-4350-AF97-DADB749862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12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C7EC5-522D-4350-AF97-DADB749862F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1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5947-2B1B-4895-BC3A-E85058922A21}" type="datetime1">
              <a:rPr lang="pt-BR" smtClean="0"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35D-7F52-4C3D-8E06-F99B9A9CF025}" type="datetime1">
              <a:rPr lang="pt-BR" smtClean="0"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C8BB-F5DF-4DEC-A3DC-39397458D2BA}" type="datetime1">
              <a:rPr lang="pt-BR" smtClean="0"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44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9737-710A-4BA4-A624-3537560BA5AD}" type="datetime1">
              <a:rPr lang="pt-BR" smtClean="0"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5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6A23-5A75-4A25-8CCB-F04FC8099E26}" type="datetime1">
              <a:rPr lang="pt-BR" smtClean="0"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54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0E99-EE35-45D7-B36A-5D6080B28802}" type="datetime1">
              <a:rPr lang="pt-BR" smtClean="0"/>
              <a:t>08/10/2014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97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2AF4-1011-4ECF-843B-11910A50D427}" type="datetime1">
              <a:rPr lang="pt-BR" smtClean="0"/>
              <a:t>08/10/2014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45D-AB6F-435B-AFD9-5BFB488BBC0A}" type="datetime1">
              <a:rPr lang="pt-BR" smtClean="0"/>
              <a:t>08/10/2014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7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EC36-AED8-4160-8FE3-6A76747934A7}" type="datetime1">
              <a:rPr lang="pt-BR" smtClean="0"/>
              <a:t>08/10/2014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34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D09E4CD-55DC-45EA-BE09-94727C60EC47}" type="datetime1">
              <a:rPr lang="pt-BR" smtClean="0"/>
              <a:t>08/10/2014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85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B32C-B980-46B9-895B-E4F1FFC74FD0}" type="datetime1">
              <a:rPr lang="pt-BR" smtClean="0"/>
              <a:t>08/10/2014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5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D2E921-0C52-42FF-B512-42D0EE80C00A}" type="datetime1">
              <a:rPr lang="pt-BR" smtClean="0"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05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y.raposo@unifemm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yrtes@unifemm.edu.br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043608" y="2002014"/>
            <a:ext cx="7056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cap="all" dirty="0">
                <a:latin typeface="Arial" panose="020B0604020202020204" pitchFamily="34" charset="0"/>
                <a:cs typeface="Arial" panose="020B0604020202020204" pitchFamily="34" charset="0"/>
              </a:rPr>
              <a:t>Potencialidades e Desafios da Modalidade Semipresencial: um estudo de </a:t>
            </a:r>
            <a:r>
              <a:rPr lang="pt-BR" sz="20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</a:p>
          <a:p>
            <a:pPr algn="just"/>
            <a:endParaRPr lang="pt-BR" sz="200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915816" y="4453378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Dra.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Kariny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Cristina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Souza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Raposo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Esp.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Myrtes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Buenos Aires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80679"/>
            <a:ext cx="3131840" cy="12699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79227"/>
            <a:ext cx="4824536" cy="445684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504284"/>
              </p:ext>
            </p:extLst>
          </p:nvPr>
        </p:nvGraphicFramePr>
        <p:xfrm>
          <a:off x="323528" y="233852"/>
          <a:ext cx="8640960" cy="653491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080120"/>
                <a:gridCol w="7560840"/>
              </a:tblGrid>
              <a:tr h="3798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2- As habilidades pedagógicas do professor/tutor para o desenvolvimento da disciplina semipresencial podem ser avaliadas como?  </a:t>
                      </a:r>
                      <a:endParaRPr lang="pt-B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4- O planejamento da disciplina (plano de ensino/carga horária/roteiro de estudos/atividades de aprendizagem/atividades avaliativas/fóruns), realizado pelo professor/tutor para a disciplina pode ser avaliado como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5 - A interação dialógica entre professor/tutor-aluno durante a disciplina pode ser avaliada como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7 - A articulação e a adequação entre os momentos presenciais e à distância da disciplina podem ser avaliadas como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8 - A prática didático-pedagógica desenvolvida pelo professor/tutor nos momentos presenciais pode ser avaliada como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10- O ambiente virtual para o desenvolvimento de suas habilidades no uso do computador durante o transcorrer da disciplina pode ser avaliado como</a:t>
                      </a:r>
                      <a:r>
                        <a:rPr lang="pt-B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12- O material didático disponibilizado é de fácil compreensão?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96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9590" y="6450533"/>
            <a:ext cx="5544615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28443" y="112474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Indicadores de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referem às características relativas ao nível de êxito dos alunos.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8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885303"/>
              </p:ext>
            </p:extLst>
          </p:nvPr>
        </p:nvGraphicFramePr>
        <p:xfrm>
          <a:off x="431540" y="2678073"/>
          <a:ext cx="8208912" cy="368808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717945"/>
                <a:gridCol w="6490967"/>
              </a:tblGrid>
              <a:tr h="3010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9 - A sua aprendizagem e o seu aproveitamento da disciplina podem ser avaliados como</a:t>
                      </a:r>
                      <a:r>
                        <a:rPr lang="pt-B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11 - O desenvolvimento de sua capacidade de autonomia e auto-organização (tempo) dedicado ao estudo, durante o transcorrer da disciplina podem ser avaliados como?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6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18864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Apresentação e discussão dos resultados por indicadores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42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3" y="1543799"/>
            <a:ext cx="772169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" y="6383070"/>
            <a:ext cx="6381742" cy="441842"/>
          </a:xfrm>
        </p:spPr>
        <p:txBody>
          <a:bodyPr/>
          <a:lstStyle/>
          <a:p>
            <a:r>
              <a:rPr lang="pt-BR" sz="2000" dirty="0" smtClean="0"/>
              <a:t>UNIFEMM - CENTRO UNIVERSITÁRIO DE SETE LAGOAS</a:t>
            </a: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12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75656" y="5445224"/>
            <a:ext cx="743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tanto finan­ceiros como humanos e tecnológicos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66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Gráfico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9694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23529" y="6459786"/>
            <a:ext cx="6058214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13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89917" y="5661248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Contexto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pedagógico e organizacional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05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Gráfico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1296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755577" y="6459786"/>
            <a:ext cx="5626166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14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95536" y="5738222"/>
            <a:ext cx="5647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relativas ao nível de êxito dos alunos.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70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áfico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"/>
          <a:stretch>
            <a:fillRect/>
          </a:stretch>
        </p:blipFill>
        <p:spPr bwMode="auto">
          <a:xfrm>
            <a:off x="179512" y="1124744"/>
            <a:ext cx="871296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0193" y="47667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indicadores: entrada, processo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683569" y="6459786"/>
            <a:ext cx="5698174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50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67545" y="6459786"/>
            <a:ext cx="5914198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16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772025930"/>
              </p:ext>
            </p:extLst>
          </p:nvPr>
        </p:nvGraphicFramePr>
        <p:xfrm>
          <a:off x="467545" y="1700808"/>
          <a:ext cx="794181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95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396708"/>
            <a:ext cx="849694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Os dados desta pesquisa apontaram que </a:t>
            </a:r>
            <a:r>
              <a:rPr lang="pt-BR" sz="2800" dirty="0">
                <a:solidFill>
                  <a:srgbClr val="FF0000"/>
                </a:solidFill>
              </a:rPr>
              <a:t>a autonomia </a:t>
            </a:r>
            <a:r>
              <a:rPr lang="pt-BR" sz="2400" dirty="0"/>
              <a:t>para os estudos e o </a:t>
            </a:r>
            <a:r>
              <a:rPr lang="pt-BR" sz="2800" dirty="0">
                <a:solidFill>
                  <a:srgbClr val="FF0000"/>
                </a:solidFill>
              </a:rPr>
              <a:t>aproveitamento da disciplina</a:t>
            </a:r>
            <a:r>
              <a:rPr lang="pt-BR" sz="2400" dirty="0"/>
              <a:t>, ainda representam um desafio para o sucesso da modalidade</a:t>
            </a:r>
            <a:r>
              <a:rPr lang="pt-BR" dirty="0"/>
              <a:t>. </a:t>
            </a:r>
            <a:endParaRPr lang="pt-BR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algn="just"/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O </a:t>
            </a:r>
            <a:r>
              <a:rPr lang="pt-BR" sz="2400" dirty="0"/>
              <a:t>professor/tutor a distância é fonte constante e permanente de informação e elo de comunicação. </a:t>
            </a:r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Torna-se </a:t>
            </a:r>
            <a:r>
              <a:rPr lang="pt-BR" sz="2400" dirty="0"/>
              <a:t>primordial que o professor/tutor busque e incentive a unidade entre o saber, o saber fazer e o querer. 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62880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DISCUSSÃO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91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43608" y="2492896"/>
            <a:ext cx="7200800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OBRIGADA!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  <a:hlinkClick r:id="rId3"/>
              </a:rPr>
              <a:t>Kariny.raposo@unifemm.edu.br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ctr"/>
            <a:r>
              <a:rPr lang="pt-BR" sz="2800" dirty="0" smtClean="0">
                <a:solidFill>
                  <a:schemeClr val="tx1"/>
                </a:solidFill>
                <a:hlinkClick r:id="rId4"/>
              </a:rPr>
              <a:t>Myrtes@unifemm.edu.br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ctr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1560" y="6459785"/>
            <a:ext cx="5472607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906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dirty="0" smtClean="0"/>
              <a:t>Referências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/>
              <a:t>BRASIL.. Ministro de Estado da Educação. </a:t>
            </a:r>
            <a:r>
              <a:rPr lang="pt-BR" sz="1400" b="1" dirty="0"/>
              <a:t>Portaria n. 4.059, de 10 de dezembro de</a:t>
            </a:r>
            <a:r>
              <a:rPr lang="pt-BR" sz="1400" dirty="0"/>
              <a:t> </a:t>
            </a:r>
            <a:r>
              <a:rPr lang="pt-BR" sz="1400" b="1" dirty="0"/>
              <a:t>2004</a:t>
            </a:r>
            <a:r>
              <a:rPr lang="pt-BR" sz="1400" dirty="0"/>
              <a:t>. DOU de 13/12/2004, Seção 1, p. 34.Disponível em: http://goo.gl/gsbCam &gt;.Acesso em:05/04/2013.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BELLONI, Maria Luiza. </a:t>
            </a:r>
            <a:r>
              <a:rPr lang="pt-BR" sz="1400" b="1" dirty="0"/>
              <a:t>Educação a distância</a:t>
            </a:r>
            <a:r>
              <a:rPr lang="pt-BR" sz="1400" i="1" dirty="0"/>
              <a:t>. </a:t>
            </a:r>
            <a:r>
              <a:rPr lang="pt-BR" sz="1400" dirty="0"/>
              <a:t>5. ed. Campinas, SP: Autores Associados, 2009.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BERTOLIN, Júlio C. G; </a:t>
            </a:r>
            <a:r>
              <a:rPr lang="pt-BR" sz="1400" cap="all" dirty="0"/>
              <a:t>De Marchi, </a:t>
            </a:r>
            <a:r>
              <a:rPr lang="pt-BR" sz="1400" dirty="0"/>
              <a:t>Ana Carolina </a:t>
            </a:r>
            <a:r>
              <a:rPr lang="pt-BR" sz="1400" dirty="0" err="1"/>
              <a:t>Bertoletti</a:t>
            </a:r>
            <a:r>
              <a:rPr lang="pt-BR" sz="1400" dirty="0"/>
              <a:t>. Instrumentos </a:t>
            </a:r>
            <a:r>
              <a:rPr lang="pt-BR" sz="1400" b="1" dirty="0"/>
              <a:t>para avaliar disciplinas da modalidade semipresencial:</a:t>
            </a:r>
            <a:r>
              <a:rPr lang="pt-BR" sz="1400" dirty="0"/>
              <a:t> uma proposta baseada em sistemas de indicadores.  Sorocaba, SP, v. 15, n. 3, p. 131-146, nov. 2010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ESTRADA, L. R. G. </a:t>
            </a:r>
            <a:r>
              <a:rPr lang="pt-BR" sz="1400" dirty="0" err="1"/>
              <a:t>Hacia</a:t>
            </a:r>
            <a:r>
              <a:rPr lang="pt-BR" sz="1400" dirty="0"/>
              <a:t> </a:t>
            </a:r>
            <a:r>
              <a:rPr lang="pt-BR" sz="1400" dirty="0" err="1"/>
              <a:t>un</a:t>
            </a:r>
            <a:r>
              <a:rPr lang="pt-BR" sz="1400" dirty="0"/>
              <a:t> modelo de </a:t>
            </a:r>
            <a:r>
              <a:rPr lang="pt-BR" sz="1400" dirty="0" err="1"/>
              <a:t>evaluación</a:t>
            </a:r>
            <a:r>
              <a:rPr lang="pt-BR" sz="1400" dirty="0"/>
              <a:t> de </a:t>
            </a:r>
            <a:r>
              <a:rPr lang="pt-BR" sz="1400" dirty="0" err="1"/>
              <a:t>la</a:t>
            </a:r>
            <a:r>
              <a:rPr lang="pt-BR" sz="1400" dirty="0"/>
              <a:t> </a:t>
            </a:r>
            <a:r>
              <a:rPr lang="pt-BR" sz="1400" dirty="0" err="1"/>
              <a:t>calidad</a:t>
            </a:r>
            <a:r>
              <a:rPr lang="pt-BR" sz="1400" dirty="0"/>
              <a:t> de </a:t>
            </a:r>
            <a:r>
              <a:rPr lang="pt-BR" sz="1400" dirty="0" err="1"/>
              <a:t>instituciones</a:t>
            </a:r>
            <a:r>
              <a:rPr lang="pt-BR" sz="1400" dirty="0"/>
              <a:t> de </a:t>
            </a:r>
            <a:r>
              <a:rPr lang="pt-BR" sz="1400" dirty="0" err="1"/>
              <a:t>educación</a:t>
            </a:r>
            <a:r>
              <a:rPr lang="pt-BR" sz="1400" dirty="0"/>
              <a:t> superior</a:t>
            </a:r>
            <a:r>
              <a:rPr lang="pt-BR" sz="1400" i="1" dirty="0"/>
              <a:t>. </a:t>
            </a:r>
            <a:r>
              <a:rPr lang="pt-BR" sz="1400" b="1" dirty="0"/>
              <a:t>Revista </a:t>
            </a:r>
            <a:r>
              <a:rPr lang="pt-BR" sz="1400" b="1" dirty="0" err="1"/>
              <a:t>Iberoamericana</a:t>
            </a:r>
            <a:r>
              <a:rPr lang="pt-BR" sz="1400" b="1" dirty="0"/>
              <a:t> de </a:t>
            </a:r>
            <a:r>
              <a:rPr lang="pt-BR" sz="1400" b="1" dirty="0" err="1"/>
              <a:t>Educación</a:t>
            </a:r>
            <a:r>
              <a:rPr lang="pt-BR" sz="1400" b="1" dirty="0"/>
              <a:t>, </a:t>
            </a:r>
            <a:r>
              <a:rPr lang="pt-BR" sz="1400" dirty="0"/>
              <a:t>Madrid, n. 21, p. 93-103, dez. 1999.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EUROPEAN COMMISSION. </a:t>
            </a:r>
            <a:r>
              <a:rPr lang="en-US" sz="1400" b="1" dirty="0"/>
              <a:t>European Report on Quality of School Education. </a:t>
            </a:r>
            <a:r>
              <a:rPr lang="pt-BR" sz="1400" b="1" dirty="0" err="1"/>
              <a:t>Sixteen</a:t>
            </a:r>
            <a:r>
              <a:rPr lang="pt-BR" sz="1400" b="1" dirty="0"/>
              <a:t> </a:t>
            </a:r>
            <a:r>
              <a:rPr lang="pt-BR" sz="1400" b="1" dirty="0" err="1"/>
              <a:t>quality</a:t>
            </a:r>
            <a:r>
              <a:rPr lang="pt-BR" sz="1400" b="1" dirty="0"/>
              <a:t> </a:t>
            </a:r>
            <a:r>
              <a:rPr lang="pt-BR" sz="1400" b="1" dirty="0" err="1"/>
              <a:t>indicators</a:t>
            </a:r>
            <a:r>
              <a:rPr lang="pt-BR" sz="1400" i="1" dirty="0"/>
              <a:t>. </a:t>
            </a:r>
            <a:r>
              <a:rPr lang="pt-BR" sz="1400" dirty="0" err="1"/>
              <a:t>Luxembourg</a:t>
            </a:r>
            <a:r>
              <a:rPr lang="pt-BR" sz="1400" dirty="0"/>
              <a:t>: </a:t>
            </a:r>
            <a:r>
              <a:rPr lang="pt-BR" sz="1400" dirty="0" err="1"/>
              <a:t>European</a:t>
            </a:r>
            <a:r>
              <a:rPr lang="pt-BR" sz="1400" dirty="0"/>
              <a:t> </a:t>
            </a:r>
            <a:r>
              <a:rPr lang="pt-BR" sz="1400" dirty="0" err="1"/>
              <a:t>Communities</a:t>
            </a:r>
            <a:r>
              <a:rPr lang="pt-BR" sz="1400" dirty="0"/>
              <a:t>, 2001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/>
              <a:t>GARCÍA, M. G. </a:t>
            </a:r>
            <a:r>
              <a:rPr lang="pt-BR" sz="1400" dirty="0" err="1"/>
              <a:t>Evaluación</a:t>
            </a:r>
            <a:r>
              <a:rPr lang="pt-BR" sz="1400" dirty="0"/>
              <a:t> y </a:t>
            </a:r>
            <a:r>
              <a:rPr lang="pt-BR" sz="1400" dirty="0" err="1"/>
              <a:t>Calidad</a:t>
            </a:r>
            <a:r>
              <a:rPr lang="pt-BR" sz="1400" dirty="0"/>
              <a:t> de </a:t>
            </a:r>
            <a:r>
              <a:rPr lang="pt-BR" sz="1400" dirty="0" err="1"/>
              <a:t>los</a:t>
            </a:r>
            <a:r>
              <a:rPr lang="pt-BR" sz="1400" dirty="0"/>
              <a:t> Sistemas Educativos. In: RAMÍREZ, Teresa G. (Org.). </a:t>
            </a:r>
            <a:r>
              <a:rPr lang="pt-BR" sz="1400" b="1" dirty="0" err="1"/>
              <a:t>Evaluación</a:t>
            </a:r>
            <a:r>
              <a:rPr lang="pt-BR" sz="1400" b="1" dirty="0"/>
              <a:t> y </a:t>
            </a:r>
            <a:r>
              <a:rPr lang="pt-BR" sz="1400" b="1" dirty="0" err="1"/>
              <a:t>gestión</a:t>
            </a:r>
            <a:r>
              <a:rPr lang="pt-BR" sz="1400" b="1" dirty="0"/>
              <a:t> de </a:t>
            </a:r>
            <a:r>
              <a:rPr lang="pt-BR" sz="1400" b="1" dirty="0" err="1"/>
              <a:t>la</a:t>
            </a:r>
            <a:r>
              <a:rPr lang="pt-BR" sz="1400" b="1" dirty="0"/>
              <a:t> </a:t>
            </a:r>
            <a:r>
              <a:rPr lang="pt-BR" sz="1400" b="1" dirty="0" err="1"/>
              <a:t>calidad</a:t>
            </a:r>
            <a:r>
              <a:rPr lang="pt-BR" sz="1400" b="1" dirty="0"/>
              <a:t> educativa</a:t>
            </a:r>
            <a:r>
              <a:rPr lang="pt-BR" sz="1400" i="1" dirty="0"/>
              <a:t>. </a:t>
            </a:r>
            <a:r>
              <a:rPr lang="pt-BR" sz="1400" dirty="0"/>
              <a:t>Málaga: </a:t>
            </a:r>
            <a:r>
              <a:rPr lang="pt-BR" sz="1400" dirty="0" err="1"/>
              <a:t>Ediciones</a:t>
            </a:r>
            <a:r>
              <a:rPr lang="pt-BR" sz="1400" dirty="0"/>
              <a:t> </a:t>
            </a:r>
            <a:r>
              <a:rPr lang="pt-BR" sz="1400" dirty="0" err="1"/>
              <a:t>Aljibe</a:t>
            </a:r>
            <a:r>
              <a:rPr lang="pt-BR" sz="1400" dirty="0"/>
              <a:t>, 2000.</a:t>
            </a:r>
          </a:p>
          <a:p>
            <a:pPr algn="just"/>
            <a:r>
              <a:rPr lang="pt-BR" sz="1400" dirty="0"/>
              <a:t>NAVARRA</a:t>
            </a:r>
            <a:r>
              <a:rPr lang="pt-BR" sz="1400" i="1" dirty="0"/>
              <a:t>. </a:t>
            </a:r>
            <a:r>
              <a:rPr lang="pt-BR" sz="1400" b="1" dirty="0"/>
              <a:t>Sistema de indicadores de </a:t>
            </a:r>
            <a:r>
              <a:rPr lang="pt-BR" sz="1400" b="1" dirty="0" err="1"/>
              <a:t>la</a:t>
            </a:r>
            <a:r>
              <a:rPr lang="pt-BR" sz="1400" b="1" dirty="0"/>
              <a:t> </a:t>
            </a:r>
            <a:r>
              <a:rPr lang="pt-BR" sz="1400" b="1" dirty="0" err="1"/>
              <a:t>educación</a:t>
            </a:r>
            <a:r>
              <a:rPr lang="pt-BR" sz="1400" b="1" dirty="0"/>
              <a:t> de Navarra 2003</a:t>
            </a:r>
            <a:r>
              <a:rPr lang="pt-BR" sz="1400" i="1" dirty="0"/>
              <a:t>. </a:t>
            </a:r>
            <a:r>
              <a:rPr lang="pt-BR" sz="1400" dirty="0"/>
              <a:t>Navarra: </a:t>
            </a:r>
            <a:r>
              <a:rPr lang="pt-BR" sz="1400" dirty="0" err="1"/>
              <a:t>Gobierno</a:t>
            </a:r>
            <a:r>
              <a:rPr lang="pt-BR" sz="1400" dirty="0"/>
              <a:t> de Navarra, 2004.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en-US" sz="1400" dirty="0"/>
              <a:t>OECD-ORGANISATION ECONOMIC CO-OPERATION AND DEVELOPMENT. </a:t>
            </a:r>
            <a:r>
              <a:rPr lang="en-US" sz="1400" b="1" dirty="0"/>
              <a:t>Education at a glance: </a:t>
            </a:r>
            <a:r>
              <a:rPr lang="en-US" sz="1400" dirty="0"/>
              <a:t>OECD indicators 2002</a:t>
            </a:r>
            <a:r>
              <a:rPr lang="en-US" sz="1400" i="1" dirty="0"/>
              <a:t>. </a:t>
            </a:r>
            <a:r>
              <a:rPr lang="pt-BR" sz="1400" dirty="0"/>
              <a:t>Paris: OECD, 2002.</a:t>
            </a:r>
          </a:p>
          <a:p>
            <a:pPr algn="just"/>
            <a:r>
              <a:rPr lang="pt-BR" sz="1400" dirty="0"/>
              <a:t> </a:t>
            </a:r>
          </a:p>
          <a:p>
            <a:pPr algn="just"/>
            <a:r>
              <a:rPr lang="pt-BR" sz="1400" dirty="0"/>
              <a:t>VALLIN, Celso; et al. </a:t>
            </a:r>
            <a:r>
              <a:rPr lang="pt-BR" sz="1400" b="1" dirty="0"/>
              <a:t>Educação a Distância Via Internet. </a:t>
            </a:r>
            <a:r>
              <a:rPr lang="pt-BR" sz="1400" dirty="0"/>
              <a:t>São Paulo: </a:t>
            </a:r>
            <a:r>
              <a:rPr lang="pt-BR" sz="1400" dirty="0" err="1"/>
              <a:t>Avercamp</a:t>
            </a:r>
            <a:r>
              <a:rPr lang="pt-BR" sz="1400" dirty="0"/>
              <a:t>, 2003.</a:t>
            </a:r>
          </a:p>
          <a:p>
            <a:pPr algn="just"/>
            <a:r>
              <a:rPr lang="pt-BR" sz="1400" dirty="0"/>
              <a:t> 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8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1752055"/>
            <a:ext cx="727280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endParaRPr lang="pt-B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dentificar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a percepção e a receptividade dos discentes dos cursos de Administração e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Superior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 em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Gestão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Recursos Humanos do Centro Universitário de Sete Lagoas - UNIFEMM, em relação à oferta da disciplina de Leitura e Produção de Textos, na modalidade semipresencial.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1520" y="6450533"/>
            <a:ext cx="5661655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13005" y="6432027"/>
            <a:ext cx="5976663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3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2276872"/>
            <a:ext cx="79208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800" dirty="0" smtClean="0"/>
              <a:t>Por que Leitura e Produção de Textos?</a:t>
            </a:r>
          </a:p>
          <a:p>
            <a:endParaRPr lang="pt-BR" sz="2800" dirty="0" smtClean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Modelo de tutoria</a:t>
            </a:r>
          </a:p>
          <a:p>
            <a:endParaRPr lang="pt-BR" sz="2800" dirty="0" smtClean="0"/>
          </a:p>
          <a:p>
            <a:pPr marL="285750" indent="-285750" algn="just">
              <a:buFontTx/>
              <a:buChar char="-"/>
            </a:pPr>
            <a:r>
              <a:rPr lang="pt-BR" sz="2800" dirty="0" smtClean="0"/>
              <a:t>Como se dá a avaliação do processo ensino-aprendizagem nas disciplinas </a:t>
            </a:r>
            <a:r>
              <a:rPr lang="pt-BR" sz="2800" dirty="0" smtClean="0"/>
              <a:t>semipresenciais do UNIFEMM.</a:t>
            </a:r>
            <a:endParaRPr lang="pt-BR" sz="2800" dirty="0" smtClean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14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01862" y="4493848"/>
            <a:ext cx="4852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mbiente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virtual de aprendizagem,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aterial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didático,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Professor/tutor,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do aluno.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769140"/>
            <a:ext cx="8148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Administração de Empresas e Superior de Tecnologia em Gestão de Recursos Humanos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148029" y="2518296"/>
            <a:ext cx="393610" cy="5262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532263" y="3039665"/>
            <a:ext cx="4079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102 alunos, com 92 respondentes</a:t>
            </a:r>
          </a:p>
        </p:txBody>
      </p:sp>
      <p:sp>
        <p:nvSpPr>
          <p:cNvPr id="10" name="Seta para baixo 9"/>
          <p:cNvSpPr/>
          <p:nvPr/>
        </p:nvSpPr>
        <p:spPr>
          <a:xfrm>
            <a:off x="4114996" y="3709346"/>
            <a:ext cx="393610" cy="5262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6403795"/>
            <a:ext cx="5770183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4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1520" y="6459785"/>
            <a:ext cx="4392488" cy="365125"/>
          </a:xfrm>
        </p:spPr>
        <p:txBody>
          <a:bodyPr/>
          <a:lstStyle/>
          <a:p>
            <a:r>
              <a:rPr lang="pt-BR" sz="1400" dirty="0" smtClean="0"/>
              <a:t>UNIFEMM - CENTRO UNIVERSITÁRIO DE SETE LAGOAS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5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41087" y="1734176"/>
            <a:ext cx="8964219" cy="461464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                                </a:t>
            </a:r>
            <a:endParaRPr lang="pt-BR" sz="4800" dirty="0"/>
          </a:p>
        </p:txBody>
      </p:sp>
      <p:grpSp>
        <p:nvGrpSpPr>
          <p:cNvPr id="7" name="Grupo 6"/>
          <p:cNvGrpSpPr/>
          <p:nvPr/>
        </p:nvGrpSpPr>
        <p:grpSpPr>
          <a:xfrm>
            <a:off x="1651867" y="2050410"/>
            <a:ext cx="2445590" cy="1199082"/>
            <a:chOff x="14562" y="-276849"/>
            <a:chExt cx="1890447" cy="1890447"/>
          </a:xfrm>
        </p:grpSpPr>
        <p:sp>
          <p:nvSpPr>
            <p:cNvPr id="8" name="Elipse 7"/>
            <p:cNvSpPr/>
            <p:nvPr/>
          </p:nvSpPr>
          <p:spPr>
            <a:xfrm>
              <a:off x="14562" y="-276849"/>
              <a:ext cx="1890447" cy="189044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Elipse 4"/>
            <p:cNvSpPr/>
            <p:nvPr/>
          </p:nvSpPr>
          <p:spPr>
            <a:xfrm>
              <a:off x="278983" y="6887"/>
              <a:ext cx="1336747" cy="1336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4038" tIns="25400" rIns="104038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 smtClean="0"/>
                <a:t>Instituição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609374" y="2790077"/>
            <a:ext cx="2488083" cy="1362260"/>
            <a:chOff x="1512166" y="0"/>
            <a:chExt cx="1890447" cy="1890447"/>
          </a:xfrm>
        </p:grpSpPr>
        <p:sp>
          <p:nvSpPr>
            <p:cNvPr id="11" name="Elipse 10"/>
            <p:cNvSpPr/>
            <p:nvPr/>
          </p:nvSpPr>
          <p:spPr>
            <a:xfrm>
              <a:off x="1512166" y="0"/>
              <a:ext cx="1890447" cy="189044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1789016" y="276850"/>
              <a:ext cx="1336747" cy="107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4038" tIns="25400" rIns="104038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Cursos </a:t>
              </a:r>
              <a:endParaRPr lang="pt-BR" sz="20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672761" y="3684646"/>
            <a:ext cx="2590462" cy="1317702"/>
            <a:chOff x="2736303" y="1239921"/>
            <a:chExt cx="1890447" cy="1890447"/>
          </a:xfrm>
        </p:grpSpPr>
        <p:sp>
          <p:nvSpPr>
            <p:cNvPr id="14" name="Elipse 13"/>
            <p:cNvSpPr/>
            <p:nvPr/>
          </p:nvSpPr>
          <p:spPr>
            <a:xfrm>
              <a:off x="2736303" y="1239921"/>
              <a:ext cx="1890447" cy="189044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3013153" y="1516771"/>
              <a:ext cx="1336747" cy="1336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4038" tIns="25400" rIns="104038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Disciplinas </a:t>
              </a:r>
              <a:endParaRPr lang="pt-BR" sz="2000" kern="1200" dirty="0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6601860" y="3429167"/>
            <a:ext cx="24916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SISTEMA</a:t>
            </a:r>
          </a:p>
          <a:p>
            <a:endParaRPr lang="pt-BR" dirty="0"/>
          </a:p>
        </p:txBody>
      </p:sp>
      <p:grpSp>
        <p:nvGrpSpPr>
          <p:cNvPr id="17" name="Grupo 16"/>
          <p:cNvGrpSpPr/>
          <p:nvPr/>
        </p:nvGrpSpPr>
        <p:grpSpPr>
          <a:xfrm>
            <a:off x="1717063" y="4635500"/>
            <a:ext cx="2546160" cy="1336747"/>
            <a:chOff x="5638860" y="2465213"/>
            <a:chExt cx="1890447" cy="1336747"/>
          </a:xfrm>
        </p:grpSpPr>
        <p:sp>
          <p:nvSpPr>
            <p:cNvPr id="18" name="Elipse 17"/>
            <p:cNvSpPr/>
            <p:nvPr/>
          </p:nvSpPr>
          <p:spPr>
            <a:xfrm>
              <a:off x="5638860" y="2485619"/>
              <a:ext cx="1890447" cy="127184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5945253" y="2465213"/>
              <a:ext cx="1336747" cy="1336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4038" tIns="25400" rIns="104038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 smtClean="0"/>
                <a:t>Elementos constitutivos</a:t>
              </a:r>
              <a:endParaRPr lang="pt-BR" sz="2000" kern="1200" dirty="0"/>
            </a:p>
          </p:txBody>
        </p:sp>
      </p:grpSp>
      <p:cxnSp>
        <p:nvCxnSpPr>
          <p:cNvPr id="21" name="Conector de seta reta 20"/>
          <p:cNvCxnSpPr/>
          <p:nvPr/>
        </p:nvCxnSpPr>
        <p:spPr>
          <a:xfrm>
            <a:off x="4081037" y="2595332"/>
            <a:ext cx="380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4589612" y="2367597"/>
            <a:ext cx="247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Elemento do sistema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4097457" y="3489900"/>
            <a:ext cx="364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627595" y="3166734"/>
            <a:ext cx="2160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 do sistema Instituição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589612" y="3989169"/>
            <a:ext cx="2160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 do sistema curso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523197" y="4980707"/>
            <a:ext cx="2160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 do sistema disciplina</a:t>
            </a:r>
            <a:endParaRPr lang="pt-BR" dirty="0"/>
          </a:p>
        </p:txBody>
      </p:sp>
      <p:cxnSp>
        <p:nvCxnSpPr>
          <p:cNvPr id="29" name="Conector de seta reta 28"/>
          <p:cNvCxnSpPr/>
          <p:nvPr/>
        </p:nvCxnSpPr>
        <p:spPr>
          <a:xfrm>
            <a:off x="4113877" y="4341509"/>
            <a:ext cx="364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4113877" y="5303872"/>
            <a:ext cx="364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1149461" y="130023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INDICADORES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4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1520" y="6459786"/>
            <a:ext cx="4680520" cy="365125"/>
          </a:xfrm>
        </p:spPr>
        <p:txBody>
          <a:bodyPr/>
          <a:lstStyle/>
          <a:p>
            <a:r>
              <a:rPr lang="pt-BR" sz="1600" dirty="0" smtClean="0"/>
              <a:t>UNIFEMM - CENTRO UNIVERSITÁRIO DE SETE LAGOAS</a:t>
            </a:r>
            <a:endParaRPr lang="pt-BR" sz="1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6</a:t>
            </a:fld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67094280"/>
              </p:ext>
            </p:extLst>
          </p:nvPr>
        </p:nvGraphicFramePr>
        <p:xfrm>
          <a:off x="1524000" y="1397000"/>
          <a:ext cx="60960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14429049"/>
              </p:ext>
            </p:extLst>
          </p:nvPr>
        </p:nvGraphicFramePr>
        <p:xfrm>
          <a:off x="467545" y="1397000"/>
          <a:ext cx="79418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124386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47830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79512" y="6459786"/>
            <a:ext cx="3617103" cy="365125"/>
          </a:xfrm>
        </p:spPr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17424841"/>
              </p:ext>
            </p:extLst>
          </p:nvPr>
        </p:nvGraphicFramePr>
        <p:xfrm>
          <a:off x="755576" y="2132856"/>
          <a:ext cx="77768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115616" y="1384112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INDICADORES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47564" y="1772816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ndicadores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entradas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referem aos recursos, tanto finan­ceiros como humanos e tecnológicos, que se destinam à educação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95537" y="6459786"/>
            <a:ext cx="5986206" cy="365125"/>
          </a:xfrm>
        </p:spPr>
        <p:txBody>
          <a:bodyPr/>
          <a:lstStyle/>
          <a:p>
            <a:r>
              <a:rPr lang="pt-BR" sz="1800" dirty="0" smtClean="0"/>
              <a:t>UNIFEMM - CENTRO UNIVERSITÁRIO DE SETE LAGOAS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42806"/>
              </p:ext>
            </p:extLst>
          </p:nvPr>
        </p:nvGraphicFramePr>
        <p:xfrm>
          <a:off x="251520" y="3356991"/>
          <a:ext cx="8712968" cy="343509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23434"/>
                <a:gridCol w="6889534"/>
              </a:tblGrid>
              <a:tr h="22829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Entrada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1 - A infraestrutura da plataforma virtual (ambiente/software de aprendizagem, recursos audiovisuais, etc.) disponibilizada pela instituição para a disciplina pode ser avaliada como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3- As suas habilidades de uso do computador antes do início da disciplina podem ser avaliadas como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Pergunta 6 - Quando necessário, o suporte técnico prestado pela equipe de TI, durante o desenvolvimento da disciplina pode ser avaliado como?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3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UNIFEMM - CENTRO UNIVERSITÁRIO DE SETE LAGOAS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9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560491" y="270892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processo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referem ao contexto pedagógico e organizacional como acesso e utilização das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TICs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06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1795</TotalTime>
  <Words>828</Words>
  <Application>Microsoft Office PowerPoint</Application>
  <PresentationFormat>Apresentação na tela (4:3)</PresentationFormat>
  <Paragraphs>161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KARINI</cp:lastModifiedBy>
  <cp:revision>39</cp:revision>
  <dcterms:created xsi:type="dcterms:W3CDTF">2014-07-31T15:12:21Z</dcterms:created>
  <dcterms:modified xsi:type="dcterms:W3CDTF">2014-10-08T12:19:36Z</dcterms:modified>
</cp:coreProperties>
</file>