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56" r:id="rId3"/>
    <p:sldId id="262" r:id="rId4"/>
    <p:sldId id="265" r:id="rId5"/>
    <p:sldId id="264" r:id="rId6"/>
    <p:sldId id="263" r:id="rId7"/>
    <p:sldId id="266" r:id="rId8"/>
    <p:sldId id="267" r:id="rId9"/>
    <p:sldId id="26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EA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8BAF0-6CD8-46AB-86DC-242A03B5EFA3}" type="doc">
      <dgm:prSet loTypeId="urn:microsoft.com/office/officeart/2005/8/layout/gear1" loCatId="cycle" qsTypeId="urn:microsoft.com/office/officeart/2005/8/quickstyle/3d7" qsCatId="3D" csTypeId="urn:microsoft.com/office/officeart/2005/8/colors/colorful3" csCatId="colorful" phldr="1"/>
      <dgm:spPr/>
    </dgm:pt>
    <dgm:pt modelId="{BEA12099-7929-4511-9A7B-806BAC69AC11}">
      <dgm:prSet phldrT="[Texto]"/>
      <dgm:spPr/>
      <dgm:t>
        <a:bodyPr/>
        <a:lstStyle/>
        <a:p>
          <a:r>
            <a:rPr lang="pt-BR" dirty="0" smtClean="0"/>
            <a:t>AVA</a:t>
          </a:r>
          <a:endParaRPr lang="pt-BR" dirty="0"/>
        </a:p>
      </dgm:t>
    </dgm:pt>
    <dgm:pt modelId="{F32332E0-5960-482B-86EE-C9C70DAFFCE0}" type="parTrans" cxnId="{65C8F5ED-F8E9-4915-90B6-1E51C2547C25}">
      <dgm:prSet/>
      <dgm:spPr/>
      <dgm:t>
        <a:bodyPr/>
        <a:lstStyle/>
        <a:p>
          <a:endParaRPr lang="pt-BR"/>
        </a:p>
      </dgm:t>
    </dgm:pt>
    <dgm:pt modelId="{0286BE21-115E-4574-BDF4-E23DA2F03493}" type="sibTrans" cxnId="{65C8F5ED-F8E9-4915-90B6-1E51C2547C25}">
      <dgm:prSet/>
      <dgm:spPr/>
      <dgm:t>
        <a:bodyPr/>
        <a:lstStyle/>
        <a:p>
          <a:endParaRPr lang="pt-BR"/>
        </a:p>
      </dgm:t>
    </dgm:pt>
    <dgm:pt modelId="{DEBB9717-C181-4368-AC3B-0FA35F961D37}">
      <dgm:prSet phldrT="[Texto]"/>
      <dgm:spPr/>
      <dgm:t>
        <a:bodyPr/>
        <a:lstStyle/>
        <a:p>
          <a:r>
            <a:rPr lang="pt-BR" dirty="0" smtClean="0"/>
            <a:t>Tutoria </a:t>
          </a:r>
          <a:endParaRPr lang="pt-BR" dirty="0"/>
        </a:p>
      </dgm:t>
    </dgm:pt>
    <dgm:pt modelId="{2386FF32-78BD-4574-ADD6-0CD187BD67AB}" type="parTrans" cxnId="{B9E9BA70-5368-4D37-BEB2-81DBD3C67ADE}">
      <dgm:prSet/>
      <dgm:spPr/>
      <dgm:t>
        <a:bodyPr/>
        <a:lstStyle/>
        <a:p>
          <a:endParaRPr lang="pt-BR"/>
        </a:p>
      </dgm:t>
    </dgm:pt>
    <dgm:pt modelId="{486F6E0A-A1F0-471A-B7D4-17B58634B873}" type="sibTrans" cxnId="{B9E9BA70-5368-4D37-BEB2-81DBD3C67ADE}">
      <dgm:prSet/>
      <dgm:spPr/>
      <dgm:t>
        <a:bodyPr/>
        <a:lstStyle/>
        <a:p>
          <a:endParaRPr lang="pt-BR"/>
        </a:p>
      </dgm:t>
    </dgm:pt>
    <dgm:pt modelId="{6E3E04FE-9AAC-4570-9679-AB63064B03B4}">
      <dgm:prSet phldrT="[Texto]"/>
      <dgm:spPr/>
      <dgm:t>
        <a:bodyPr/>
        <a:lstStyle/>
        <a:p>
          <a:r>
            <a:rPr lang="pt-BR" dirty="0" smtClean="0"/>
            <a:t>Conteúdo</a:t>
          </a:r>
          <a:endParaRPr lang="pt-BR" dirty="0"/>
        </a:p>
      </dgm:t>
    </dgm:pt>
    <dgm:pt modelId="{007ECCA4-AD3B-4817-9B6E-1675FD12DEBD}" type="parTrans" cxnId="{CBC29226-2A41-49DE-B5AD-1496D09064AF}">
      <dgm:prSet/>
      <dgm:spPr/>
      <dgm:t>
        <a:bodyPr/>
        <a:lstStyle/>
        <a:p>
          <a:endParaRPr lang="pt-BR"/>
        </a:p>
      </dgm:t>
    </dgm:pt>
    <dgm:pt modelId="{BFBC2AE3-CF53-4DB4-AFB7-F180AF63FBEB}" type="sibTrans" cxnId="{CBC29226-2A41-49DE-B5AD-1496D09064AF}">
      <dgm:prSet/>
      <dgm:spPr/>
      <dgm:t>
        <a:bodyPr/>
        <a:lstStyle/>
        <a:p>
          <a:endParaRPr lang="pt-BR"/>
        </a:p>
      </dgm:t>
    </dgm:pt>
    <dgm:pt modelId="{15DBBFFB-28FF-4103-9409-E1159D805650}" type="pres">
      <dgm:prSet presAssocID="{62D8BAF0-6CD8-46AB-86DC-242A03B5EFA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0F13961-1DD7-4FBC-A5DD-0E1160A7A2E3}" type="pres">
      <dgm:prSet presAssocID="{BEA12099-7929-4511-9A7B-806BAC69AC11}" presName="gear1" presStyleLbl="node1" presStyleIdx="0" presStyleCnt="3">
        <dgm:presLayoutVars>
          <dgm:chMax val="1"/>
          <dgm:bulletEnabled val="1"/>
        </dgm:presLayoutVars>
      </dgm:prSet>
      <dgm:spPr/>
    </dgm:pt>
    <dgm:pt modelId="{02568DA9-AE2A-4FF0-8D11-BB642D73F107}" type="pres">
      <dgm:prSet presAssocID="{BEA12099-7929-4511-9A7B-806BAC69AC11}" presName="gear1srcNode" presStyleLbl="node1" presStyleIdx="0" presStyleCnt="3"/>
      <dgm:spPr/>
    </dgm:pt>
    <dgm:pt modelId="{A3B02292-B85C-44EB-A2A1-734282DBF8C1}" type="pres">
      <dgm:prSet presAssocID="{BEA12099-7929-4511-9A7B-806BAC69AC11}" presName="gear1dstNode" presStyleLbl="node1" presStyleIdx="0" presStyleCnt="3"/>
      <dgm:spPr/>
    </dgm:pt>
    <dgm:pt modelId="{25EE75B3-CF6B-4AE2-854F-7450705C4952}" type="pres">
      <dgm:prSet presAssocID="{DEBB9717-C181-4368-AC3B-0FA35F961D3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4CF473-8C98-454B-A1FA-2633B59923F2}" type="pres">
      <dgm:prSet presAssocID="{DEBB9717-C181-4368-AC3B-0FA35F961D37}" presName="gear2srcNode" presStyleLbl="node1" presStyleIdx="1" presStyleCnt="3"/>
      <dgm:spPr/>
    </dgm:pt>
    <dgm:pt modelId="{86C1AB0A-13C6-4E18-AC27-646F0987A883}" type="pres">
      <dgm:prSet presAssocID="{DEBB9717-C181-4368-AC3B-0FA35F961D37}" presName="gear2dstNode" presStyleLbl="node1" presStyleIdx="1" presStyleCnt="3"/>
      <dgm:spPr/>
    </dgm:pt>
    <dgm:pt modelId="{07907FFC-3B18-4A21-98BA-11FB194C1FFC}" type="pres">
      <dgm:prSet presAssocID="{6E3E04FE-9AAC-4570-9679-AB63064B03B4}" presName="gear3" presStyleLbl="node1" presStyleIdx="2" presStyleCnt="3"/>
      <dgm:spPr/>
    </dgm:pt>
    <dgm:pt modelId="{7BDDB30A-78B8-449C-8C11-B3E38F06397B}" type="pres">
      <dgm:prSet presAssocID="{6E3E04FE-9AAC-4570-9679-AB63064B03B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8505C0C-7194-4B64-A5A5-B324488254D3}" type="pres">
      <dgm:prSet presAssocID="{6E3E04FE-9AAC-4570-9679-AB63064B03B4}" presName="gear3srcNode" presStyleLbl="node1" presStyleIdx="2" presStyleCnt="3"/>
      <dgm:spPr/>
    </dgm:pt>
    <dgm:pt modelId="{715A66C2-D54D-488C-9236-EC3F3A97D6F3}" type="pres">
      <dgm:prSet presAssocID="{6E3E04FE-9AAC-4570-9679-AB63064B03B4}" presName="gear3dstNode" presStyleLbl="node1" presStyleIdx="2" presStyleCnt="3"/>
      <dgm:spPr/>
    </dgm:pt>
    <dgm:pt modelId="{C26D9ADB-2A32-47BE-8061-5DF566D4939B}" type="pres">
      <dgm:prSet presAssocID="{0286BE21-115E-4574-BDF4-E23DA2F03493}" presName="connector1" presStyleLbl="sibTrans2D1" presStyleIdx="0" presStyleCnt="3"/>
      <dgm:spPr/>
    </dgm:pt>
    <dgm:pt modelId="{4C2656CD-5307-4CA5-A22F-D89DDCFA99CB}" type="pres">
      <dgm:prSet presAssocID="{486F6E0A-A1F0-471A-B7D4-17B58634B873}" presName="connector2" presStyleLbl="sibTrans2D1" presStyleIdx="1" presStyleCnt="3"/>
      <dgm:spPr/>
    </dgm:pt>
    <dgm:pt modelId="{C4EFED23-9AA9-4484-8BD9-3DD82C15C005}" type="pres">
      <dgm:prSet presAssocID="{BFBC2AE3-CF53-4DB4-AFB7-F180AF63FBEB}" presName="connector3" presStyleLbl="sibTrans2D1" presStyleIdx="2" presStyleCnt="3"/>
      <dgm:spPr/>
    </dgm:pt>
  </dgm:ptLst>
  <dgm:cxnLst>
    <dgm:cxn modelId="{DB0F99C2-6099-4509-8B71-3CB238D0B407}" type="presOf" srcId="{DEBB9717-C181-4368-AC3B-0FA35F961D37}" destId="{25EE75B3-CF6B-4AE2-854F-7450705C4952}" srcOrd="0" destOrd="0" presId="urn:microsoft.com/office/officeart/2005/8/layout/gear1"/>
    <dgm:cxn modelId="{EBE739D5-4975-48B5-9A22-D00A76AA0BBB}" type="presOf" srcId="{62D8BAF0-6CD8-46AB-86DC-242A03B5EFA3}" destId="{15DBBFFB-28FF-4103-9409-E1159D805650}" srcOrd="0" destOrd="0" presId="urn:microsoft.com/office/officeart/2005/8/layout/gear1"/>
    <dgm:cxn modelId="{621D96C7-3AF9-4970-B850-7243734E5DA3}" type="presOf" srcId="{DEBB9717-C181-4368-AC3B-0FA35F961D37}" destId="{86C1AB0A-13C6-4E18-AC27-646F0987A883}" srcOrd="2" destOrd="0" presId="urn:microsoft.com/office/officeart/2005/8/layout/gear1"/>
    <dgm:cxn modelId="{B9E9BA70-5368-4D37-BEB2-81DBD3C67ADE}" srcId="{62D8BAF0-6CD8-46AB-86DC-242A03B5EFA3}" destId="{DEBB9717-C181-4368-AC3B-0FA35F961D37}" srcOrd="1" destOrd="0" parTransId="{2386FF32-78BD-4574-ADD6-0CD187BD67AB}" sibTransId="{486F6E0A-A1F0-471A-B7D4-17B58634B873}"/>
    <dgm:cxn modelId="{039F04E0-3CF4-40BF-8C5F-A62F8BDFA65B}" type="presOf" srcId="{BEA12099-7929-4511-9A7B-806BAC69AC11}" destId="{02568DA9-AE2A-4FF0-8D11-BB642D73F107}" srcOrd="1" destOrd="0" presId="urn:microsoft.com/office/officeart/2005/8/layout/gear1"/>
    <dgm:cxn modelId="{2C6711CC-5B9C-4F90-9D66-35BA25AA3E79}" type="presOf" srcId="{6E3E04FE-9AAC-4570-9679-AB63064B03B4}" destId="{D8505C0C-7194-4B64-A5A5-B324488254D3}" srcOrd="2" destOrd="0" presId="urn:microsoft.com/office/officeart/2005/8/layout/gear1"/>
    <dgm:cxn modelId="{CBC29226-2A41-49DE-B5AD-1496D09064AF}" srcId="{62D8BAF0-6CD8-46AB-86DC-242A03B5EFA3}" destId="{6E3E04FE-9AAC-4570-9679-AB63064B03B4}" srcOrd="2" destOrd="0" parTransId="{007ECCA4-AD3B-4817-9B6E-1675FD12DEBD}" sibTransId="{BFBC2AE3-CF53-4DB4-AFB7-F180AF63FBEB}"/>
    <dgm:cxn modelId="{527E0053-ADE3-4F58-A207-5A3C7BAE67DA}" type="presOf" srcId="{6E3E04FE-9AAC-4570-9679-AB63064B03B4}" destId="{715A66C2-D54D-488C-9236-EC3F3A97D6F3}" srcOrd="3" destOrd="0" presId="urn:microsoft.com/office/officeart/2005/8/layout/gear1"/>
    <dgm:cxn modelId="{B3C4803E-998E-4740-BA53-9D885641A11D}" type="presOf" srcId="{BEA12099-7929-4511-9A7B-806BAC69AC11}" destId="{A3B02292-B85C-44EB-A2A1-734282DBF8C1}" srcOrd="2" destOrd="0" presId="urn:microsoft.com/office/officeart/2005/8/layout/gear1"/>
    <dgm:cxn modelId="{7357B65E-461C-4329-9006-A7A1B5A0FE0E}" type="presOf" srcId="{6E3E04FE-9AAC-4570-9679-AB63064B03B4}" destId="{7BDDB30A-78B8-449C-8C11-B3E38F06397B}" srcOrd="1" destOrd="0" presId="urn:microsoft.com/office/officeart/2005/8/layout/gear1"/>
    <dgm:cxn modelId="{ECF1EBAA-A3F3-47E9-AC44-32BA7CE48331}" type="presOf" srcId="{6E3E04FE-9AAC-4570-9679-AB63064B03B4}" destId="{07907FFC-3B18-4A21-98BA-11FB194C1FFC}" srcOrd="0" destOrd="0" presId="urn:microsoft.com/office/officeart/2005/8/layout/gear1"/>
    <dgm:cxn modelId="{75BE1318-D7A4-4FA8-B78A-D9312F16ABAC}" type="presOf" srcId="{DEBB9717-C181-4368-AC3B-0FA35F961D37}" destId="{5D4CF473-8C98-454B-A1FA-2633B59923F2}" srcOrd="1" destOrd="0" presId="urn:microsoft.com/office/officeart/2005/8/layout/gear1"/>
    <dgm:cxn modelId="{610B6BC5-9FE9-40AE-863D-D734EB52699C}" type="presOf" srcId="{BEA12099-7929-4511-9A7B-806BAC69AC11}" destId="{10F13961-1DD7-4FBC-A5DD-0E1160A7A2E3}" srcOrd="0" destOrd="0" presId="urn:microsoft.com/office/officeart/2005/8/layout/gear1"/>
    <dgm:cxn modelId="{2E10CD60-97BD-4AD9-8340-63268562980A}" type="presOf" srcId="{BFBC2AE3-CF53-4DB4-AFB7-F180AF63FBEB}" destId="{C4EFED23-9AA9-4484-8BD9-3DD82C15C005}" srcOrd="0" destOrd="0" presId="urn:microsoft.com/office/officeart/2005/8/layout/gear1"/>
    <dgm:cxn modelId="{595A81FC-6D39-426E-8D00-9DCC4B01BE8A}" type="presOf" srcId="{486F6E0A-A1F0-471A-B7D4-17B58634B873}" destId="{4C2656CD-5307-4CA5-A22F-D89DDCFA99CB}" srcOrd="0" destOrd="0" presId="urn:microsoft.com/office/officeart/2005/8/layout/gear1"/>
    <dgm:cxn modelId="{1F6EBBB0-F0FA-4097-9693-361DEA7BE3D7}" type="presOf" srcId="{0286BE21-115E-4574-BDF4-E23DA2F03493}" destId="{C26D9ADB-2A32-47BE-8061-5DF566D4939B}" srcOrd="0" destOrd="0" presId="urn:microsoft.com/office/officeart/2005/8/layout/gear1"/>
    <dgm:cxn modelId="{65C8F5ED-F8E9-4915-90B6-1E51C2547C25}" srcId="{62D8BAF0-6CD8-46AB-86DC-242A03B5EFA3}" destId="{BEA12099-7929-4511-9A7B-806BAC69AC11}" srcOrd="0" destOrd="0" parTransId="{F32332E0-5960-482B-86EE-C9C70DAFFCE0}" sibTransId="{0286BE21-115E-4574-BDF4-E23DA2F03493}"/>
    <dgm:cxn modelId="{23DB91CD-617E-4303-B810-A79DFC4B1C32}" type="presParOf" srcId="{15DBBFFB-28FF-4103-9409-E1159D805650}" destId="{10F13961-1DD7-4FBC-A5DD-0E1160A7A2E3}" srcOrd="0" destOrd="0" presId="urn:microsoft.com/office/officeart/2005/8/layout/gear1"/>
    <dgm:cxn modelId="{99041C87-293A-4468-BDEB-043C11C8BF71}" type="presParOf" srcId="{15DBBFFB-28FF-4103-9409-E1159D805650}" destId="{02568DA9-AE2A-4FF0-8D11-BB642D73F107}" srcOrd="1" destOrd="0" presId="urn:microsoft.com/office/officeart/2005/8/layout/gear1"/>
    <dgm:cxn modelId="{888BFF5B-C6EE-4DFA-80CB-F1B5B70DFA99}" type="presParOf" srcId="{15DBBFFB-28FF-4103-9409-E1159D805650}" destId="{A3B02292-B85C-44EB-A2A1-734282DBF8C1}" srcOrd="2" destOrd="0" presId="urn:microsoft.com/office/officeart/2005/8/layout/gear1"/>
    <dgm:cxn modelId="{DD7F9F0C-06B0-455D-802A-40BB58734023}" type="presParOf" srcId="{15DBBFFB-28FF-4103-9409-E1159D805650}" destId="{25EE75B3-CF6B-4AE2-854F-7450705C4952}" srcOrd="3" destOrd="0" presId="urn:microsoft.com/office/officeart/2005/8/layout/gear1"/>
    <dgm:cxn modelId="{E6741A23-E22A-4551-BD59-4916186FD8D3}" type="presParOf" srcId="{15DBBFFB-28FF-4103-9409-E1159D805650}" destId="{5D4CF473-8C98-454B-A1FA-2633B59923F2}" srcOrd="4" destOrd="0" presId="urn:microsoft.com/office/officeart/2005/8/layout/gear1"/>
    <dgm:cxn modelId="{16DBF0E5-80E1-4D3F-BCB9-1558D2B2CE90}" type="presParOf" srcId="{15DBBFFB-28FF-4103-9409-E1159D805650}" destId="{86C1AB0A-13C6-4E18-AC27-646F0987A883}" srcOrd="5" destOrd="0" presId="urn:microsoft.com/office/officeart/2005/8/layout/gear1"/>
    <dgm:cxn modelId="{52E98E94-97A0-4740-8510-26EC6DCF982E}" type="presParOf" srcId="{15DBBFFB-28FF-4103-9409-E1159D805650}" destId="{07907FFC-3B18-4A21-98BA-11FB194C1FFC}" srcOrd="6" destOrd="0" presId="urn:microsoft.com/office/officeart/2005/8/layout/gear1"/>
    <dgm:cxn modelId="{7E934262-7906-41D6-B723-90209CE0B1BA}" type="presParOf" srcId="{15DBBFFB-28FF-4103-9409-E1159D805650}" destId="{7BDDB30A-78B8-449C-8C11-B3E38F06397B}" srcOrd="7" destOrd="0" presId="urn:microsoft.com/office/officeart/2005/8/layout/gear1"/>
    <dgm:cxn modelId="{2EF6978A-FFE6-4250-96D0-606517F88E5A}" type="presParOf" srcId="{15DBBFFB-28FF-4103-9409-E1159D805650}" destId="{D8505C0C-7194-4B64-A5A5-B324488254D3}" srcOrd="8" destOrd="0" presId="urn:microsoft.com/office/officeart/2005/8/layout/gear1"/>
    <dgm:cxn modelId="{3200E506-04DC-4B01-9645-4E32E53D3377}" type="presParOf" srcId="{15DBBFFB-28FF-4103-9409-E1159D805650}" destId="{715A66C2-D54D-488C-9236-EC3F3A97D6F3}" srcOrd="9" destOrd="0" presId="urn:microsoft.com/office/officeart/2005/8/layout/gear1"/>
    <dgm:cxn modelId="{70EE4D13-44D7-4BEF-95C9-0CF80FC394A0}" type="presParOf" srcId="{15DBBFFB-28FF-4103-9409-E1159D805650}" destId="{C26D9ADB-2A32-47BE-8061-5DF566D4939B}" srcOrd="10" destOrd="0" presId="urn:microsoft.com/office/officeart/2005/8/layout/gear1"/>
    <dgm:cxn modelId="{E7F8DD67-1D88-47F5-8EBB-C1FB6F1F1883}" type="presParOf" srcId="{15DBBFFB-28FF-4103-9409-E1159D805650}" destId="{4C2656CD-5307-4CA5-A22F-D89DDCFA99CB}" srcOrd="11" destOrd="0" presId="urn:microsoft.com/office/officeart/2005/8/layout/gear1"/>
    <dgm:cxn modelId="{CE78A4B7-181F-4C9F-A09C-8E476083DE0A}" type="presParOf" srcId="{15DBBFFB-28FF-4103-9409-E1159D805650}" destId="{C4EFED23-9AA9-4484-8BD9-3DD82C15C00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DB801-A0FD-4A57-9C64-27A4E6C62299}" type="doc">
      <dgm:prSet loTypeId="urn:microsoft.com/office/officeart/2005/8/layout/radial4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EEC15DBB-1F65-4BCF-9640-7B770D9CADF4}">
      <dgm:prSet phldrT="[Texto]"/>
      <dgm:spPr/>
      <dgm:t>
        <a:bodyPr/>
        <a:lstStyle/>
        <a:p>
          <a:r>
            <a:rPr lang="pt-BR" dirty="0" smtClean="0"/>
            <a:t>ALUNO</a:t>
          </a:r>
        </a:p>
        <a:p>
          <a:r>
            <a:rPr lang="pt-BR" dirty="0" smtClean="0"/>
            <a:t>Perfil Pessoal, Cognitivo e Comportamental</a:t>
          </a:r>
          <a:endParaRPr lang="pt-BR" dirty="0"/>
        </a:p>
      </dgm:t>
    </dgm:pt>
    <dgm:pt modelId="{BFAEFD58-106A-401A-A839-59FC1186D800}" type="parTrans" cxnId="{54EF46AD-1D1B-4910-9EF6-C40723556708}">
      <dgm:prSet/>
      <dgm:spPr/>
      <dgm:t>
        <a:bodyPr/>
        <a:lstStyle/>
        <a:p>
          <a:endParaRPr lang="pt-BR"/>
        </a:p>
      </dgm:t>
    </dgm:pt>
    <dgm:pt modelId="{2F1FF465-F0D5-4F5B-AAFF-E11DB43C7E0E}" type="sibTrans" cxnId="{54EF46AD-1D1B-4910-9EF6-C40723556708}">
      <dgm:prSet/>
      <dgm:spPr/>
      <dgm:t>
        <a:bodyPr/>
        <a:lstStyle/>
        <a:p>
          <a:endParaRPr lang="pt-BR"/>
        </a:p>
      </dgm:t>
    </dgm:pt>
    <dgm:pt modelId="{13F87229-5694-4457-B27D-47381016ADC0}">
      <dgm:prSet phldrT="[Texto]"/>
      <dgm:spPr/>
      <dgm:t>
        <a:bodyPr/>
        <a:lstStyle/>
        <a:p>
          <a:r>
            <a:rPr lang="pt-BR" dirty="0" smtClean="0"/>
            <a:t>Planejamento e Arquitetura do Conteúdo</a:t>
          </a:r>
          <a:endParaRPr lang="pt-BR" dirty="0"/>
        </a:p>
      </dgm:t>
    </dgm:pt>
    <dgm:pt modelId="{4CF4C759-23FD-4D35-BF3C-FFA59037BF9A}" type="parTrans" cxnId="{9E78D9AA-3A0D-4050-BF28-B8394C0825C1}">
      <dgm:prSet/>
      <dgm:spPr/>
      <dgm:t>
        <a:bodyPr/>
        <a:lstStyle/>
        <a:p>
          <a:endParaRPr lang="pt-BR"/>
        </a:p>
      </dgm:t>
    </dgm:pt>
    <dgm:pt modelId="{6D7E71E5-4886-432C-8703-E0CEEB720703}" type="sibTrans" cxnId="{9E78D9AA-3A0D-4050-BF28-B8394C0825C1}">
      <dgm:prSet/>
      <dgm:spPr/>
      <dgm:t>
        <a:bodyPr/>
        <a:lstStyle/>
        <a:p>
          <a:endParaRPr lang="pt-BR"/>
        </a:p>
      </dgm:t>
    </dgm:pt>
    <dgm:pt modelId="{261CA66A-C727-4113-8BFA-CF7ACBA175A6}">
      <dgm:prSet phldrT="[Texto]"/>
      <dgm:spPr/>
      <dgm:t>
        <a:bodyPr/>
        <a:lstStyle/>
        <a:p>
          <a:r>
            <a:rPr lang="pt-BR" dirty="0" smtClean="0"/>
            <a:t>Seleção e/ou desenvolvimento  de recursos</a:t>
          </a:r>
          <a:endParaRPr lang="pt-BR" dirty="0"/>
        </a:p>
      </dgm:t>
    </dgm:pt>
    <dgm:pt modelId="{B2DACEAA-B64E-4A69-A330-0912F4C8E9B2}" type="parTrans" cxnId="{E4FB08BF-4A91-4543-B5EB-16C705B02838}">
      <dgm:prSet/>
      <dgm:spPr/>
      <dgm:t>
        <a:bodyPr/>
        <a:lstStyle/>
        <a:p>
          <a:endParaRPr lang="pt-BR"/>
        </a:p>
      </dgm:t>
    </dgm:pt>
    <dgm:pt modelId="{34A963BF-787A-416F-BB65-C8FE639763BB}" type="sibTrans" cxnId="{E4FB08BF-4A91-4543-B5EB-16C705B02838}">
      <dgm:prSet/>
      <dgm:spPr/>
      <dgm:t>
        <a:bodyPr/>
        <a:lstStyle/>
        <a:p>
          <a:endParaRPr lang="pt-BR"/>
        </a:p>
      </dgm:t>
    </dgm:pt>
    <dgm:pt modelId="{0DF793BC-4D5C-4259-A8B9-820DCED6AB20}">
      <dgm:prSet phldrT="[Texto]"/>
      <dgm:spPr/>
      <dgm:t>
        <a:bodyPr/>
        <a:lstStyle/>
        <a:p>
          <a:r>
            <a:rPr lang="pt-BR" dirty="0" smtClean="0"/>
            <a:t>Gestão da Aprendizagem</a:t>
          </a:r>
          <a:endParaRPr lang="pt-BR" dirty="0"/>
        </a:p>
      </dgm:t>
    </dgm:pt>
    <dgm:pt modelId="{5221C6A0-6F15-457A-86D8-114B3B39B2E0}" type="parTrans" cxnId="{D7568026-BF79-4B57-A380-6C1299858737}">
      <dgm:prSet/>
      <dgm:spPr/>
      <dgm:t>
        <a:bodyPr/>
        <a:lstStyle/>
        <a:p>
          <a:endParaRPr lang="pt-BR"/>
        </a:p>
      </dgm:t>
    </dgm:pt>
    <dgm:pt modelId="{CD5CF415-054B-4401-9E25-E27562E71244}" type="sibTrans" cxnId="{D7568026-BF79-4B57-A380-6C1299858737}">
      <dgm:prSet/>
      <dgm:spPr/>
      <dgm:t>
        <a:bodyPr/>
        <a:lstStyle/>
        <a:p>
          <a:endParaRPr lang="pt-BR"/>
        </a:p>
      </dgm:t>
    </dgm:pt>
    <dgm:pt modelId="{228A25E7-CA45-40F1-ABDF-28FB61B89A97}">
      <dgm:prSet phldrT="[Texto]" custT="1"/>
      <dgm:spPr/>
      <dgm:t>
        <a:bodyPr/>
        <a:lstStyle/>
        <a:p>
          <a:r>
            <a:rPr lang="pt-BR" sz="2000" dirty="0" smtClean="0">
              <a:latin typeface="+mn-lt"/>
            </a:rPr>
            <a:t>Engajamento da Equipe Multidisciplinar</a:t>
          </a:r>
          <a:endParaRPr lang="pt-BR" sz="2000" dirty="0">
            <a:latin typeface="+mn-lt"/>
          </a:endParaRPr>
        </a:p>
      </dgm:t>
    </dgm:pt>
    <dgm:pt modelId="{A1F57A9B-8B7C-4F8E-A9B6-D6C41F9D1CB5}" type="parTrans" cxnId="{E059967E-8495-4AC7-9380-697C2EAB036A}">
      <dgm:prSet/>
      <dgm:spPr/>
      <dgm:t>
        <a:bodyPr/>
        <a:lstStyle/>
        <a:p>
          <a:endParaRPr lang="pt-BR"/>
        </a:p>
      </dgm:t>
    </dgm:pt>
    <dgm:pt modelId="{5B15F6C4-5682-4CC6-B9D8-48F4F36AE907}" type="sibTrans" cxnId="{E059967E-8495-4AC7-9380-697C2EAB036A}">
      <dgm:prSet/>
      <dgm:spPr/>
      <dgm:t>
        <a:bodyPr/>
        <a:lstStyle/>
        <a:p>
          <a:endParaRPr lang="pt-BR"/>
        </a:p>
      </dgm:t>
    </dgm:pt>
    <dgm:pt modelId="{EA812D26-437D-404B-B107-BC1A76DBF672}" type="pres">
      <dgm:prSet presAssocID="{906DB801-A0FD-4A57-9C64-27A4E6C6229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16AC2D-ACD7-4823-8BEC-7C5C590214EA}" type="pres">
      <dgm:prSet presAssocID="{EEC15DBB-1F65-4BCF-9640-7B770D9CADF4}" presName="centerShape" presStyleLbl="node0" presStyleIdx="0" presStyleCnt="1"/>
      <dgm:spPr/>
      <dgm:t>
        <a:bodyPr/>
        <a:lstStyle/>
        <a:p>
          <a:endParaRPr lang="pt-BR"/>
        </a:p>
      </dgm:t>
    </dgm:pt>
    <dgm:pt modelId="{231A2D5C-D8F4-43D9-8830-AFAAF10A53DB}" type="pres">
      <dgm:prSet presAssocID="{4CF4C759-23FD-4D35-BF3C-FFA59037BF9A}" presName="parTrans" presStyleLbl="bgSibTrans2D1" presStyleIdx="0" presStyleCnt="4"/>
      <dgm:spPr/>
    </dgm:pt>
    <dgm:pt modelId="{CD76FD44-6618-4649-B0CD-67AE03EE51F1}" type="pres">
      <dgm:prSet presAssocID="{13F87229-5694-4457-B27D-47381016ADC0}" presName="node" presStyleLbl="node1" presStyleIdx="0" presStyleCnt="4">
        <dgm:presLayoutVars>
          <dgm:bulletEnabled val="1"/>
        </dgm:presLayoutVars>
      </dgm:prSet>
      <dgm:spPr/>
    </dgm:pt>
    <dgm:pt modelId="{B27A6944-0FA2-418D-9DEF-81EEB87F1021}" type="pres">
      <dgm:prSet presAssocID="{B2DACEAA-B64E-4A69-A330-0912F4C8E9B2}" presName="parTrans" presStyleLbl="bgSibTrans2D1" presStyleIdx="1" presStyleCnt="4"/>
      <dgm:spPr/>
    </dgm:pt>
    <dgm:pt modelId="{41BEB5DC-F2A8-4D50-AFE8-F4D1325A1D0A}" type="pres">
      <dgm:prSet presAssocID="{261CA66A-C727-4113-8BFA-CF7ACBA175A6}" presName="node" presStyleLbl="node1" presStyleIdx="1" presStyleCnt="4">
        <dgm:presLayoutVars>
          <dgm:bulletEnabled val="1"/>
        </dgm:presLayoutVars>
      </dgm:prSet>
      <dgm:spPr/>
    </dgm:pt>
    <dgm:pt modelId="{C55827A5-6631-4D00-8887-11465B8124E0}" type="pres">
      <dgm:prSet presAssocID="{5221C6A0-6F15-457A-86D8-114B3B39B2E0}" presName="parTrans" presStyleLbl="bgSibTrans2D1" presStyleIdx="2" presStyleCnt="4"/>
      <dgm:spPr/>
    </dgm:pt>
    <dgm:pt modelId="{C96DACF7-231D-45E3-BFA2-AC2558E6C9A9}" type="pres">
      <dgm:prSet presAssocID="{0DF793BC-4D5C-4259-A8B9-820DCED6AB2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A59042-C8FF-4EF0-B8F4-A13602386653}" type="pres">
      <dgm:prSet presAssocID="{A1F57A9B-8B7C-4F8E-A9B6-D6C41F9D1CB5}" presName="parTrans" presStyleLbl="bgSibTrans2D1" presStyleIdx="3" presStyleCnt="4"/>
      <dgm:spPr/>
    </dgm:pt>
    <dgm:pt modelId="{C18BB7FB-FFD5-4FEB-8136-81F3625A41AD}" type="pres">
      <dgm:prSet presAssocID="{228A25E7-CA45-40F1-ABDF-28FB61B89A9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61311A9-2087-424B-BFD5-AFEB2BD43FD4}" type="presOf" srcId="{228A25E7-CA45-40F1-ABDF-28FB61B89A97}" destId="{C18BB7FB-FFD5-4FEB-8136-81F3625A41AD}" srcOrd="0" destOrd="0" presId="urn:microsoft.com/office/officeart/2005/8/layout/radial4"/>
    <dgm:cxn modelId="{8682743B-FE30-4725-A412-06C6BB03457A}" type="presOf" srcId="{EEC15DBB-1F65-4BCF-9640-7B770D9CADF4}" destId="{D316AC2D-ACD7-4823-8BEC-7C5C590214EA}" srcOrd="0" destOrd="0" presId="urn:microsoft.com/office/officeart/2005/8/layout/radial4"/>
    <dgm:cxn modelId="{90A05AF4-DEFC-48AF-879B-B0969E0D65C3}" type="presOf" srcId="{0DF793BC-4D5C-4259-A8B9-820DCED6AB20}" destId="{C96DACF7-231D-45E3-BFA2-AC2558E6C9A9}" srcOrd="0" destOrd="0" presId="urn:microsoft.com/office/officeart/2005/8/layout/radial4"/>
    <dgm:cxn modelId="{E4FB08BF-4A91-4543-B5EB-16C705B02838}" srcId="{EEC15DBB-1F65-4BCF-9640-7B770D9CADF4}" destId="{261CA66A-C727-4113-8BFA-CF7ACBA175A6}" srcOrd="1" destOrd="0" parTransId="{B2DACEAA-B64E-4A69-A330-0912F4C8E9B2}" sibTransId="{34A963BF-787A-416F-BB65-C8FE639763BB}"/>
    <dgm:cxn modelId="{A03D546D-3233-4A7D-B696-12E982A05034}" type="presOf" srcId="{13F87229-5694-4457-B27D-47381016ADC0}" destId="{CD76FD44-6618-4649-B0CD-67AE03EE51F1}" srcOrd="0" destOrd="0" presId="urn:microsoft.com/office/officeart/2005/8/layout/radial4"/>
    <dgm:cxn modelId="{51374FA4-02E0-45C7-B2B8-10168B21FA4B}" type="presOf" srcId="{4CF4C759-23FD-4D35-BF3C-FFA59037BF9A}" destId="{231A2D5C-D8F4-43D9-8830-AFAAF10A53DB}" srcOrd="0" destOrd="0" presId="urn:microsoft.com/office/officeart/2005/8/layout/radial4"/>
    <dgm:cxn modelId="{CB28ABF5-2252-4B92-BE1A-84D6936E5610}" type="presOf" srcId="{5221C6A0-6F15-457A-86D8-114B3B39B2E0}" destId="{C55827A5-6631-4D00-8887-11465B8124E0}" srcOrd="0" destOrd="0" presId="urn:microsoft.com/office/officeart/2005/8/layout/radial4"/>
    <dgm:cxn modelId="{E059967E-8495-4AC7-9380-697C2EAB036A}" srcId="{EEC15DBB-1F65-4BCF-9640-7B770D9CADF4}" destId="{228A25E7-CA45-40F1-ABDF-28FB61B89A97}" srcOrd="3" destOrd="0" parTransId="{A1F57A9B-8B7C-4F8E-A9B6-D6C41F9D1CB5}" sibTransId="{5B15F6C4-5682-4CC6-B9D8-48F4F36AE907}"/>
    <dgm:cxn modelId="{4F82832B-09BE-4138-8EB4-9C8416FA67FD}" type="presOf" srcId="{A1F57A9B-8B7C-4F8E-A9B6-D6C41F9D1CB5}" destId="{D2A59042-C8FF-4EF0-B8F4-A13602386653}" srcOrd="0" destOrd="0" presId="urn:microsoft.com/office/officeart/2005/8/layout/radial4"/>
    <dgm:cxn modelId="{D7568026-BF79-4B57-A380-6C1299858737}" srcId="{EEC15DBB-1F65-4BCF-9640-7B770D9CADF4}" destId="{0DF793BC-4D5C-4259-A8B9-820DCED6AB20}" srcOrd="2" destOrd="0" parTransId="{5221C6A0-6F15-457A-86D8-114B3B39B2E0}" sibTransId="{CD5CF415-054B-4401-9E25-E27562E71244}"/>
    <dgm:cxn modelId="{7630A685-0491-4CA1-92B3-4DA23C7F1D72}" type="presOf" srcId="{B2DACEAA-B64E-4A69-A330-0912F4C8E9B2}" destId="{B27A6944-0FA2-418D-9DEF-81EEB87F1021}" srcOrd="0" destOrd="0" presId="urn:microsoft.com/office/officeart/2005/8/layout/radial4"/>
    <dgm:cxn modelId="{16BB164F-31C0-4772-9B51-8FEC72624289}" type="presOf" srcId="{261CA66A-C727-4113-8BFA-CF7ACBA175A6}" destId="{41BEB5DC-F2A8-4D50-AFE8-F4D1325A1D0A}" srcOrd="0" destOrd="0" presId="urn:microsoft.com/office/officeart/2005/8/layout/radial4"/>
    <dgm:cxn modelId="{54EF46AD-1D1B-4910-9EF6-C40723556708}" srcId="{906DB801-A0FD-4A57-9C64-27A4E6C62299}" destId="{EEC15DBB-1F65-4BCF-9640-7B770D9CADF4}" srcOrd="0" destOrd="0" parTransId="{BFAEFD58-106A-401A-A839-59FC1186D800}" sibTransId="{2F1FF465-F0D5-4F5B-AAFF-E11DB43C7E0E}"/>
    <dgm:cxn modelId="{9E78D9AA-3A0D-4050-BF28-B8394C0825C1}" srcId="{EEC15DBB-1F65-4BCF-9640-7B770D9CADF4}" destId="{13F87229-5694-4457-B27D-47381016ADC0}" srcOrd="0" destOrd="0" parTransId="{4CF4C759-23FD-4D35-BF3C-FFA59037BF9A}" sibTransId="{6D7E71E5-4886-432C-8703-E0CEEB720703}"/>
    <dgm:cxn modelId="{391330B2-E4C7-46AF-84A0-4FF5E4C4F90F}" type="presOf" srcId="{906DB801-A0FD-4A57-9C64-27A4E6C62299}" destId="{EA812D26-437D-404B-B107-BC1A76DBF672}" srcOrd="0" destOrd="0" presId="urn:microsoft.com/office/officeart/2005/8/layout/radial4"/>
    <dgm:cxn modelId="{A407C4CE-94D1-4F73-9171-4011D74AC5D0}" type="presParOf" srcId="{EA812D26-437D-404B-B107-BC1A76DBF672}" destId="{D316AC2D-ACD7-4823-8BEC-7C5C590214EA}" srcOrd="0" destOrd="0" presId="urn:microsoft.com/office/officeart/2005/8/layout/radial4"/>
    <dgm:cxn modelId="{EA8F8EC9-5EFC-495E-B6F6-0883092D48E6}" type="presParOf" srcId="{EA812D26-437D-404B-B107-BC1A76DBF672}" destId="{231A2D5C-D8F4-43D9-8830-AFAAF10A53DB}" srcOrd="1" destOrd="0" presId="urn:microsoft.com/office/officeart/2005/8/layout/radial4"/>
    <dgm:cxn modelId="{47C70E1B-B388-4C06-8CD1-F8E632FE19B8}" type="presParOf" srcId="{EA812D26-437D-404B-B107-BC1A76DBF672}" destId="{CD76FD44-6618-4649-B0CD-67AE03EE51F1}" srcOrd="2" destOrd="0" presId="urn:microsoft.com/office/officeart/2005/8/layout/radial4"/>
    <dgm:cxn modelId="{33D82DFE-C72B-48C8-934F-6876C28A6603}" type="presParOf" srcId="{EA812D26-437D-404B-B107-BC1A76DBF672}" destId="{B27A6944-0FA2-418D-9DEF-81EEB87F1021}" srcOrd="3" destOrd="0" presId="urn:microsoft.com/office/officeart/2005/8/layout/radial4"/>
    <dgm:cxn modelId="{1C4C3F58-989A-4F71-AB4D-E8049F728745}" type="presParOf" srcId="{EA812D26-437D-404B-B107-BC1A76DBF672}" destId="{41BEB5DC-F2A8-4D50-AFE8-F4D1325A1D0A}" srcOrd="4" destOrd="0" presId="urn:microsoft.com/office/officeart/2005/8/layout/radial4"/>
    <dgm:cxn modelId="{E1F6B270-721C-4C1E-BD53-2790C01C7922}" type="presParOf" srcId="{EA812D26-437D-404B-B107-BC1A76DBF672}" destId="{C55827A5-6631-4D00-8887-11465B8124E0}" srcOrd="5" destOrd="0" presId="urn:microsoft.com/office/officeart/2005/8/layout/radial4"/>
    <dgm:cxn modelId="{30CB4E64-A7A5-4CA0-B761-E9E4574306B1}" type="presParOf" srcId="{EA812D26-437D-404B-B107-BC1A76DBF672}" destId="{C96DACF7-231D-45E3-BFA2-AC2558E6C9A9}" srcOrd="6" destOrd="0" presId="urn:microsoft.com/office/officeart/2005/8/layout/radial4"/>
    <dgm:cxn modelId="{ACA9096B-18A7-49C8-BBB9-8E1F1859DC2B}" type="presParOf" srcId="{EA812D26-437D-404B-B107-BC1A76DBF672}" destId="{D2A59042-C8FF-4EF0-B8F4-A13602386653}" srcOrd="7" destOrd="0" presId="urn:microsoft.com/office/officeart/2005/8/layout/radial4"/>
    <dgm:cxn modelId="{F99D6418-A726-4654-ADC2-D5E714703658}" type="presParOf" srcId="{EA812D26-437D-404B-B107-BC1A76DBF672}" destId="{C18BB7FB-FFD5-4FEB-8136-81F3625A41A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1C8E72-A27A-4292-B17D-EDF2FD377354}" type="doc">
      <dgm:prSet loTypeId="urn:microsoft.com/office/officeart/2005/8/layout/target1" loCatId="relationship" qsTypeId="urn:microsoft.com/office/officeart/2005/8/quickstyle/simple2" qsCatId="simple" csTypeId="urn:microsoft.com/office/officeart/2005/8/colors/accent4_5" csCatId="accent4" phldr="1"/>
      <dgm:spPr/>
      <dgm:t>
        <a:bodyPr/>
        <a:lstStyle/>
        <a:p>
          <a:endParaRPr lang="pt-BR"/>
        </a:p>
      </dgm:t>
    </dgm:pt>
    <dgm:pt modelId="{3DD27F9A-9986-4ADA-8BDE-FC2C732ED8BC}">
      <dgm:prSet phldrT="[Texto]"/>
      <dgm:spPr/>
      <dgm:t>
        <a:bodyPr/>
        <a:lstStyle/>
        <a:p>
          <a:r>
            <a:rPr lang="pt-BR" dirty="0" smtClean="0"/>
            <a:t>Conteúdo</a:t>
          </a:r>
          <a:endParaRPr lang="pt-BR" dirty="0"/>
        </a:p>
      </dgm:t>
    </dgm:pt>
    <dgm:pt modelId="{BDD151DB-AA7E-4308-B8F2-8D99112F6B73}" type="parTrans" cxnId="{9C9AB829-C577-4038-8304-9C81A092DB04}">
      <dgm:prSet/>
      <dgm:spPr/>
      <dgm:t>
        <a:bodyPr/>
        <a:lstStyle/>
        <a:p>
          <a:endParaRPr lang="pt-BR"/>
        </a:p>
      </dgm:t>
    </dgm:pt>
    <dgm:pt modelId="{6BC5150B-98DC-411C-A7F0-F8149F6F65CA}" type="sibTrans" cxnId="{9C9AB829-C577-4038-8304-9C81A092DB04}">
      <dgm:prSet/>
      <dgm:spPr/>
      <dgm:t>
        <a:bodyPr/>
        <a:lstStyle/>
        <a:p>
          <a:endParaRPr lang="pt-BR"/>
        </a:p>
      </dgm:t>
    </dgm:pt>
    <dgm:pt modelId="{82F861FD-DE0A-4AE2-A403-644C4117A62A}">
      <dgm:prSet phldrT="[Texto]"/>
      <dgm:spPr/>
      <dgm:t>
        <a:bodyPr/>
        <a:lstStyle/>
        <a:p>
          <a:r>
            <a:rPr lang="pt-BR" dirty="0" smtClean="0"/>
            <a:t>Estratégia Didática</a:t>
          </a:r>
          <a:endParaRPr lang="pt-BR" dirty="0"/>
        </a:p>
      </dgm:t>
    </dgm:pt>
    <dgm:pt modelId="{18D82F83-ED0F-4440-ABE9-A91648734BDD}" type="parTrans" cxnId="{C056A0D1-1B62-478C-A6DC-1B2B39FA69E7}">
      <dgm:prSet/>
      <dgm:spPr/>
      <dgm:t>
        <a:bodyPr/>
        <a:lstStyle/>
        <a:p>
          <a:endParaRPr lang="pt-BR"/>
        </a:p>
      </dgm:t>
    </dgm:pt>
    <dgm:pt modelId="{898F8038-3FAE-43DB-8BF3-6CA6712CB2C3}" type="sibTrans" cxnId="{C056A0D1-1B62-478C-A6DC-1B2B39FA69E7}">
      <dgm:prSet/>
      <dgm:spPr/>
      <dgm:t>
        <a:bodyPr/>
        <a:lstStyle/>
        <a:p>
          <a:endParaRPr lang="pt-BR"/>
        </a:p>
      </dgm:t>
    </dgm:pt>
    <dgm:pt modelId="{DD103369-3A96-4CB2-B9A0-DE61C68DB73F}">
      <dgm:prSet phldrT="[Texto]" custT="1"/>
      <dgm:spPr/>
      <dgm:t>
        <a:bodyPr/>
        <a:lstStyle/>
        <a:p>
          <a:r>
            <a:rPr lang="pt-BR" sz="1800" b="0" i="0" u="none" dirty="0" smtClean="0">
              <a:solidFill>
                <a:schemeClr val="tx1"/>
              </a:solidFill>
              <a:effectLst/>
            </a:rPr>
            <a:t>Docência/Tutoria</a:t>
          </a:r>
          <a:endParaRPr lang="pt-BR" sz="1800" b="0" i="0" u="none" dirty="0">
            <a:solidFill>
              <a:schemeClr val="tx1"/>
            </a:solidFill>
            <a:effectLst/>
          </a:endParaRPr>
        </a:p>
      </dgm:t>
    </dgm:pt>
    <dgm:pt modelId="{07255D90-546C-4314-80DE-81FA5F417482}" type="parTrans" cxnId="{274FA778-0377-4A6E-A42C-B5B3EB05A318}">
      <dgm:prSet/>
      <dgm:spPr/>
      <dgm:t>
        <a:bodyPr/>
        <a:lstStyle/>
        <a:p>
          <a:endParaRPr lang="pt-BR"/>
        </a:p>
      </dgm:t>
    </dgm:pt>
    <dgm:pt modelId="{D451CB31-2463-497D-AE2C-BE4CCCAE8633}" type="sibTrans" cxnId="{274FA778-0377-4A6E-A42C-B5B3EB05A318}">
      <dgm:prSet/>
      <dgm:spPr/>
      <dgm:t>
        <a:bodyPr/>
        <a:lstStyle/>
        <a:p>
          <a:endParaRPr lang="pt-BR"/>
        </a:p>
      </dgm:t>
    </dgm:pt>
    <dgm:pt modelId="{5825B2E6-BD51-4945-9F94-F9A9737948AF}">
      <dgm:prSet/>
      <dgm:spPr/>
      <dgm:t>
        <a:bodyPr/>
        <a:lstStyle/>
        <a:p>
          <a:endParaRPr lang="pt-BR" dirty="0"/>
        </a:p>
      </dgm:t>
    </dgm:pt>
    <dgm:pt modelId="{6DB12E54-7A58-42B4-8AD4-B1EFA85778D5}" type="parTrans" cxnId="{33C08F23-0BC0-412C-A557-874F02F06BF4}">
      <dgm:prSet/>
      <dgm:spPr/>
      <dgm:t>
        <a:bodyPr/>
        <a:lstStyle/>
        <a:p>
          <a:endParaRPr lang="pt-BR"/>
        </a:p>
      </dgm:t>
    </dgm:pt>
    <dgm:pt modelId="{78E7FEC7-26B7-4B9B-B535-1C48603E55BB}" type="sibTrans" cxnId="{33C08F23-0BC0-412C-A557-874F02F06BF4}">
      <dgm:prSet/>
      <dgm:spPr/>
      <dgm:t>
        <a:bodyPr/>
        <a:lstStyle/>
        <a:p>
          <a:endParaRPr lang="pt-BR"/>
        </a:p>
      </dgm:t>
    </dgm:pt>
    <dgm:pt modelId="{B7DC0DD0-0CDC-4F07-9EFE-D86614937ED2}">
      <dgm:prSet/>
      <dgm:spPr/>
      <dgm:t>
        <a:bodyPr/>
        <a:lstStyle/>
        <a:p>
          <a:r>
            <a:rPr lang="pt-BR" dirty="0" smtClean="0"/>
            <a:t>Aluno</a:t>
          </a:r>
          <a:endParaRPr lang="pt-BR" dirty="0"/>
        </a:p>
      </dgm:t>
    </dgm:pt>
    <dgm:pt modelId="{54FBB7C6-DB2F-490D-B8CF-3E4ED15623BF}" type="parTrans" cxnId="{7C4F8BC0-6935-4D6D-9A3A-54528A024406}">
      <dgm:prSet/>
      <dgm:spPr/>
      <dgm:t>
        <a:bodyPr/>
        <a:lstStyle/>
        <a:p>
          <a:endParaRPr lang="pt-BR"/>
        </a:p>
      </dgm:t>
    </dgm:pt>
    <dgm:pt modelId="{A2F514E0-52B3-43BF-8C4D-CEFA9FA149D0}" type="sibTrans" cxnId="{7C4F8BC0-6935-4D6D-9A3A-54528A024406}">
      <dgm:prSet/>
      <dgm:spPr/>
      <dgm:t>
        <a:bodyPr/>
        <a:lstStyle/>
        <a:p>
          <a:endParaRPr lang="pt-BR"/>
        </a:p>
      </dgm:t>
    </dgm:pt>
    <dgm:pt modelId="{33B8DAEE-B233-4F2A-B19B-251036BC60D1}">
      <dgm:prSet phldrT="[Texto]"/>
      <dgm:spPr/>
    </dgm:pt>
    <dgm:pt modelId="{F058AC89-A5DC-4898-BDA6-66EB05761062}" type="parTrans" cxnId="{06EF3EEA-6311-4949-A2D7-27EC5E6086F0}">
      <dgm:prSet/>
      <dgm:spPr/>
      <dgm:t>
        <a:bodyPr/>
        <a:lstStyle/>
        <a:p>
          <a:endParaRPr lang="pt-BR"/>
        </a:p>
      </dgm:t>
    </dgm:pt>
    <dgm:pt modelId="{988D31F4-11FA-4F17-9D8C-5F4943319C55}" type="sibTrans" cxnId="{06EF3EEA-6311-4949-A2D7-27EC5E6086F0}">
      <dgm:prSet/>
      <dgm:spPr/>
      <dgm:t>
        <a:bodyPr/>
        <a:lstStyle/>
        <a:p>
          <a:endParaRPr lang="pt-BR"/>
        </a:p>
      </dgm:t>
    </dgm:pt>
    <dgm:pt modelId="{1DA5429A-8FA0-43AC-A4AA-016FCB73F29E}" type="pres">
      <dgm:prSet presAssocID="{B91C8E72-A27A-4292-B17D-EDF2FD377354}" presName="composite" presStyleCnt="0">
        <dgm:presLayoutVars>
          <dgm:chMax val="5"/>
          <dgm:dir/>
          <dgm:resizeHandles val="exact"/>
        </dgm:presLayoutVars>
      </dgm:prSet>
      <dgm:spPr/>
    </dgm:pt>
    <dgm:pt modelId="{FA07698E-0EED-4457-B7B7-618E552188E7}" type="pres">
      <dgm:prSet presAssocID="{B7DC0DD0-0CDC-4F07-9EFE-D86614937ED2}" presName="circle1" presStyleLbl="lnNode1" presStyleIdx="0" presStyleCnt="5"/>
      <dgm:spPr>
        <a:solidFill>
          <a:schemeClr val="accent6"/>
        </a:solidFill>
      </dgm:spPr>
    </dgm:pt>
    <dgm:pt modelId="{49AA4CB2-BFF5-412D-83A2-DDA4605878A3}" type="pres">
      <dgm:prSet presAssocID="{B7DC0DD0-0CDC-4F07-9EFE-D86614937ED2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AD390B-4926-4E67-B6BC-AE8E69398512}" type="pres">
      <dgm:prSet presAssocID="{B7DC0DD0-0CDC-4F07-9EFE-D86614937ED2}" presName="line1" presStyleLbl="callout" presStyleIdx="0" presStyleCnt="10"/>
      <dgm:spPr/>
    </dgm:pt>
    <dgm:pt modelId="{E210666E-1112-48BB-A618-439962AD3F71}" type="pres">
      <dgm:prSet presAssocID="{B7DC0DD0-0CDC-4F07-9EFE-D86614937ED2}" presName="d1" presStyleLbl="callout" presStyleIdx="1" presStyleCnt="10"/>
      <dgm:spPr/>
    </dgm:pt>
    <dgm:pt modelId="{2B787C29-F35F-4EE8-9CDA-2EB292B3E8B6}" type="pres">
      <dgm:prSet presAssocID="{3DD27F9A-9986-4ADA-8BDE-FC2C732ED8BC}" presName="circle2" presStyleLbl="lnNode1" presStyleIdx="1" presStyleCnt="5"/>
      <dgm:spPr>
        <a:solidFill>
          <a:schemeClr val="accent3">
            <a:lumMod val="60000"/>
            <a:lumOff val="40000"/>
            <a:alpha val="87500"/>
          </a:schemeClr>
        </a:solidFill>
      </dgm:spPr>
    </dgm:pt>
    <dgm:pt modelId="{8A98C1D5-3DB4-4046-8643-DA684C2D3A90}" type="pres">
      <dgm:prSet presAssocID="{3DD27F9A-9986-4ADA-8BDE-FC2C732ED8BC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F8B12F-D39B-4F6A-8426-DDA9AB5CAB7E}" type="pres">
      <dgm:prSet presAssocID="{3DD27F9A-9986-4ADA-8BDE-FC2C732ED8BC}" presName="line2" presStyleLbl="callout" presStyleIdx="2" presStyleCnt="10"/>
      <dgm:spPr/>
    </dgm:pt>
    <dgm:pt modelId="{D2A80AD4-2C87-45C2-8184-4D9C51B4F518}" type="pres">
      <dgm:prSet presAssocID="{3DD27F9A-9986-4ADA-8BDE-FC2C732ED8BC}" presName="d2" presStyleLbl="callout" presStyleIdx="3" presStyleCnt="10"/>
      <dgm:spPr/>
    </dgm:pt>
    <dgm:pt modelId="{E089265D-C4BD-4D36-A0DA-DB387AFE6437}" type="pres">
      <dgm:prSet presAssocID="{82F861FD-DE0A-4AE2-A403-644C4117A62A}" presName="circle3" presStyleLbl="lnNode1" presStyleIdx="2" presStyleCnt="5"/>
      <dgm:spPr>
        <a:solidFill>
          <a:srgbClr val="FF9933">
            <a:alpha val="74902"/>
          </a:srgbClr>
        </a:solidFill>
      </dgm:spPr>
    </dgm:pt>
    <dgm:pt modelId="{8798A529-BB56-4900-BF54-0F527739BC44}" type="pres">
      <dgm:prSet presAssocID="{82F861FD-DE0A-4AE2-A403-644C4117A62A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56A7F8-715D-4ACA-91BC-FE9267F22DCA}" type="pres">
      <dgm:prSet presAssocID="{82F861FD-DE0A-4AE2-A403-644C4117A62A}" presName="line3" presStyleLbl="callout" presStyleIdx="4" presStyleCnt="10"/>
      <dgm:spPr/>
    </dgm:pt>
    <dgm:pt modelId="{A4E11EF9-4AA6-4157-B805-5625D66FD7A1}" type="pres">
      <dgm:prSet presAssocID="{82F861FD-DE0A-4AE2-A403-644C4117A62A}" presName="d3" presStyleLbl="callout" presStyleIdx="5" presStyleCnt="10"/>
      <dgm:spPr/>
    </dgm:pt>
    <dgm:pt modelId="{5ACC3859-FC61-4DDC-8DA5-18E32AA116F4}" type="pres">
      <dgm:prSet presAssocID="{DD103369-3A96-4CB2-B9A0-DE61C68DB73F}" presName="circle4" presStyleLbl="lnNode1" presStyleIdx="3" presStyleCnt="5"/>
      <dgm:spPr>
        <a:solidFill>
          <a:srgbClr val="FEAD40">
            <a:alpha val="62353"/>
          </a:srgbClr>
        </a:solidFill>
      </dgm:spPr>
    </dgm:pt>
    <dgm:pt modelId="{48185E75-998C-474D-BA20-7546E0E87089}" type="pres">
      <dgm:prSet presAssocID="{DD103369-3A96-4CB2-B9A0-DE61C68DB73F}" presName="text4" presStyleLbl="revTx" presStyleIdx="3" presStyleCnt="5" custScaleX="137437" custLinFactNeighborX="21443" custLinFactNeighborY="74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5AB987-F71F-4177-8690-B727203BA6D8}" type="pres">
      <dgm:prSet presAssocID="{DD103369-3A96-4CB2-B9A0-DE61C68DB73F}" presName="line4" presStyleLbl="callout" presStyleIdx="6" presStyleCnt="10"/>
      <dgm:spPr/>
    </dgm:pt>
    <dgm:pt modelId="{E53C95A7-A904-44E1-B0D3-26CDC8F16F10}" type="pres">
      <dgm:prSet presAssocID="{DD103369-3A96-4CB2-B9A0-DE61C68DB73F}" presName="d4" presStyleLbl="callout" presStyleIdx="7" presStyleCnt="10"/>
      <dgm:spPr/>
    </dgm:pt>
    <dgm:pt modelId="{4A1CC635-2E68-4C65-9E98-3971551C3132}" type="pres">
      <dgm:prSet presAssocID="{5825B2E6-BD51-4945-9F94-F9A9737948AF}" presName="circle5" presStyleLbl="lnNode1" presStyleIdx="4" presStyleCnt="5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8A3190EB-3CE2-45CF-9355-C28ACC7F20DE}" type="pres">
      <dgm:prSet presAssocID="{5825B2E6-BD51-4945-9F94-F9A9737948AF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A599BF-DDAD-44B7-ABD5-AC2C20859D91}" type="pres">
      <dgm:prSet presAssocID="{5825B2E6-BD51-4945-9F94-F9A9737948AF}" presName="line5" presStyleLbl="callout" presStyleIdx="8" presStyleCnt="10"/>
      <dgm:spPr/>
    </dgm:pt>
    <dgm:pt modelId="{63BF9B17-9543-4346-BF48-487097CB943E}" type="pres">
      <dgm:prSet presAssocID="{5825B2E6-BD51-4945-9F94-F9A9737948AF}" presName="d5" presStyleLbl="callout" presStyleIdx="9" presStyleCnt="10"/>
      <dgm:spPr/>
    </dgm:pt>
  </dgm:ptLst>
  <dgm:cxnLst>
    <dgm:cxn modelId="{9C9AB829-C577-4038-8304-9C81A092DB04}" srcId="{B91C8E72-A27A-4292-B17D-EDF2FD377354}" destId="{3DD27F9A-9986-4ADA-8BDE-FC2C732ED8BC}" srcOrd="1" destOrd="0" parTransId="{BDD151DB-AA7E-4308-B8F2-8D99112F6B73}" sibTransId="{6BC5150B-98DC-411C-A7F0-F8149F6F65CA}"/>
    <dgm:cxn modelId="{7C4F8BC0-6935-4D6D-9A3A-54528A024406}" srcId="{B91C8E72-A27A-4292-B17D-EDF2FD377354}" destId="{B7DC0DD0-0CDC-4F07-9EFE-D86614937ED2}" srcOrd="0" destOrd="0" parTransId="{54FBB7C6-DB2F-490D-B8CF-3E4ED15623BF}" sibTransId="{A2F514E0-52B3-43BF-8C4D-CEFA9FA149D0}"/>
    <dgm:cxn modelId="{274FA778-0377-4A6E-A42C-B5B3EB05A318}" srcId="{B91C8E72-A27A-4292-B17D-EDF2FD377354}" destId="{DD103369-3A96-4CB2-B9A0-DE61C68DB73F}" srcOrd="3" destOrd="0" parTransId="{07255D90-546C-4314-80DE-81FA5F417482}" sibTransId="{D451CB31-2463-497D-AE2C-BE4CCCAE8633}"/>
    <dgm:cxn modelId="{A112BCA9-A307-445A-AA4F-E75854AD0FE0}" type="presOf" srcId="{5825B2E6-BD51-4945-9F94-F9A9737948AF}" destId="{8A3190EB-3CE2-45CF-9355-C28ACC7F20DE}" srcOrd="0" destOrd="0" presId="urn:microsoft.com/office/officeart/2005/8/layout/target1"/>
    <dgm:cxn modelId="{C056A0D1-1B62-478C-A6DC-1B2B39FA69E7}" srcId="{B91C8E72-A27A-4292-B17D-EDF2FD377354}" destId="{82F861FD-DE0A-4AE2-A403-644C4117A62A}" srcOrd="2" destOrd="0" parTransId="{18D82F83-ED0F-4440-ABE9-A91648734BDD}" sibTransId="{898F8038-3FAE-43DB-8BF3-6CA6712CB2C3}"/>
    <dgm:cxn modelId="{33C08F23-0BC0-412C-A557-874F02F06BF4}" srcId="{B91C8E72-A27A-4292-B17D-EDF2FD377354}" destId="{5825B2E6-BD51-4945-9F94-F9A9737948AF}" srcOrd="4" destOrd="0" parTransId="{6DB12E54-7A58-42B4-8AD4-B1EFA85778D5}" sibTransId="{78E7FEC7-26B7-4B9B-B535-1C48603E55BB}"/>
    <dgm:cxn modelId="{2AAD16BA-761F-44C7-9234-6924DA3425CE}" type="presOf" srcId="{82F861FD-DE0A-4AE2-A403-644C4117A62A}" destId="{8798A529-BB56-4900-BF54-0F527739BC44}" srcOrd="0" destOrd="0" presId="urn:microsoft.com/office/officeart/2005/8/layout/target1"/>
    <dgm:cxn modelId="{15803065-15D6-4A12-96C2-4FF161554817}" type="presOf" srcId="{3DD27F9A-9986-4ADA-8BDE-FC2C732ED8BC}" destId="{8A98C1D5-3DB4-4046-8643-DA684C2D3A90}" srcOrd="0" destOrd="0" presId="urn:microsoft.com/office/officeart/2005/8/layout/target1"/>
    <dgm:cxn modelId="{7F39477B-6C44-4BED-8698-23D2E826E08B}" type="presOf" srcId="{DD103369-3A96-4CB2-B9A0-DE61C68DB73F}" destId="{48185E75-998C-474D-BA20-7546E0E87089}" srcOrd="0" destOrd="0" presId="urn:microsoft.com/office/officeart/2005/8/layout/target1"/>
    <dgm:cxn modelId="{06EF3EEA-6311-4949-A2D7-27EC5E6086F0}" srcId="{B91C8E72-A27A-4292-B17D-EDF2FD377354}" destId="{33B8DAEE-B233-4F2A-B19B-251036BC60D1}" srcOrd="5" destOrd="0" parTransId="{F058AC89-A5DC-4898-BDA6-66EB05761062}" sibTransId="{988D31F4-11FA-4F17-9D8C-5F4943319C55}"/>
    <dgm:cxn modelId="{E5509D01-C804-4BC6-89CB-B2D630D49C8F}" type="presOf" srcId="{B7DC0DD0-0CDC-4F07-9EFE-D86614937ED2}" destId="{49AA4CB2-BFF5-412D-83A2-DDA4605878A3}" srcOrd="0" destOrd="0" presId="urn:microsoft.com/office/officeart/2005/8/layout/target1"/>
    <dgm:cxn modelId="{2F3B1DA4-90CE-4973-9079-77748C6DD281}" type="presOf" srcId="{B91C8E72-A27A-4292-B17D-EDF2FD377354}" destId="{1DA5429A-8FA0-43AC-A4AA-016FCB73F29E}" srcOrd="0" destOrd="0" presId="urn:microsoft.com/office/officeart/2005/8/layout/target1"/>
    <dgm:cxn modelId="{3D6DFC30-408C-4FED-AD17-5686CCD4C6F1}" type="presParOf" srcId="{1DA5429A-8FA0-43AC-A4AA-016FCB73F29E}" destId="{FA07698E-0EED-4457-B7B7-618E552188E7}" srcOrd="0" destOrd="0" presId="urn:microsoft.com/office/officeart/2005/8/layout/target1"/>
    <dgm:cxn modelId="{4761E76C-8EB4-431E-9346-7364CB5E767C}" type="presParOf" srcId="{1DA5429A-8FA0-43AC-A4AA-016FCB73F29E}" destId="{49AA4CB2-BFF5-412D-83A2-DDA4605878A3}" srcOrd="1" destOrd="0" presId="urn:microsoft.com/office/officeart/2005/8/layout/target1"/>
    <dgm:cxn modelId="{7AEFF280-8CDB-4688-A695-72B6923DCE9E}" type="presParOf" srcId="{1DA5429A-8FA0-43AC-A4AA-016FCB73F29E}" destId="{60AD390B-4926-4E67-B6BC-AE8E69398512}" srcOrd="2" destOrd="0" presId="urn:microsoft.com/office/officeart/2005/8/layout/target1"/>
    <dgm:cxn modelId="{1FFD8D60-25A4-43AA-ACC1-657F2CA8C4B5}" type="presParOf" srcId="{1DA5429A-8FA0-43AC-A4AA-016FCB73F29E}" destId="{E210666E-1112-48BB-A618-439962AD3F71}" srcOrd="3" destOrd="0" presId="urn:microsoft.com/office/officeart/2005/8/layout/target1"/>
    <dgm:cxn modelId="{B0AFCE0A-D591-4B04-9E47-63639013AF0F}" type="presParOf" srcId="{1DA5429A-8FA0-43AC-A4AA-016FCB73F29E}" destId="{2B787C29-F35F-4EE8-9CDA-2EB292B3E8B6}" srcOrd="4" destOrd="0" presId="urn:microsoft.com/office/officeart/2005/8/layout/target1"/>
    <dgm:cxn modelId="{3A8D643D-C8DE-4A4B-9171-148EDC5DB45F}" type="presParOf" srcId="{1DA5429A-8FA0-43AC-A4AA-016FCB73F29E}" destId="{8A98C1D5-3DB4-4046-8643-DA684C2D3A90}" srcOrd="5" destOrd="0" presId="urn:microsoft.com/office/officeart/2005/8/layout/target1"/>
    <dgm:cxn modelId="{FCD8735B-67ED-4B00-B2E8-17ACE6C7AAD5}" type="presParOf" srcId="{1DA5429A-8FA0-43AC-A4AA-016FCB73F29E}" destId="{5EF8B12F-D39B-4F6A-8426-DDA9AB5CAB7E}" srcOrd="6" destOrd="0" presId="urn:microsoft.com/office/officeart/2005/8/layout/target1"/>
    <dgm:cxn modelId="{FB0E8A1B-C258-4D84-8749-2B30AABF3785}" type="presParOf" srcId="{1DA5429A-8FA0-43AC-A4AA-016FCB73F29E}" destId="{D2A80AD4-2C87-45C2-8184-4D9C51B4F518}" srcOrd="7" destOrd="0" presId="urn:microsoft.com/office/officeart/2005/8/layout/target1"/>
    <dgm:cxn modelId="{70A43490-3054-4D77-926A-FE594D93566A}" type="presParOf" srcId="{1DA5429A-8FA0-43AC-A4AA-016FCB73F29E}" destId="{E089265D-C4BD-4D36-A0DA-DB387AFE6437}" srcOrd="8" destOrd="0" presId="urn:microsoft.com/office/officeart/2005/8/layout/target1"/>
    <dgm:cxn modelId="{E0EA3DC4-5E52-4E8D-B543-340E5F22E666}" type="presParOf" srcId="{1DA5429A-8FA0-43AC-A4AA-016FCB73F29E}" destId="{8798A529-BB56-4900-BF54-0F527739BC44}" srcOrd="9" destOrd="0" presId="urn:microsoft.com/office/officeart/2005/8/layout/target1"/>
    <dgm:cxn modelId="{4D297DA5-2591-4BAE-8F69-A8ED1C987927}" type="presParOf" srcId="{1DA5429A-8FA0-43AC-A4AA-016FCB73F29E}" destId="{0F56A7F8-715D-4ACA-91BC-FE9267F22DCA}" srcOrd="10" destOrd="0" presId="urn:microsoft.com/office/officeart/2005/8/layout/target1"/>
    <dgm:cxn modelId="{B3FE7545-81C0-4B1D-8791-6E0E9D6CCBE9}" type="presParOf" srcId="{1DA5429A-8FA0-43AC-A4AA-016FCB73F29E}" destId="{A4E11EF9-4AA6-4157-B805-5625D66FD7A1}" srcOrd="11" destOrd="0" presId="urn:microsoft.com/office/officeart/2005/8/layout/target1"/>
    <dgm:cxn modelId="{0EB9DD50-8BBA-4059-912C-38C899633455}" type="presParOf" srcId="{1DA5429A-8FA0-43AC-A4AA-016FCB73F29E}" destId="{5ACC3859-FC61-4DDC-8DA5-18E32AA116F4}" srcOrd="12" destOrd="0" presId="urn:microsoft.com/office/officeart/2005/8/layout/target1"/>
    <dgm:cxn modelId="{F00CC1DA-F222-4277-A17A-A76D61A1309B}" type="presParOf" srcId="{1DA5429A-8FA0-43AC-A4AA-016FCB73F29E}" destId="{48185E75-998C-474D-BA20-7546E0E87089}" srcOrd="13" destOrd="0" presId="urn:microsoft.com/office/officeart/2005/8/layout/target1"/>
    <dgm:cxn modelId="{46147BAD-1A52-408C-8788-E6F739A9A24F}" type="presParOf" srcId="{1DA5429A-8FA0-43AC-A4AA-016FCB73F29E}" destId="{835AB987-F71F-4177-8690-B727203BA6D8}" srcOrd="14" destOrd="0" presId="urn:microsoft.com/office/officeart/2005/8/layout/target1"/>
    <dgm:cxn modelId="{6AD74F2C-BC61-49C9-8935-E72EB66E8147}" type="presParOf" srcId="{1DA5429A-8FA0-43AC-A4AA-016FCB73F29E}" destId="{E53C95A7-A904-44E1-B0D3-26CDC8F16F10}" srcOrd="15" destOrd="0" presId="urn:microsoft.com/office/officeart/2005/8/layout/target1"/>
    <dgm:cxn modelId="{1B5534E4-E550-4CFB-94DC-6E563B1FA12D}" type="presParOf" srcId="{1DA5429A-8FA0-43AC-A4AA-016FCB73F29E}" destId="{4A1CC635-2E68-4C65-9E98-3971551C3132}" srcOrd="16" destOrd="0" presId="urn:microsoft.com/office/officeart/2005/8/layout/target1"/>
    <dgm:cxn modelId="{FD927EA0-2E87-423F-BED6-FE29C834275C}" type="presParOf" srcId="{1DA5429A-8FA0-43AC-A4AA-016FCB73F29E}" destId="{8A3190EB-3CE2-45CF-9355-C28ACC7F20DE}" srcOrd="17" destOrd="0" presId="urn:microsoft.com/office/officeart/2005/8/layout/target1"/>
    <dgm:cxn modelId="{E05D3376-E45C-4311-99A8-12D2FD4C3858}" type="presParOf" srcId="{1DA5429A-8FA0-43AC-A4AA-016FCB73F29E}" destId="{07A599BF-DDAD-44B7-ABD5-AC2C20859D91}" srcOrd="18" destOrd="0" presId="urn:microsoft.com/office/officeart/2005/8/layout/target1"/>
    <dgm:cxn modelId="{1AA1AFC0-C2C9-4EC7-B8E5-660F92F9E814}" type="presParOf" srcId="{1DA5429A-8FA0-43AC-A4AA-016FCB73F29E}" destId="{63BF9B17-9543-4346-BF48-487097CB943E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B8D1C3-D8AC-41CC-9ED6-B814E48DAFAD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4E54F91-F8B0-490D-B7B5-9B3A2EA58376}">
      <dgm:prSet phldrT="[Texto]"/>
      <dgm:spPr/>
      <dgm:t>
        <a:bodyPr/>
        <a:lstStyle/>
        <a:p>
          <a:r>
            <a:rPr lang="pt-BR" dirty="0" smtClean="0"/>
            <a:t>um ambiente de soluções de aprendizagem</a:t>
          </a:r>
          <a:endParaRPr lang="pt-BR" dirty="0"/>
        </a:p>
      </dgm:t>
    </dgm:pt>
    <dgm:pt modelId="{07EC27C3-D7D8-4CDA-A4E6-590F5D0EF3AE}" type="parTrans" cxnId="{C02D38AF-AAF2-4914-860C-A904DC1468DA}">
      <dgm:prSet/>
      <dgm:spPr/>
      <dgm:t>
        <a:bodyPr/>
        <a:lstStyle/>
        <a:p>
          <a:endParaRPr lang="pt-BR"/>
        </a:p>
      </dgm:t>
    </dgm:pt>
    <dgm:pt modelId="{437056B7-03ED-4E98-B0A5-4067518F3A07}" type="sibTrans" cxnId="{C02D38AF-AAF2-4914-860C-A904DC1468DA}">
      <dgm:prSet/>
      <dgm:spPr/>
      <dgm:t>
        <a:bodyPr/>
        <a:lstStyle/>
        <a:p>
          <a:endParaRPr lang="pt-BR"/>
        </a:p>
      </dgm:t>
    </dgm:pt>
    <dgm:pt modelId="{5FB55694-FF49-404B-B70B-A740DAEAE038}">
      <dgm:prSet phldrT="[Texto]"/>
      <dgm:spPr/>
      <dgm:t>
        <a:bodyPr/>
        <a:lstStyle/>
        <a:p>
          <a:r>
            <a:rPr lang="pt-BR" dirty="0" smtClean="0"/>
            <a:t>AVA</a:t>
          </a:r>
        </a:p>
        <a:p>
          <a:r>
            <a:rPr lang="pt-BR" dirty="0" smtClean="0"/>
            <a:t>Experiências de Aprendizagem de Qualidade</a:t>
          </a:r>
          <a:endParaRPr lang="pt-BR" dirty="0"/>
        </a:p>
      </dgm:t>
    </dgm:pt>
    <dgm:pt modelId="{AA74D27A-0DE9-4C6F-9CA3-9711ECD85D76}" type="parTrans" cxnId="{5F863C24-E232-4B23-8527-81522805F6B4}">
      <dgm:prSet/>
      <dgm:spPr/>
      <dgm:t>
        <a:bodyPr/>
        <a:lstStyle/>
        <a:p>
          <a:endParaRPr lang="pt-BR"/>
        </a:p>
      </dgm:t>
    </dgm:pt>
    <dgm:pt modelId="{27E3C961-045D-4081-A2E6-D7D77EA383D9}" type="sibTrans" cxnId="{5F863C24-E232-4B23-8527-81522805F6B4}">
      <dgm:prSet/>
      <dgm:spPr/>
      <dgm:t>
        <a:bodyPr/>
        <a:lstStyle/>
        <a:p>
          <a:endParaRPr lang="pt-BR"/>
        </a:p>
      </dgm:t>
    </dgm:pt>
    <dgm:pt modelId="{B16D779E-CB63-4287-82B2-00ADBEFDA5A9}">
      <dgm:prSet phldrT="[Texto]"/>
      <dgm:spPr/>
      <dgm:t>
        <a:bodyPr/>
        <a:lstStyle/>
        <a:p>
          <a:endParaRPr lang="pt-BR" dirty="0"/>
        </a:p>
      </dgm:t>
    </dgm:pt>
    <dgm:pt modelId="{DC32D795-D1F4-4ADC-AAC9-8BF842DBAD79}" type="parTrans" cxnId="{3E1DD771-2FCA-4786-9BA0-A73BAEF9C135}">
      <dgm:prSet/>
      <dgm:spPr/>
      <dgm:t>
        <a:bodyPr/>
        <a:lstStyle/>
        <a:p>
          <a:endParaRPr lang="pt-BR"/>
        </a:p>
      </dgm:t>
    </dgm:pt>
    <dgm:pt modelId="{44AFD84F-5FA2-4E5C-AEE4-00B73EE83A48}" type="sibTrans" cxnId="{3E1DD771-2FCA-4786-9BA0-A73BAEF9C135}">
      <dgm:prSet/>
      <dgm:spPr/>
      <dgm:t>
        <a:bodyPr/>
        <a:lstStyle/>
        <a:p>
          <a:endParaRPr lang="pt-BR"/>
        </a:p>
      </dgm:t>
    </dgm:pt>
    <dgm:pt modelId="{0AC35044-1970-4AA6-A029-A5C0D5BBBEF1}" type="pres">
      <dgm:prSet presAssocID="{84B8D1C3-D8AC-41CC-9ED6-B814E48DAFAD}" presName="Name0" presStyleCnt="0">
        <dgm:presLayoutVars>
          <dgm:dir/>
          <dgm:animOne val="branch"/>
          <dgm:animLvl val="lvl"/>
        </dgm:presLayoutVars>
      </dgm:prSet>
      <dgm:spPr/>
    </dgm:pt>
    <dgm:pt modelId="{48C56148-6414-4438-93CD-897401179BA9}" type="pres">
      <dgm:prSet presAssocID="{24E54F91-F8B0-490D-B7B5-9B3A2EA58376}" presName="chaos" presStyleCnt="0"/>
      <dgm:spPr/>
    </dgm:pt>
    <dgm:pt modelId="{9C4BD0C4-E9B1-4E36-A419-4FE926C89EB1}" type="pres">
      <dgm:prSet presAssocID="{24E54F91-F8B0-490D-B7B5-9B3A2EA58376}" presName="parTx1" presStyleLbl="revTx" presStyleIdx="0" presStyleCnt="2"/>
      <dgm:spPr/>
      <dgm:t>
        <a:bodyPr/>
        <a:lstStyle/>
        <a:p>
          <a:endParaRPr lang="pt-BR"/>
        </a:p>
      </dgm:t>
    </dgm:pt>
    <dgm:pt modelId="{EC67E668-DECE-4D90-8471-720C0C4556CF}" type="pres">
      <dgm:prSet presAssocID="{24E54F91-F8B0-490D-B7B5-9B3A2EA58376}" presName="c1" presStyleLbl="node1" presStyleIdx="0" presStyleCnt="19"/>
      <dgm:spPr/>
    </dgm:pt>
    <dgm:pt modelId="{A802A7FF-F468-4B86-8593-491E0CE8BB97}" type="pres">
      <dgm:prSet presAssocID="{24E54F91-F8B0-490D-B7B5-9B3A2EA58376}" presName="c2" presStyleLbl="node1" presStyleIdx="1" presStyleCnt="19"/>
      <dgm:spPr/>
    </dgm:pt>
    <dgm:pt modelId="{81B57340-78C9-4127-A636-5990961B3A0A}" type="pres">
      <dgm:prSet presAssocID="{24E54F91-F8B0-490D-B7B5-9B3A2EA58376}" presName="c3" presStyleLbl="node1" presStyleIdx="2" presStyleCnt="19"/>
      <dgm:spPr/>
    </dgm:pt>
    <dgm:pt modelId="{8F849020-2BCC-4053-A56F-DA230CF5777D}" type="pres">
      <dgm:prSet presAssocID="{24E54F91-F8B0-490D-B7B5-9B3A2EA58376}" presName="c4" presStyleLbl="node1" presStyleIdx="3" presStyleCnt="19"/>
      <dgm:spPr/>
    </dgm:pt>
    <dgm:pt modelId="{41E3D91D-61B2-4421-B4AF-7B6D3AE73866}" type="pres">
      <dgm:prSet presAssocID="{24E54F91-F8B0-490D-B7B5-9B3A2EA58376}" presName="c5" presStyleLbl="node1" presStyleIdx="4" presStyleCnt="19"/>
      <dgm:spPr/>
    </dgm:pt>
    <dgm:pt modelId="{981DF752-1CBE-4391-8325-E7D495B2A324}" type="pres">
      <dgm:prSet presAssocID="{24E54F91-F8B0-490D-B7B5-9B3A2EA58376}" presName="c6" presStyleLbl="node1" presStyleIdx="5" presStyleCnt="19"/>
      <dgm:spPr/>
    </dgm:pt>
    <dgm:pt modelId="{6E70523A-D677-4517-BEC4-A9E0AC63BFD3}" type="pres">
      <dgm:prSet presAssocID="{24E54F91-F8B0-490D-B7B5-9B3A2EA58376}" presName="c7" presStyleLbl="node1" presStyleIdx="6" presStyleCnt="19"/>
      <dgm:spPr/>
    </dgm:pt>
    <dgm:pt modelId="{E72F1DA4-6F4C-4103-B2B2-655226F3C347}" type="pres">
      <dgm:prSet presAssocID="{24E54F91-F8B0-490D-B7B5-9B3A2EA58376}" presName="c8" presStyleLbl="node1" presStyleIdx="7" presStyleCnt="19"/>
      <dgm:spPr/>
    </dgm:pt>
    <dgm:pt modelId="{AAED416A-EA4A-4A5C-AA6B-AE65E424CD08}" type="pres">
      <dgm:prSet presAssocID="{24E54F91-F8B0-490D-B7B5-9B3A2EA58376}" presName="c9" presStyleLbl="node1" presStyleIdx="8" presStyleCnt="19"/>
      <dgm:spPr/>
    </dgm:pt>
    <dgm:pt modelId="{9601D5C6-F199-4A32-9FAC-10D76FED5E6B}" type="pres">
      <dgm:prSet presAssocID="{24E54F91-F8B0-490D-B7B5-9B3A2EA58376}" presName="c10" presStyleLbl="node1" presStyleIdx="9" presStyleCnt="19"/>
      <dgm:spPr/>
    </dgm:pt>
    <dgm:pt modelId="{8A6AE10E-E603-4E0B-A8DE-F9EF142452F1}" type="pres">
      <dgm:prSet presAssocID="{24E54F91-F8B0-490D-B7B5-9B3A2EA58376}" presName="c11" presStyleLbl="node1" presStyleIdx="10" presStyleCnt="19"/>
      <dgm:spPr/>
    </dgm:pt>
    <dgm:pt modelId="{A4C15DFF-805E-4911-A59B-1D1F4FBC167D}" type="pres">
      <dgm:prSet presAssocID="{24E54F91-F8B0-490D-B7B5-9B3A2EA58376}" presName="c12" presStyleLbl="node1" presStyleIdx="11" presStyleCnt="19"/>
      <dgm:spPr/>
    </dgm:pt>
    <dgm:pt modelId="{DC531462-5678-4530-8BC3-E8439D618B7A}" type="pres">
      <dgm:prSet presAssocID="{24E54F91-F8B0-490D-B7B5-9B3A2EA58376}" presName="c13" presStyleLbl="node1" presStyleIdx="12" presStyleCnt="19"/>
      <dgm:spPr/>
    </dgm:pt>
    <dgm:pt modelId="{F63EA7B5-5EBB-4E10-A3A3-A9E3D2FB0B82}" type="pres">
      <dgm:prSet presAssocID="{24E54F91-F8B0-490D-B7B5-9B3A2EA58376}" presName="c14" presStyleLbl="node1" presStyleIdx="13" presStyleCnt="19"/>
      <dgm:spPr/>
    </dgm:pt>
    <dgm:pt modelId="{B34F086F-90F1-4D1B-B2D8-28A2C6D49B4A}" type="pres">
      <dgm:prSet presAssocID="{24E54F91-F8B0-490D-B7B5-9B3A2EA58376}" presName="c15" presStyleLbl="node1" presStyleIdx="14" presStyleCnt="19"/>
      <dgm:spPr/>
    </dgm:pt>
    <dgm:pt modelId="{4761E6E8-2889-420C-9F26-31475A368E7A}" type="pres">
      <dgm:prSet presAssocID="{24E54F91-F8B0-490D-B7B5-9B3A2EA58376}" presName="c16" presStyleLbl="node1" presStyleIdx="15" presStyleCnt="19"/>
      <dgm:spPr/>
    </dgm:pt>
    <dgm:pt modelId="{51745BB9-FA5C-49AA-994D-BA1F4DE8BDE5}" type="pres">
      <dgm:prSet presAssocID="{24E54F91-F8B0-490D-B7B5-9B3A2EA58376}" presName="c17" presStyleLbl="node1" presStyleIdx="16" presStyleCnt="19"/>
      <dgm:spPr/>
    </dgm:pt>
    <dgm:pt modelId="{60C7BD16-B152-4EF4-8E10-920954AFBE15}" type="pres">
      <dgm:prSet presAssocID="{24E54F91-F8B0-490D-B7B5-9B3A2EA58376}" presName="c18" presStyleLbl="node1" presStyleIdx="17" presStyleCnt="19"/>
      <dgm:spPr/>
    </dgm:pt>
    <dgm:pt modelId="{C0286C8C-1B37-4FFC-84FD-A16BA3998B5A}" type="pres">
      <dgm:prSet presAssocID="{437056B7-03ED-4E98-B0A5-4067518F3A07}" presName="chevronComposite1" presStyleCnt="0"/>
      <dgm:spPr/>
    </dgm:pt>
    <dgm:pt modelId="{D631A8D9-2B61-40F7-A5BA-8381CE67B989}" type="pres">
      <dgm:prSet presAssocID="{437056B7-03ED-4E98-B0A5-4067518F3A07}" presName="chevron1" presStyleLbl="sibTrans2D1" presStyleIdx="0" presStyleCnt="2"/>
      <dgm:spPr/>
    </dgm:pt>
    <dgm:pt modelId="{91042DB5-087B-44D5-88F6-1BE33E29BF92}" type="pres">
      <dgm:prSet presAssocID="{437056B7-03ED-4E98-B0A5-4067518F3A07}" presName="spChevron1" presStyleCnt="0"/>
      <dgm:spPr/>
    </dgm:pt>
    <dgm:pt modelId="{663D0DEE-83E2-47F8-B4B9-D7648E44ED53}" type="pres">
      <dgm:prSet presAssocID="{437056B7-03ED-4E98-B0A5-4067518F3A07}" presName="overlap" presStyleCnt="0"/>
      <dgm:spPr/>
    </dgm:pt>
    <dgm:pt modelId="{241957D6-46B3-4EFC-A68B-175E2B1215BE}" type="pres">
      <dgm:prSet presAssocID="{437056B7-03ED-4E98-B0A5-4067518F3A07}" presName="chevronComposite2" presStyleCnt="0"/>
      <dgm:spPr/>
    </dgm:pt>
    <dgm:pt modelId="{0645755B-8D99-4D45-B3F3-2B9ABE576E4A}" type="pres">
      <dgm:prSet presAssocID="{437056B7-03ED-4E98-B0A5-4067518F3A07}" presName="chevron2" presStyleLbl="sibTrans2D1" presStyleIdx="1" presStyleCnt="2"/>
      <dgm:spPr/>
    </dgm:pt>
    <dgm:pt modelId="{FCF71600-806E-48B2-B6A9-8BB8DE1EF621}" type="pres">
      <dgm:prSet presAssocID="{437056B7-03ED-4E98-B0A5-4067518F3A07}" presName="spChevron2" presStyleCnt="0"/>
      <dgm:spPr/>
    </dgm:pt>
    <dgm:pt modelId="{28AC0AE7-BFD8-408E-BCF2-C3C51AEA2901}" type="pres">
      <dgm:prSet presAssocID="{5FB55694-FF49-404B-B70B-A740DAEAE038}" presName="last" presStyleCnt="0"/>
      <dgm:spPr/>
    </dgm:pt>
    <dgm:pt modelId="{1F4687CF-976A-4FF3-9973-7D9CD857F1C2}" type="pres">
      <dgm:prSet presAssocID="{5FB55694-FF49-404B-B70B-A740DAEAE038}" presName="circleTx" presStyleLbl="node1" presStyleIdx="18" presStyleCnt="19"/>
      <dgm:spPr/>
      <dgm:t>
        <a:bodyPr/>
        <a:lstStyle/>
        <a:p>
          <a:endParaRPr lang="pt-BR"/>
        </a:p>
      </dgm:t>
    </dgm:pt>
    <dgm:pt modelId="{D72AF815-4E3F-4190-BBC6-1B964EEDADDA}" type="pres">
      <dgm:prSet presAssocID="{5FB55694-FF49-404B-B70B-A740DAEAE038}" presName="desTxN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CB8044-FFE7-4DE5-B9CF-22E7A9218351}" type="pres">
      <dgm:prSet presAssocID="{5FB55694-FF49-404B-B70B-A740DAEAE038}" presName="spN" presStyleCnt="0"/>
      <dgm:spPr/>
    </dgm:pt>
  </dgm:ptLst>
  <dgm:cxnLst>
    <dgm:cxn modelId="{C02D38AF-AAF2-4914-860C-A904DC1468DA}" srcId="{84B8D1C3-D8AC-41CC-9ED6-B814E48DAFAD}" destId="{24E54F91-F8B0-490D-B7B5-9B3A2EA58376}" srcOrd="0" destOrd="0" parTransId="{07EC27C3-D7D8-4CDA-A4E6-590F5D0EF3AE}" sibTransId="{437056B7-03ED-4E98-B0A5-4067518F3A07}"/>
    <dgm:cxn modelId="{075D221F-7AA3-4BDB-8E0C-09B300961DB7}" type="presOf" srcId="{B16D779E-CB63-4287-82B2-00ADBEFDA5A9}" destId="{D72AF815-4E3F-4190-BBC6-1B964EEDADDA}" srcOrd="0" destOrd="0" presId="urn:microsoft.com/office/officeart/2009/3/layout/RandomtoResultProcess"/>
    <dgm:cxn modelId="{5F863C24-E232-4B23-8527-81522805F6B4}" srcId="{84B8D1C3-D8AC-41CC-9ED6-B814E48DAFAD}" destId="{5FB55694-FF49-404B-B70B-A740DAEAE038}" srcOrd="1" destOrd="0" parTransId="{AA74D27A-0DE9-4C6F-9CA3-9711ECD85D76}" sibTransId="{27E3C961-045D-4081-A2E6-D7D77EA383D9}"/>
    <dgm:cxn modelId="{2A4B03D0-EF6D-4480-A5E8-B90DE3239C08}" type="presOf" srcId="{24E54F91-F8B0-490D-B7B5-9B3A2EA58376}" destId="{9C4BD0C4-E9B1-4E36-A419-4FE926C89EB1}" srcOrd="0" destOrd="0" presId="urn:microsoft.com/office/officeart/2009/3/layout/RandomtoResultProcess"/>
    <dgm:cxn modelId="{3E1DD771-2FCA-4786-9BA0-A73BAEF9C135}" srcId="{5FB55694-FF49-404B-B70B-A740DAEAE038}" destId="{B16D779E-CB63-4287-82B2-00ADBEFDA5A9}" srcOrd="0" destOrd="0" parTransId="{DC32D795-D1F4-4ADC-AAC9-8BF842DBAD79}" sibTransId="{44AFD84F-5FA2-4E5C-AEE4-00B73EE83A48}"/>
    <dgm:cxn modelId="{16DC71B6-69F7-411C-8C05-625D60C4AEA6}" type="presOf" srcId="{5FB55694-FF49-404B-B70B-A740DAEAE038}" destId="{1F4687CF-976A-4FF3-9973-7D9CD857F1C2}" srcOrd="0" destOrd="0" presId="urn:microsoft.com/office/officeart/2009/3/layout/RandomtoResultProcess"/>
    <dgm:cxn modelId="{D2528FA5-ED6F-4311-8DB2-9E062FCEC36B}" type="presOf" srcId="{84B8D1C3-D8AC-41CC-9ED6-B814E48DAFAD}" destId="{0AC35044-1970-4AA6-A029-A5C0D5BBBEF1}" srcOrd="0" destOrd="0" presId="urn:microsoft.com/office/officeart/2009/3/layout/RandomtoResultProcess"/>
    <dgm:cxn modelId="{38F087B9-F83E-4EA5-AD29-FB888E8AE0B7}" type="presParOf" srcId="{0AC35044-1970-4AA6-A029-A5C0D5BBBEF1}" destId="{48C56148-6414-4438-93CD-897401179BA9}" srcOrd="0" destOrd="0" presId="urn:microsoft.com/office/officeart/2009/3/layout/RandomtoResultProcess"/>
    <dgm:cxn modelId="{F2E0E1B6-B7EC-42E8-8FF9-EACD4276E258}" type="presParOf" srcId="{48C56148-6414-4438-93CD-897401179BA9}" destId="{9C4BD0C4-E9B1-4E36-A419-4FE926C89EB1}" srcOrd="0" destOrd="0" presId="urn:microsoft.com/office/officeart/2009/3/layout/RandomtoResultProcess"/>
    <dgm:cxn modelId="{5A4A076F-AB45-4D78-970C-8362481C1831}" type="presParOf" srcId="{48C56148-6414-4438-93CD-897401179BA9}" destId="{EC67E668-DECE-4D90-8471-720C0C4556CF}" srcOrd="1" destOrd="0" presId="urn:microsoft.com/office/officeart/2009/3/layout/RandomtoResultProcess"/>
    <dgm:cxn modelId="{1F3B0DD3-23F6-4B94-A5C5-44E2583E8AAE}" type="presParOf" srcId="{48C56148-6414-4438-93CD-897401179BA9}" destId="{A802A7FF-F468-4B86-8593-491E0CE8BB97}" srcOrd="2" destOrd="0" presId="urn:microsoft.com/office/officeart/2009/3/layout/RandomtoResultProcess"/>
    <dgm:cxn modelId="{3415D9D4-ABF5-4CBC-84D6-459FB64AF177}" type="presParOf" srcId="{48C56148-6414-4438-93CD-897401179BA9}" destId="{81B57340-78C9-4127-A636-5990961B3A0A}" srcOrd="3" destOrd="0" presId="urn:microsoft.com/office/officeart/2009/3/layout/RandomtoResultProcess"/>
    <dgm:cxn modelId="{42CA46D9-7CCC-410C-8F30-ABF6DB6326B8}" type="presParOf" srcId="{48C56148-6414-4438-93CD-897401179BA9}" destId="{8F849020-2BCC-4053-A56F-DA230CF5777D}" srcOrd="4" destOrd="0" presId="urn:microsoft.com/office/officeart/2009/3/layout/RandomtoResultProcess"/>
    <dgm:cxn modelId="{893D57FE-8536-4291-B841-89ACF8A0F1C6}" type="presParOf" srcId="{48C56148-6414-4438-93CD-897401179BA9}" destId="{41E3D91D-61B2-4421-B4AF-7B6D3AE73866}" srcOrd="5" destOrd="0" presId="urn:microsoft.com/office/officeart/2009/3/layout/RandomtoResultProcess"/>
    <dgm:cxn modelId="{01335656-4FD4-4276-BA62-F095A04CFE06}" type="presParOf" srcId="{48C56148-6414-4438-93CD-897401179BA9}" destId="{981DF752-1CBE-4391-8325-E7D495B2A324}" srcOrd="6" destOrd="0" presId="urn:microsoft.com/office/officeart/2009/3/layout/RandomtoResultProcess"/>
    <dgm:cxn modelId="{269A6306-34B3-4307-A631-FB226A13D643}" type="presParOf" srcId="{48C56148-6414-4438-93CD-897401179BA9}" destId="{6E70523A-D677-4517-BEC4-A9E0AC63BFD3}" srcOrd="7" destOrd="0" presId="urn:microsoft.com/office/officeart/2009/3/layout/RandomtoResultProcess"/>
    <dgm:cxn modelId="{0F29D70B-D8E2-44E2-9586-F9EFCC1DAE6B}" type="presParOf" srcId="{48C56148-6414-4438-93CD-897401179BA9}" destId="{E72F1DA4-6F4C-4103-B2B2-655226F3C347}" srcOrd="8" destOrd="0" presId="urn:microsoft.com/office/officeart/2009/3/layout/RandomtoResultProcess"/>
    <dgm:cxn modelId="{1F260183-7DFC-4D07-BCA7-55844916FBA8}" type="presParOf" srcId="{48C56148-6414-4438-93CD-897401179BA9}" destId="{AAED416A-EA4A-4A5C-AA6B-AE65E424CD08}" srcOrd="9" destOrd="0" presId="urn:microsoft.com/office/officeart/2009/3/layout/RandomtoResultProcess"/>
    <dgm:cxn modelId="{1F92544E-51BC-425F-80DF-7ABE17C694C5}" type="presParOf" srcId="{48C56148-6414-4438-93CD-897401179BA9}" destId="{9601D5C6-F199-4A32-9FAC-10D76FED5E6B}" srcOrd="10" destOrd="0" presId="urn:microsoft.com/office/officeart/2009/3/layout/RandomtoResultProcess"/>
    <dgm:cxn modelId="{1219A6FA-9261-45B1-901F-1F9C6A849387}" type="presParOf" srcId="{48C56148-6414-4438-93CD-897401179BA9}" destId="{8A6AE10E-E603-4E0B-A8DE-F9EF142452F1}" srcOrd="11" destOrd="0" presId="urn:microsoft.com/office/officeart/2009/3/layout/RandomtoResultProcess"/>
    <dgm:cxn modelId="{009A4EE0-3C82-454E-9DE4-47D51FC79E5E}" type="presParOf" srcId="{48C56148-6414-4438-93CD-897401179BA9}" destId="{A4C15DFF-805E-4911-A59B-1D1F4FBC167D}" srcOrd="12" destOrd="0" presId="urn:microsoft.com/office/officeart/2009/3/layout/RandomtoResultProcess"/>
    <dgm:cxn modelId="{6C3AE822-C1F2-4BCF-9CCD-B627128E7373}" type="presParOf" srcId="{48C56148-6414-4438-93CD-897401179BA9}" destId="{DC531462-5678-4530-8BC3-E8439D618B7A}" srcOrd="13" destOrd="0" presId="urn:microsoft.com/office/officeart/2009/3/layout/RandomtoResultProcess"/>
    <dgm:cxn modelId="{9D1CBF30-9D5F-4B59-90D4-ECC45F9B05CB}" type="presParOf" srcId="{48C56148-6414-4438-93CD-897401179BA9}" destId="{F63EA7B5-5EBB-4E10-A3A3-A9E3D2FB0B82}" srcOrd="14" destOrd="0" presId="urn:microsoft.com/office/officeart/2009/3/layout/RandomtoResultProcess"/>
    <dgm:cxn modelId="{8AA92281-94DA-4AD9-968A-0059B3B0C859}" type="presParOf" srcId="{48C56148-6414-4438-93CD-897401179BA9}" destId="{B34F086F-90F1-4D1B-B2D8-28A2C6D49B4A}" srcOrd="15" destOrd="0" presId="urn:microsoft.com/office/officeart/2009/3/layout/RandomtoResultProcess"/>
    <dgm:cxn modelId="{D2D93CC7-1304-45B2-91DD-401D95F02020}" type="presParOf" srcId="{48C56148-6414-4438-93CD-897401179BA9}" destId="{4761E6E8-2889-420C-9F26-31475A368E7A}" srcOrd="16" destOrd="0" presId="urn:microsoft.com/office/officeart/2009/3/layout/RandomtoResultProcess"/>
    <dgm:cxn modelId="{97571EBE-D5E2-43AF-AD10-31CAF650ECD6}" type="presParOf" srcId="{48C56148-6414-4438-93CD-897401179BA9}" destId="{51745BB9-FA5C-49AA-994D-BA1F4DE8BDE5}" srcOrd="17" destOrd="0" presId="urn:microsoft.com/office/officeart/2009/3/layout/RandomtoResultProcess"/>
    <dgm:cxn modelId="{1D51BAFA-2894-47A9-881E-C0C33A3EA9F0}" type="presParOf" srcId="{48C56148-6414-4438-93CD-897401179BA9}" destId="{60C7BD16-B152-4EF4-8E10-920954AFBE15}" srcOrd="18" destOrd="0" presId="urn:microsoft.com/office/officeart/2009/3/layout/RandomtoResultProcess"/>
    <dgm:cxn modelId="{20198521-1BE6-4D38-B2ED-33B1A027149F}" type="presParOf" srcId="{0AC35044-1970-4AA6-A029-A5C0D5BBBEF1}" destId="{C0286C8C-1B37-4FFC-84FD-A16BA3998B5A}" srcOrd="1" destOrd="0" presId="urn:microsoft.com/office/officeart/2009/3/layout/RandomtoResultProcess"/>
    <dgm:cxn modelId="{37EC3390-6FAC-447A-B020-C96BEE38A79E}" type="presParOf" srcId="{C0286C8C-1B37-4FFC-84FD-A16BA3998B5A}" destId="{D631A8D9-2B61-40F7-A5BA-8381CE67B989}" srcOrd="0" destOrd="0" presId="urn:microsoft.com/office/officeart/2009/3/layout/RandomtoResultProcess"/>
    <dgm:cxn modelId="{D50850A1-6E33-46F9-A4DC-79D91A183B81}" type="presParOf" srcId="{C0286C8C-1B37-4FFC-84FD-A16BA3998B5A}" destId="{91042DB5-087B-44D5-88F6-1BE33E29BF92}" srcOrd="1" destOrd="0" presId="urn:microsoft.com/office/officeart/2009/3/layout/RandomtoResultProcess"/>
    <dgm:cxn modelId="{F3A2DD0E-C549-45E7-A8F2-6EFF40B2AF4E}" type="presParOf" srcId="{0AC35044-1970-4AA6-A029-A5C0D5BBBEF1}" destId="{663D0DEE-83E2-47F8-B4B9-D7648E44ED53}" srcOrd="2" destOrd="0" presId="urn:microsoft.com/office/officeart/2009/3/layout/RandomtoResultProcess"/>
    <dgm:cxn modelId="{3F922C04-05C6-454B-B7D7-0316FC361560}" type="presParOf" srcId="{0AC35044-1970-4AA6-A029-A5C0D5BBBEF1}" destId="{241957D6-46B3-4EFC-A68B-175E2B1215BE}" srcOrd="3" destOrd="0" presId="urn:microsoft.com/office/officeart/2009/3/layout/RandomtoResultProcess"/>
    <dgm:cxn modelId="{1B8FE7D4-1ADA-4827-96E8-D09DA7A74C12}" type="presParOf" srcId="{241957D6-46B3-4EFC-A68B-175E2B1215BE}" destId="{0645755B-8D99-4D45-B3F3-2B9ABE576E4A}" srcOrd="0" destOrd="0" presId="urn:microsoft.com/office/officeart/2009/3/layout/RandomtoResultProcess"/>
    <dgm:cxn modelId="{C26DB83C-669F-47CB-B2D9-DB699F995A01}" type="presParOf" srcId="{241957D6-46B3-4EFC-A68B-175E2B1215BE}" destId="{FCF71600-806E-48B2-B6A9-8BB8DE1EF621}" srcOrd="1" destOrd="0" presId="urn:microsoft.com/office/officeart/2009/3/layout/RandomtoResultProcess"/>
    <dgm:cxn modelId="{C839E739-C565-4226-A914-4C6FE8AB0251}" type="presParOf" srcId="{0AC35044-1970-4AA6-A029-A5C0D5BBBEF1}" destId="{28AC0AE7-BFD8-408E-BCF2-C3C51AEA2901}" srcOrd="4" destOrd="0" presId="urn:microsoft.com/office/officeart/2009/3/layout/RandomtoResultProcess"/>
    <dgm:cxn modelId="{C5179CC9-93BD-4F18-8973-91FFBF76CE05}" type="presParOf" srcId="{28AC0AE7-BFD8-408E-BCF2-C3C51AEA2901}" destId="{1F4687CF-976A-4FF3-9973-7D9CD857F1C2}" srcOrd="0" destOrd="0" presId="urn:microsoft.com/office/officeart/2009/3/layout/RandomtoResultProcess"/>
    <dgm:cxn modelId="{B5E4DEE7-0B4C-478C-B708-4E21509FB7CF}" type="presParOf" srcId="{28AC0AE7-BFD8-408E-BCF2-C3C51AEA2901}" destId="{D72AF815-4E3F-4190-BBC6-1B964EEDADDA}" srcOrd="1" destOrd="0" presId="urn:microsoft.com/office/officeart/2009/3/layout/RandomtoResultProcess"/>
    <dgm:cxn modelId="{8A5CE74C-6EED-44F7-AC02-057DE0E6B67A}" type="presParOf" srcId="{28AC0AE7-BFD8-408E-BCF2-C3C51AEA2901}" destId="{2ECB8044-FFE7-4DE5-B9CF-22E7A9218351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75DEB9-14BB-48F0-8C76-062C20B8564C}" type="doc">
      <dgm:prSet loTypeId="urn:microsoft.com/office/officeart/2005/8/layout/pyramid4" loCatId="pyramid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617CDEB2-8D8C-40FA-94D5-DD8A4D29C4BB}">
      <dgm:prSet phldrT="[Texto]"/>
      <dgm:spPr/>
      <dgm:t>
        <a:bodyPr/>
        <a:lstStyle/>
        <a:p>
          <a:r>
            <a:rPr lang="pt-BR" b="1" dirty="0" smtClean="0"/>
            <a:t>Rede</a:t>
          </a:r>
          <a:r>
            <a:rPr lang="pt-BR" sz="1400" b="1" dirty="0" smtClean="0"/>
            <a:t> de Aprendizagem Pessoal </a:t>
          </a:r>
          <a:endParaRPr lang="pt-BR" sz="1400" b="1" dirty="0"/>
        </a:p>
      </dgm:t>
    </dgm:pt>
    <dgm:pt modelId="{F5F90772-857E-4C1D-861A-0E22AC4C9180}" type="parTrans" cxnId="{DB06C214-1384-4D87-9A5E-7125461A424F}">
      <dgm:prSet/>
      <dgm:spPr/>
      <dgm:t>
        <a:bodyPr/>
        <a:lstStyle/>
        <a:p>
          <a:endParaRPr lang="pt-BR" sz="1400" b="1"/>
        </a:p>
      </dgm:t>
    </dgm:pt>
    <dgm:pt modelId="{A56F522F-400A-45E0-8279-C1A2D6A410F9}" type="sibTrans" cxnId="{DB06C214-1384-4D87-9A5E-7125461A424F}">
      <dgm:prSet/>
      <dgm:spPr/>
      <dgm:t>
        <a:bodyPr/>
        <a:lstStyle/>
        <a:p>
          <a:endParaRPr lang="pt-BR" sz="1400" b="1"/>
        </a:p>
      </dgm:t>
    </dgm:pt>
    <dgm:pt modelId="{68621ABF-893A-4709-A84C-AAE2E7F6FE9F}">
      <dgm:prSet phldrT="[Texto]" custT="1"/>
      <dgm:spPr/>
      <dgm:t>
        <a:bodyPr/>
        <a:lstStyle/>
        <a:p>
          <a:r>
            <a:rPr lang="pt-BR" sz="1000" b="1" smtClean="0"/>
            <a:t>Desenvolvimento</a:t>
          </a:r>
          <a:endParaRPr lang="pt-BR" sz="1000" b="1" dirty="0" smtClean="0"/>
        </a:p>
        <a:p>
          <a:r>
            <a:rPr lang="pt-BR" sz="1000" b="1" dirty="0" smtClean="0"/>
            <a:t> Pessoal e Profissional</a:t>
          </a:r>
          <a:endParaRPr lang="pt-BR" sz="1000" b="1" dirty="0"/>
        </a:p>
      </dgm:t>
    </dgm:pt>
    <dgm:pt modelId="{251B963F-1848-47B2-B2A1-345A8F7E4EEC}" type="parTrans" cxnId="{58E1557C-CAEB-4678-B5A9-CA9E247EA9CB}">
      <dgm:prSet/>
      <dgm:spPr/>
      <dgm:t>
        <a:bodyPr/>
        <a:lstStyle/>
        <a:p>
          <a:endParaRPr lang="pt-BR" sz="1400" b="1"/>
        </a:p>
      </dgm:t>
    </dgm:pt>
    <dgm:pt modelId="{D816B4E1-7F97-4A73-91D0-E962C08B3B47}" type="sibTrans" cxnId="{58E1557C-CAEB-4678-B5A9-CA9E247EA9CB}">
      <dgm:prSet/>
      <dgm:spPr/>
      <dgm:t>
        <a:bodyPr/>
        <a:lstStyle/>
        <a:p>
          <a:endParaRPr lang="pt-BR" sz="1400" b="1"/>
        </a:p>
      </dgm:t>
    </dgm:pt>
    <dgm:pt modelId="{87391723-377F-49DF-8464-34FD0C629DF0}">
      <dgm:prSet phldrT="[Texto]"/>
      <dgm:spPr/>
      <dgm:t>
        <a:bodyPr/>
        <a:lstStyle/>
        <a:p>
          <a:r>
            <a:rPr lang="pt-BR" sz="1400" b="1" dirty="0" smtClean="0"/>
            <a:t>Personalização </a:t>
          </a:r>
        </a:p>
        <a:p>
          <a:r>
            <a:rPr lang="pt-BR" sz="1400" b="1" dirty="0" smtClean="0"/>
            <a:t>Da</a:t>
          </a:r>
        </a:p>
        <a:p>
          <a:r>
            <a:rPr lang="pt-BR" sz="1400" b="1" dirty="0" smtClean="0"/>
            <a:t> </a:t>
          </a:r>
          <a:r>
            <a:rPr lang="pt-BR" b="1" dirty="0" smtClean="0"/>
            <a:t>Aprendizagem</a:t>
          </a:r>
          <a:endParaRPr lang="pt-BR" sz="1400" b="1" dirty="0"/>
        </a:p>
      </dgm:t>
    </dgm:pt>
    <dgm:pt modelId="{1D06FFEC-322D-42BA-B841-B8536214EC98}" type="parTrans" cxnId="{A30BA161-803C-4ECC-BD3F-0494C4AE654F}">
      <dgm:prSet/>
      <dgm:spPr/>
      <dgm:t>
        <a:bodyPr/>
        <a:lstStyle/>
        <a:p>
          <a:endParaRPr lang="pt-BR" sz="1400" b="1"/>
        </a:p>
      </dgm:t>
    </dgm:pt>
    <dgm:pt modelId="{46D252FD-B4BD-4807-86B7-C58A45B7D90B}" type="sibTrans" cxnId="{A30BA161-803C-4ECC-BD3F-0494C4AE654F}">
      <dgm:prSet/>
      <dgm:spPr/>
      <dgm:t>
        <a:bodyPr/>
        <a:lstStyle/>
        <a:p>
          <a:endParaRPr lang="pt-BR" sz="1400" b="1"/>
        </a:p>
      </dgm:t>
    </dgm:pt>
    <dgm:pt modelId="{C7741013-FEDF-43BB-9A1F-426AB67077CB}">
      <dgm:prSet phldrT="[Texto]"/>
      <dgm:spPr/>
      <dgm:t>
        <a:bodyPr/>
        <a:lstStyle/>
        <a:p>
          <a:r>
            <a:rPr lang="pt-BR" sz="1400" b="1" dirty="0" smtClean="0"/>
            <a:t>Feedback através de áudio e vídeo de forma instantânea</a:t>
          </a:r>
          <a:endParaRPr lang="pt-BR" sz="1400" b="1" dirty="0"/>
        </a:p>
      </dgm:t>
    </dgm:pt>
    <dgm:pt modelId="{1AA01EC2-9FB4-448A-9A51-C7B4CE5191B4}" type="parTrans" cxnId="{A9ED52F3-E6FE-4103-BF5D-713049424E81}">
      <dgm:prSet/>
      <dgm:spPr/>
      <dgm:t>
        <a:bodyPr/>
        <a:lstStyle/>
        <a:p>
          <a:endParaRPr lang="pt-BR" sz="1400" b="1"/>
        </a:p>
      </dgm:t>
    </dgm:pt>
    <dgm:pt modelId="{DA044C5B-D673-4CB3-8321-D496D993C74D}" type="sibTrans" cxnId="{A9ED52F3-E6FE-4103-BF5D-713049424E81}">
      <dgm:prSet/>
      <dgm:spPr/>
      <dgm:t>
        <a:bodyPr/>
        <a:lstStyle/>
        <a:p>
          <a:endParaRPr lang="pt-BR" sz="1400" b="1"/>
        </a:p>
      </dgm:t>
    </dgm:pt>
    <dgm:pt modelId="{95ED5E1C-5E0E-4DA0-BD03-17EB1E010B66}" type="pres">
      <dgm:prSet presAssocID="{D575DEB9-14BB-48F0-8C76-062C20B8564C}" presName="compositeShape" presStyleCnt="0">
        <dgm:presLayoutVars>
          <dgm:chMax val="9"/>
          <dgm:dir/>
          <dgm:resizeHandles val="exact"/>
        </dgm:presLayoutVars>
      </dgm:prSet>
      <dgm:spPr/>
    </dgm:pt>
    <dgm:pt modelId="{AEE211AC-A5FB-4412-94B6-42A142CF7D9A}" type="pres">
      <dgm:prSet presAssocID="{D575DEB9-14BB-48F0-8C76-062C20B8564C}" presName="triangle1" presStyleLbl="node1" presStyleIdx="0" presStyleCnt="4">
        <dgm:presLayoutVars>
          <dgm:bulletEnabled val="1"/>
        </dgm:presLayoutVars>
      </dgm:prSet>
      <dgm:spPr/>
    </dgm:pt>
    <dgm:pt modelId="{0843FC72-C9DD-4FA6-B2BE-BC0A1655F5BF}" type="pres">
      <dgm:prSet presAssocID="{D575DEB9-14BB-48F0-8C76-062C20B8564C}" presName="triangle2" presStyleLbl="node1" presStyleIdx="1" presStyleCnt="4" custLinFactNeighborX="1539" custLinFactNeighborY="15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7283D6-8EFC-412C-919B-95F307847734}" type="pres">
      <dgm:prSet presAssocID="{D575DEB9-14BB-48F0-8C76-062C20B8564C}" presName="triangle3" presStyleLbl="node1" presStyleIdx="2" presStyleCnt="4">
        <dgm:presLayoutVars>
          <dgm:bulletEnabled val="1"/>
        </dgm:presLayoutVars>
      </dgm:prSet>
      <dgm:spPr/>
    </dgm:pt>
    <dgm:pt modelId="{8B753247-427D-4542-B1EB-5C887FAFA3B5}" type="pres">
      <dgm:prSet presAssocID="{D575DEB9-14BB-48F0-8C76-062C20B8564C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9ED52F3-E6FE-4103-BF5D-713049424E81}" srcId="{D575DEB9-14BB-48F0-8C76-062C20B8564C}" destId="{C7741013-FEDF-43BB-9A1F-426AB67077CB}" srcOrd="3" destOrd="0" parTransId="{1AA01EC2-9FB4-448A-9A51-C7B4CE5191B4}" sibTransId="{DA044C5B-D673-4CB3-8321-D496D993C74D}"/>
    <dgm:cxn modelId="{D6B6F125-C2D3-41D8-83D3-D8B1E1F00614}" type="presOf" srcId="{68621ABF-893A-4709-A84C-AAE2E7F6FE9F}" destId="{0843FC72-C9DD-4FA6-B2BE-BC0A1655F5BF}" srcOrd="0" destOrd="0" presId="urn:microsoft.com/office/officeart/2005/8/layout/pyramid4"/>
    <dgm:cxn modelId="{58E1557C-CAEB-4678-B5A9-CA9E247EA9CB}" srcId="{D575DEB9-14BB-48F0-8C76-062C20B8564C}" destId="{68621ABF-893A-4709-A84C-AAE2E7F6FE9F}" srcOrd="1" destOrd="0" parTransId="{251B963F-1848-47B2-B2A1-345A8F7E4EEC}" sibTransId="{D816B4E1-7F97-4A73-91D0-E962C08B3B47}"/>
    <dgm:cxn modelId="{321B742D-C361-4604-9149-5585F01E1799}" type="presOf" srcId="{C7741013-FEDF-43BB-9A1F-426AB67077CB}" destId="{8B753247-427D-4542-B1EB-5C887FAFA3B5}" srcOrd="0" destOrd="0" presId="urn:microsoft.com/office/officeart/2005/8/layout/pyramid4"/>
    <dgm:cxn modelId="{3333CA5A-46EC-4AAC-8335-D91D075D92C4}" type="presOf" srcId="{D575DEB9-14BB-48F0-8C76-062C20B8564C}" destId="{95ED5E1C-5E0E-4DA0-BD03-17EB1E010B66}" srcOrd="0" destOrd="0" presId="urn:microsoft.com/office/officeart/2005/8/layout/pyramid4"/>
    <dgm:cxn modelId="{DB06C214-1384-4D87-9A5E-7125461A424F}" srcId="{D575DEB9-14BB-48F0-8C76-062C20B8564C}" destId="{617CDEB2-8D8C-40FA-94D5-DD8A4D29C4BB}" srcOrd="0" destOrd="0" parTransId="{F5F90772-857E-4C1D-861A-0E22AC4C9180}" sibTransId="{A56F522F-400A-45E0-8279-C1A2D6A410F9}"/>
    <dgm:cxn modelId="{A30BA161-803C-4ECC-BD3F-0494C4AE654F}" srcId="{D575DEB9-14BB-48F0-8C76-062C20B8564C}" destId="{87391723-377F-49DF-8464-34FD0C629DF0}" srcOrd="2" destOrd="0" parTransId="{1D06FFEC-322D-42BA-B841-B8536214EC98}" sibTransId="{46D252FD-B4BD-4807-86B7-C58A45B7D90B}"/>
    <dgm:cxn modelId="{5C33C593-904C-4A07-81F6-079320AE82BD}" type="presOf" srcId="{87391723-377F-49DF-8464-34FD0C629DF0}" destId="{457283D6-8EFC-412C-919B-95F307847734}" srcOrd="0" destOrd="0" presId="urn:microsoft.com/office/officeart/2005/8/layout/pyramid4"/>
    <dgm:cxn modelId="{B653EC23-0FBB-4D47-8DFD-BBEB0963E824}" type="presOf" srcId="{617CDEB2-8D8C-40FA-94D5-DD8A4D29C4BB}" destId="{AEE211AC-A5FB-4412-94B6-42A142CF7D9A}" srcOrd="0" destOrd="0" presId="urn:microsoft.com/office/officeart/2005/8/layout/pyramid4"/>
    <dgm:cxn modelId="{BCA2404E-19CC-48AC-8BB5-7DFB1DB10804}" type="presParOf" srcId="{95ED5E1C-5E0E-4DA0-BD03-17EB1E010B66}" destId="{AEE211AC-A5FB-4412-94B6-42A142CF7D9A}" srcOrd="0" destOrd="0" presId="urn:microsoft.com/office/officeart/2005/8/layout/pyramid4"/>
    <dgm:cxn modelId="{2364A8F7-2F4A-4AEE-B9A3-4D83B2C0A284}" type="presParOf" srcId="{95ED5E1C-5E0E-4DA0-BD03-17EB1E010B66}" destId="{0843FC72-C9DD-4FA6-B2BE-BC0A1655F5BF}" srcOrd="1" destOrd="0" presId="urn:microsoft.com/office/officeart/2005/8/layout/pyramid4"/>
    <dgm:cxn modelId="{869DFA6D-D417-4CBC-95F0-BB4029C668FE}" type="presParOf" srcId="{95ED5E1C-5E0E-4DA0-BD03-17EB1E010B66}" destId="{457283D6-8EFC-412C-919B-95F307847734}" srcOrd="2" destOrd="0" presId="urn:microsoft.com/office/officeart/2005/8/layout/pyramid4"/>
    <dgm:cxn modelId="{11BEDBE8-56C9-4238-8E87-BB91E4F01EF3}" type="presParOf" srcId="{95ED5E1C-5E0E-4DA0-BD03-17EB1E010B66}" destId="{8B753247-427D-4542-B1EB-5C887FAFA3B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13961-1DD7-4FBC-A5DD-0E1160A7A2E3}">
      <dsp:nvSpPr>
        <dsp:cNvPr id="0" name=""/>
        <dsp:cNvSpPr/>
      </dsp:nvSpPr>
      <dsp:spPr>
        <a:xfrm>
          <a:off x="2203444" y="3139548"/>
          <a:ext cx="2693099" cy="2693099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AVA</a:t>
          </a:r>
          <a:endParaRPr lang="pt-BR" sz="1600" kern="1200" dirty="0"/>
        </a:p>
      </dsp:txBody>
      <dsp:txXfrm>
        <a:off x="2744877" y="3770394"/>
        <a:ext cx="1610233" cy="1384308"/>
      </dsp:txXfrm>
    </dsp:sp>
    <dsp:sp modelId="{25EE75B3-CF6B-4AE2-854F-7450705C4952}">
      <dsp:nvSpPr>
        <dsp:cNvPr id="0" name=""/>
        <dsp:cNvSpPr/>
      </dsp:nvSpPr>
      <dsp:spPr>
        <a:xfrm>
          <a:off x="636550" y="2502998"/>
          <a:ext cx="1958617" cy="1958617"/>
        </a:xfrm>
        <a:prstGeom prst="gear6">
          <a:avLst/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Tutoria </a:t>
          </a:r>
          <a:endParaRPr lang="pt-BR" sz="1600" kern="1200" dirty="0"/>
        </a:p>
      </dsp:txBody>
      <dsp:txXfrm>
        <a:off x="1129638" y="2999066"/>
        <a:ext cx="972441" cy="966481"/>
      </dsp:txXfrm>
    </dsp:sp>
    <dsp:sp modelId="{07907FFC-3B18-4A21-98BA-11FB194C1FFC}">
      <dsp:nvSpPr>
        <dsp:cNvPr id="0" name=""/>
        <dsp:cNvSpPr/>
      </dsp:nvSpPr>
      <dsp:spPr>
        <a:xfrm rot="20700000">
          <a:off x="1733576" y="1151751"/>
          <a:ext cx="1919045" cy="1919045"/>
        </a:xfrm>
        <a:prstGeom prst="gear6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Conteúdo</a:t>
          </a:r>
          <a:endParaRPr lang="pt-BR" sz="1600" kern="1200" dirty="0"/>
        </a:p>
      </dsp:txBody>
      <dsp:txXfrm rot="-20700000">
        <a:off x="2154479" y="1572654"/>
        <a:ext cx="1077239" cy="1077239"/>
      </dsp:txXfrm>
    </dsp:sp>
    <dsp:sp modelId="{C26D9ADB-2A32-47BE-8061-5DF566D4939B}">
      <dsp:nvSpPr>
        <dsp:cNvPr id="0" name=""/>
        <dsp:cNvSpPr/>
      </dsp:nvSpPr>
      <dsp:spPr>
        <a:xfrm>
          <a:off x="2004148" y="2728723"/>
          <a:ext cx="3447166" cy="3447166"/>
        </a:xfrm>
        <a:prstGeom prst="circularArrow">
          <a:avLst>
            <a:gd name="adj1" fmla="val 4688"/>
            <a:gd name="adj2" fmla="val 299029"/>
            <a:gd name="adj3" fmla="val 2530717"/>
            <a:gd name="adj4" fmla="val 15830279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2656CD-5307-4CA5-A22F-D89DDCFA99CB}">
      <dsp:nvSpPr>
        <dsp:cNvPr id="0" name=""/>
        <dsp:cNvSpPr/>
      </dsp:nvSpPr>
      <dsp:spPr>
        <a:xfrm>
          <a:off x="289683" y="2066616"/>
          <a:ext cx="2504582" cy="250458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EFED23-9AA9-4484-8BD9-3DD82C15C005}">
      <dsp:nvSpPr>
        <dsp:cNvPr id="0" name=""/>
        <dsp:cNvSpPr/>
      </dsp:nvSpPr>
      <dsp:spPr>
        <a:xfrm>
          <a:off x="1289681" y="728394"/>
          <a:ext cx="2700444" cy="27004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6AC2D-ACD7-4823-8BEC-7C5C590214EA}">
      <dsp:nvSpPr>
        <dsp:cNvPr id="0" name=""/>
        <dsp:cNvSpPr/>
      </dsp:nvSpPr>
      <dsp:spPr>
        <a:xfrm>
          <a:off x="2943687" y="2994802"/>
          <a:ext cx="2177521" cy="21775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ALUNO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Perfil Pessoal, Cognitivo e Comportamental</a:t>
          </a:r>
          <a:endParaRPr lang="pt-BR" sz="1400" kern="1200" dirty="0"/>
        </a:p>
      </dsp:txBody>
      <dsp:txXfrm>
        <a:off x="3262578" y="3313693"/>
        <a:ext cx="1539739" cy="1539739"/>
      </dsp:txXfrm>
    </dsp:sp>
    <dsp:sp modelId="{231A2D5C-D8F4-43D9-8830-AFAAF10A53DB}">
      <dsp:nvSpPr>
        <dsp:cNvPr id="0" name=""/>
        <dsp:cNvSpPr/>
      </dsp:nvSpPr>
      <dsp:spPr>
        <a:xfrm rot="11700000">
          <a:off x="1003256" y="3216547"/>
          <a:ext cx="1902969" cy="6205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6FD44-6618-4649-B0CD-67AE03EE51F1}">
      <dsp:nvSpPr>
        <dsp:cNvPr id="0" name=""/>
        <dsp:cNvSpPr/>
      </dsp:nvSpPr>
      <dsp:spPr>
        <a:xfrm>
          <a:off x="1354" y="2453123"/>
          <a:ext cx="2068645" cy="16549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Planejamento e Arquitetura do Conteúdo</a:t>
          </a:r>
          <a:endParaRPr lang="pt-BR" sz="1700" kern="1200" dirty="0"/>
        </a:p>
      </dsp:txBody>
      <dsp:txXfrm>
        <a:off x="49825" y="2501594"/>
        <a:ext cx="1971703" cy="1557974"/>
      </dsp:txXfrm>
    </dsp:sp>
    <dsp:sp modelId="{B27A6944-0FA2-418D-9DEF-81EEB87F1021}">
      <dsp:nvSpPr>
        <dsp:cNvPr id="0" name=""/>
        <dsp:cNvSpPr/>
      </dsp:nvSpPr>
      <dsp:spPr>
        <a:xfrm rot="14700000">
          <a:off x="2171911" y="1823798"/>
          <a:ext cx="1902969" cy="6205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817465"/>
            <a:satOff val="-27042"/>
            <a:lumOff val="-39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EB5DC-F2A8-4D50-AFE8-F4D1325A1D0A}">
      <dsp:nvSpPr>
        <dsp:cNvPr id="0" name=""/>
        <dsp:cNvSpPr/>
      </dsp:nvSpPr>
      <dsp:spPr>
        <a:xfrm>
          <a:off x="1686958" y="444299"/>
          <a:ext cx="2068645" cy="1654916"/>
        </a:xfrm>
        <a:prstGeom prst="roundRect">
          <a:avLst>
            <a:gd name="adj" fmla="val 10000"/>
          </a:avLst>
        </a:prstGeom>
        <a:solidFill>
          <a:schemeClr val="accent3">
            <a:hueOff val="817465"/>
            <a:satOff val="-27042"/>
            <a:lumOff val="-392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Seleção e/ou desenvolvimento  de recursos</a:t>
          </a:r>
          <a:endParaRPr lang="pt-BR" sz="1700" kern="1200" dirty="0"/>
        </a:p>
      </dsp:txBody>
      <dsp:txXfrm>
        <a:off x="1735429" y="492770"/>
        <a:ext cx="1971703" cy="1557974"/>
      </dsp:txXfrm>
    </dsp:sp>
    <dsp:sp modelId="{C55827A5-6631-4D00-8887-11465B8124E0}">
      <dsp:nvSpPr>
        <dsp:cNvPr id="0" name=""/>
        <dsp:cNvSpPr/>
      </dsp:nvSpPr>
      <dsp:spPr>
        <a:xfrm rot="17700000">
          <a:off x="3990015" y="1823798"/>
          <a:ext cx="1902969" cy="6205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634930"/>
            <a:satOff val="-54083"/>
            <a:lumOff val="-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DACF7-231D-45E3-BFA2-AC2558E6C9A9}">
      <dsp:nvSpPr>
        <dsp:cNvPr id="0" name=""/>
        <dsp:cNvSpPr/>
      </dsp:nvSpPr>
      <dsp:spPr>
        <a:xfrm>
          <a:off x="4309291" y="444299"/>
          <a:ext cx="2068645" cy="1654916"/>
        </a:xfrm>
        <a:prstGeom prst="roundRect">
          <a:avLst>
            <a:gd name="adj" fmla="val 10000"/>
          </a:avLst>
        </a:prstGeom>
        <a:solidFill>
          <a:schemeClr val="accent3">
            <a:hueOff val="1634930"/>
            <a:satOff val="-54083"/>
            <a:lumOff val="-784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Gestão da Aprendizagem</a:t>
          </a:r>
          <a:endParaRPr lang="pt-BR" sz="1700" kern="1200" dirty="0"/>
        </a:p>
      </dsp:txBody>
      <dsp:txXfrm>
        <a:off x="4357762" y="492770"/>
        <a:ext cx="1971703" cy="1557974"/>
      </dsp:txXfrm>
    </dsp:sp>
    <dsp:sp modelId="{D2A59042-C8FF-4EF0-B8F4-A13602386653}">
      <dsp:nvSpPr>
        <dsp:cNvPr id="0" name=""/>
        <dsp:cNvSpPr/>
      </dsp:nvSpPr>
      <dsp:spPr>
        <a:xfrm rot="20700000">
          <a:off x="5158670" y="3216547"/>
          <a:ext cx="1902969" cy="6205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BB7FB-FFD5-4FEB-8136-81F3625A41AD}">
      <dsp:nvSpPr>
        <dsp:cNvPr id="0" name=""/>
        <dsp:cNvSpPr/>
      </dsp:nvSpPr>
      <dsp:spPr>
        <a:xfrm>
          <a:off x="5994895" y="2453123"/>
          <a:ext cx="2068645" cy="1654916"/>
        </a:xfrm>
        <a:prstGeom prst="roundRect">
          <a:avLst>
            <a:gd name="adj" fmla="val 10000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+mn-lt"/>
            </a:rPr>
            <a:t>Engajamento da Equipe Multidisciplinar</a:t>
          </a:r>
          <a:endParaRPr lang="pt-BR" sz="2000" kern="1200" dirty="0">
            <a:latin typeface="+mn-lt"/>
          </a:endParaRPr>
        </a:p>
      </dsp:txBody>
      <dsp:txXfrm>
        <a:off x="6043366" y="2501594"/>
        <a:ext cx="1971703" cy="15579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CC635-2E68-4C65-9E98-3971551C3132}">
      <dsp:nvSpPr>
        <dsp:cNvPr id="0" name=""/>
        <dsp:cNvSpPr/>
      </dsp:nvSpPr>
      <dsp:spPr>
        <a:xfrm>
          <a:off x="592772" y="924341"/>
          <a:ext cx="3178615" cy="3178615"/>
        </a:xfrm>
        <a:prstGeom prst="ellipse">
          <a:avLst/>
        </a:prstGeom>
        <a:gradFill rotWithShape="1">
          <a:gsLst>
            <a:gs pos="0">
              <a:schemeClr val="accent6">
                <a:shade val="63000"/>
                <a:satMod val="110000"/>
              </a:schemeClr>
            </a:gs>
            <a:gs pos="30000">
              <a:schemeClr val="accent6">
                <a:shade val="90000"/>
                <a:satMod val="120000"/>
              </a:schemeClr>
            </a:gs>
            <a:gs pos="45000">
              <a:schemeClr val="accent6">
                <a:shade val="100000"/>
                <a:satMod val="128000"/>
              </a:schemeClr>
            </a:gs>
            <a:gs pos="55000">
              <a:schemeClr val="accent6">
                <a:shade val="100000"/>
                <a:satMod val="128000"/>
              </a:schemeClr>
            </a:gs>
            <a:gs pos="73000">
              <a:schemeClr val="accent6">
                <a:shade val="90000"/>
                <a:satMod val="120000"/>
              </a:schemeClr>
            </a:gs>
            <a:gs pos="100000">
              <a:schemeClr val="accent6"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5ACC3859-FC61-4DDC-8DA5-18E32AA116F4}">
      <dsp:nvSpPr>
        <dsp:cNvPr id="0" name=""/>
        <dsp:cNvSpPr/>
      </dsp:nvSpPr>
      <dsp:spPr>
        <a:xfrm>
          <a:off x="945864" y="1277432"/>
          <a:ext cx="2472433" cy="2472433"/>
        </a:xfrm>
        <a:prstGeom prst="ellipse">
          <a:avLst/>
        </a:prstGeom>
        <a:solidFill>
          <a:srgbClr val="FEAD40">
            <a:alpha val="62353"/>
          </a:srgb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89265D-C4BD-4D36-A0DA-DB387AFE6437}">
      <dsp:nvSpPr>
        <dsp:cNvPr id="0" name=""/>
        <dsp:cNvSpPr/>
      </dsp:nvSpPr>
      <dsp:spPr>
        <a:xfrm>
          <a:off x="1298955" y="1630523"/>
          <a:ext cx="1766250" cy="1766250"/>
        </a:xfrm>
        <a:prstGeom prst="ellipse">
          <a:avLst/>
        </a:prstGeom>
        <a:solidFill>
          <a:srgbClr val="FF9933">
            <a:alpha val="74902"/>
          </a:srgb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787C29-F35F-4EE8-9CDA-2EB292B3E8B6}">
      <dsp:nvSpPr>
        <dsp:cNvPr id="0" name=""/>
        <dsp:cNvSpPr/>
      </dsp:nvSpPr>
      <dsp:spPr>
        <a:xfrm>
          <a:off x="1652311" y="1983879"/>
          <a:ext cx="1059538" cy="1059538"/>
        </a:xfrm>
        <a:prstGeom prst="ellipse">
          <a:avLst/>
        </a:prstGeom>
        <a:solidFill>
          <a:schemeClr val="accent3">
            <a:lumMod val="60000"/>
            <a:lumOff val="40000"/>
            <a:alpha val="8750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A07698E-0EED-4457-B7B7-618E552188E7}">
      <dsp:nvSpPr>
        <dsp:cNvPr id="0" name=""/>
        <dsp:cNvSpPr/>
      </dsp:nvSpPr>
      <dsp:spPr>
        <a:xfrm>
          <a:off x="2005402" y="2336971"/>
          <a:ext cx="353356" cy="353356"/>
        </a:xfrm>
        <a:prstGeom prst="ellipse">
          <a:avLst/>
        </a:prstGeom>
        <a:solidFill>
          <a:schemeClr val="accent6"/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AA4CB2-BFF5-412D-83A2-DDA4605878A3}">
      <dsp:nvSpPr>
        <dsp:cNvPr id="0" name=""/>
        <dsp:cNvSpPr/>
      </dsp:nvSpPr>
      <dsp:spPr>
        <a:xfrm>
          <a:off x="4301157" y="135197"/>
          <a:ext cx="1589307" cy="561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Aluno</a:t>
          </a:r>
          <a:endParaRPr lang="pt-BR" sz="1800" kern="1200" dirty="0"/>
        </a:p>
      </dsp:txBody>
      <dsp:txXfrm>
        <a:off x="4301157" y="135197"/>
        <a:ext cx="1589307" cy="561131"/>
      </dsp:txXfrm>
    </dsp:sp>
    <dsp:sp modelId="{60AD390B-4926-4E67-B6BC-AE8E69398512}">
      <dsp:nvSpPr>
        <dsp:cNvPr id="0" name=""/>
        <dsp:cNvSpPr/>
      </dsp:nvSpPr>
      <dsp:spPr>
        <a:xfrm>
          <a:off x="3903830" y="415762"/>
          <a:ext cx="39732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10666E-1112-48BB-A618-439962AD3F71}">
      <dsp:nvSpPr>
        <dsp:cNvPr id="0" name=""/>
        <dsp:cNvSpPr/>
      </dsp:nvSpPr>
      <dsp:spPr>
        <a:xfrm rot="5400000">
          <a:off x="1992688" y="605155"/>
          <a:ext cx="2097886" cy="1719101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98C1D5-3DB4-4046-8643-DA684C2D3A90}">
      <dsp:nvSpPr>
        <dsp:cNvPr id="0" name=""/>
        <dsp:cNvSpPr/>
      </dsp:nvSpPr>
      <dsp:spPr>
        <a:xfrm>
          <a:off x="4301157" y="728538"/>
          <a:ext cx="1589307" cy="561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Conteúdo</a:t>
          </a:r>
          <a:endParaRPr lang="pt-BR" sz="1800" kern="1200" dirty="0"/>
        </a:p>
      </dsp:txBody>
      <dsp:txXfrm>
        <a:off x="4301157" y="728538"/>
        <a:ext cx="1589307" cy="561131"/>
      </dsp:txXfrm>
    </dsp:sp>
    <dsp:sp modelId="{5EF8B12F-D39B-4F6A-8426-DDA9AB5CAB7E}">
      <dsp:nvSpPr>
        <dsp:cNvPr id="0" name=""/>
        <dsp:cNvSpPr/>
      </dsp:nvSpPr>
      <dsp:spPr>
        <a:xfrm>
          <a:off x="3903830" y="1009104"/>
          <a:ext cx="39732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A80AD4-2C87-45C2-8184-4D9C51B4F518}">
      <dsp:nvSpPr>
        <dsp:cNvPr id="0" name=""/>
        <dsp:cNvSpPr/>
      </dsp:nvSpPr>
      <dsp:spPr>
        <a:xfrm rot="5400000">
          <a:off x="2300960" y="1153413"/>
          <a:ext cx="1746755" cy="1456865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798A529-BB56-4900-BF54-0F527739BC44}">
      <dsp:nvSpPr>
        <dsp:cNvPr id="0" name=""/>
        <dsp:cNvSpPr/>
      </dsp:nvSpPr>
      <dsp:spPr>
        <a:xfrm>
          <a:off x="4301157" y="1321880"/>
          <a:ext cx="1589307" cy="561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Estratégia Didática</a:t>
          </a:r>
          <a:endParaRPr lang="pt-BR" sz="1800" kern="1200" dirty="0"/>
        </a:p>
      </dsp:txBody>
      <dsp:txXfrm>
        <a:off x="4301157" y="1321880"/>
        <a:ext cx="1589307" cy="561131"/>
      </dsp:txXfrm>
    </dsp:sp>
    <dsp:sp modelId="{0F56A7F8-715D-4ACA-91BC-FE9267F22DCA}">
      <dsp:nvSpPr>
        <dsp:cNvPr id="0" name=""/>
        <dsp:cNvSpPr/>
      </dsp:nvSpPr>
      <dsp:spPr>
        <a:xfrm>
          <a:off x="3903830" y="1602446"/>
          <a:ext cx="39732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E11EF9-4AA6-4157-B805-5625D66FD7A1}">
      <dsp:nvSpPr>
        <dsp:cNvPr id="0" name=""/>
        <dsp:cNvSpPr/>
      </dsp:nvSpPr>
      <dsp:spPr>
        <a:xfrm rot="5400000">
          <a:off x="2603247" y="1679262"/>
          <a:ext cx="1377400" cy="1223766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185E75-998C-474D-BA20-7546E0E87089}">
      <dsp:nvSpPr>
        <dsp:cNvPr id="0" name=""/>
        <dsp:cNvSpPr/>
      </dsp:nvSpPr>
      <dsp:spPr>
        <a:xfrm>
          <a:off x="4344458" y="1944216"/>
          <a:ext cx="2184296" cy="561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i="0" u="none" kern="1200" dirty="0" smtClean="0">
              <a:solidFill>
                <a:schemeClr val="tx1"/>
              </a:solidFill>
              <a:effectLst/>
            </a:rPr>
            <a:t>Docência/Tutoria</a:t>
          </a:r>
          <a:endParaRPr lang="pt-BR" sz="1800" b="0" i="0" u="none" kern="1200" dirty="0">
            <a:solidFill>
              <a:schemeClr val="tx1"/>
            </a:solidFill>
            <a:effectLst/>
          </a:endParaRPr>
        </a:p>
      </dsp:txBody>
      <dsp:txXfrm>
        <a:off x="4344458" y="1944216"/>
        <a:ext cx="2184296" cy="561131"/>
      </dsp:txXfrm>
    </dsp:sp>
    <dsp:sp modelId="{835AB987-F71F-4177-8690-B727203BA6D8}">
      <dsp:nvSpPr>
        <dsp:cNvPr id="0" name=""/>
        <dsp:cNvSpPr/>
      </dsp:nvSpPr>
      <dsp:spPr>
        <a:xfrm>
          <a:off x="3903830" y="2183073"/>
          <a:ext cx="39732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3C95A7-A904-44E1-B0D3-26CDC8F16F10}">
      <dsp:nvSpPr>
        <dsp:cNvPr id="0" name=""/>
        <dsp:cNvSpPr/>
      </dsp:nvSpPr>
      <dsp:spPr>
        <a:xfrm rot="5400000">
          <a:off x="2904156" y="2234460"/>
          <a:ext cx="1051062" cy="948286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3190EB-3CE2-45CF-9355-C28ACC7F20DE}">
      <dsp:nvSpPr>
        <dsp:cNvPr id="0" name=""/>
        <dsp:cNvSpPr/>
      </dsp:nvSpPr>
      <dsp:spPr>
        <a:xfrm>
          <a:off x="4301157" y="2466181"/>
          <a:ext cx="1589307" cy="561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 dirty="0"/>
        </a:p>
      </dsp:txBody>
      <dsp:txXfrm>
        <a:off x="4301157" y="2466181"/>
        <a:ext cx="1589307" cy="561131"/>
      </dsp:txXfrm>
    </dsp:sp>
    <dsp:sp modelId="{07A599BF-DDAD-44B7-ABD5-AC2C20859D91}">
      <dsp:nvSpPr>
        <dsp:cNvPr id="0" name=""/>
        <dsp:cNvSpPr/>
      </dsp:nvSpPr>
      <dsp:spPr>
        <a:xfrm>
          <a:off x="3903830" y="2746747"/>
          <a:ext cx="39732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BF9B17-9543-4346-BF48-487097CB943E}">
      <dsp:nvSpPr>
        <dsp:cNvPr id="0" name=""/>
        <dsp:cNvSpPr/>
      </dsp:nvSpPr>
      <dsp:spPr>
        <a:xfrm rot="5400000">
          <a:off x="3188642" y="2773236"/>
          <a:ext cx="741676" cy="68870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BD0C4-E9B1-4E36-A419-4FE926C89EB1}">
      <dsp:nvSpPr>
        <dsp:cNvPr id="0" name=""/>
        <dsp:cNvSpPr/>
      </dsp:nvSpPr>
      <dsp:spPr>
        <a:xfrm>
          <a:off x="282543" y="835711"/>
          <a:ext cx="2345109" cy="77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um ambiente de soluções de aprendizagem</a:t>
          </a:r>
          <a:endParaRPr lang="pt-BR" sz="1500" kern="1200" dirty="0"/>
        </a:p>
      </dsp:txBody>
      <dsp:txXfrm>
        <a:off x="282543" y="835711"/>
        <a:ext cx="2345109" cy="772820"/>
      </dsp:txXfrm>
    </dsp:sp>
    <dsp:sp modelId="{EC67E668-DECE-4D90-8471-720C0C4556CF}">
      <dsp:nvSpPr>
        <dsp:cNvPr id="0" name=""/>
        <dsp:cNvSpPr/>
      </dsp:nvSpPr>
      <dsp:spPr>
        <a:xfrm>
          <a:off x="279878" y="600667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2A7FF-F468-4B86-8593-491E0CE8BB97}">
      <dsp:nvSpPr>
        <dsp:cNvPr id="0" name=""/>
        <dsp:cNvSpPr/>
      </dsp:nvSpPr>
      <dsp:spPr>
        <a:xfrm>
          <a:off x="410458" y="339507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57340-78C9-4127-A636-5990961B3A0A}">
      <dsp:nvSpPr>
        <dsp:cNvPr id="0" name=""/>
        <dsp:cNvSpPr/>
      </dsp:nvSpPr>
      <dsp:spPr>
        <a:xfrm>
          <a:off x="723849" y="391739"/>
          <a:ext cx="293138" cy="293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49020-2BCC-4053-A56F-DA230CF5777D}">
      <dsp:nvSpPr>
        <dsp:cNvPr id="0" name=""/>
        <dsp:cNvSpPr/>
      </dsp:nvSpPr>
      <dsp:spPr>
        <a:xfrm>
          <a:off x="985009" y="104463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3D91D-61B2-4421-B4AF-7B6D3AE73866}">
      <dsp:nvSpPr>
        <dsp:cNvPr id="0" name=""/>
        <dsp:cNvSpPr/>
      </dsp:nvSpPr>
      <dsp:spPr>
        <a:xfrm>
          <a:off x="1324517" y="0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DF752-1CBE-4391-8325-E7D495B2A324}">
      <dsp:nvSpPr>
        <dsp:cNvPr id="0" name=""/>
        <dsp:cNvSpPr/>
      </dsp:nvSpPr>
      <dsp:spPr>
        <a:xfrm>
          <a:off x="1742373" y="182811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0523A-D677-4517-BEC4-A9E0AC63BFD3}">
      <dsp:nvSpPr>
        <dsp:cNvPr id="0" name=""/>
        <dsp:cNvSpPr/>
      </dsp:nvSpPr>
      <dsp:spPr>
        <a:xfrm>
          <a:off x="2003533" y="313391"/>
          <a:ext cx="293138" cy="293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F1DA4-6F4C-4103-B2B2-655226F3C347}">
      <dsp:nvSpPr>
        <dsp:cNvPr id="0" name=""/>
        <dsp:cNvSpPr/>
      </dsp:nvSpPr>
      <dsp:spPr>
        <a:xfrm>
          <a:off x="2369157" y="600667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D416A-EA4A-4A5C-AA6B-AE65E424CD08}">
      <dsp:nvSpPr>
        <dsp:cNvPr id="0" name=""/>
        <dsp:cNvSpPr/>
      </dsp:nvSpPr>
      <dsp:spPr>
        <a:xfrm>
          <a:off x="2525853" y="887943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1D5C6-F199-4A32-9FAC-10D76FED5E6B}">
      <dsp:nvSpPr>
        <dsp:cNvPr id="0" name=""/>
        <dsp:cNvSpPr/>
      </dsp:nvSpPr>
      <dsp:spPr>
        <a:xfrm>
          <a:off x="1167821" y="339507"/>
          <a:ext cx="479681" cy="479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AE10E-E603-4E0B-A8DE-F9EF142452F1}">
      <dsp:nvSpPr>
        <dsp:cNvPr id="0" name=""/>
        <dsp:cNvSpPr/>
      </dsp:nvSpPr>
      <dsp:spPr>
        <a:xfrm>
          <a:off x="149298" y="1331915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15DFF-805E-4911-A59B-1D1F4FBC167D}">
      <dsp:nvSpPr>
        <dsp:cNvPr id="0" name=""/>
        <dsp:cNvSpPr/>
      </dsp:nvSpPr>
      <dsp:spPr>
        <a:xfrm>
          <a:off x="305994" y="1566959"/>
          <a:ext cx="293138" cy="293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31462-5678-4530-8BC3-E8439D618B7A}">
      <dsp:nvSpPr>
        <dsp:cNvPr id="0" name=""/>
        <dsp:cNvSpPr/>
      </dsp:nvSpPr>
      <dsp:spPr>
        <a:xfrm>
          <a:off x="697733" y="1775887"/>
          <a:ext cx="426383" cy="426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EA7B5-5EBB-4E10-A3A3-A9E3D2FB0B82}">
      <dsp:nvSpPr>
        <dsp:cNvPr id="0" name=""/>
        <dsp:cNvSpPr/>
      </dsp:nvSpPr>
      <dsp:spPr>
        <a:xfrm>
          <a:off x="1246169" y="2115394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F086F-90F1-4D1B-B2D8-28A2C6D49B4A}">
      <dsp:nvSpPr>
        <dsp:cNvPr id="0" name=""/>
        <dsp:cNvSpPr/>
      </dsp:nvSpPr>
      <dsp:spPr>
        <a:xfrm>
          <a:off x="1350633" y="1775887"/>
          <a:ext cx="293138" cy="293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1E6E8-2889-420C-9F26-31475A368E7A}">
      <dsp:nvSpPr>
        <dsp:cNvPr id="0" name=""/>
        <dsp:cNvSpPr/>
      </dsp:nvSpPr>
      <dsp:spPr>
        <a:xfrm>
          <a:off x="1611793" y="2141510"/>
          <a:ext cx="186542" cy="18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45BB9-FA5C-49AA-994D-BA1F4DE8BDE5}">
      <dsp:nvSpPr>
        <dsp:cNvPr id="0" name=""/>
        <dsp:cNvSpPr/>
      </dsp:nvSpPr>
      <dsp:spPr>
        <a:xfrm>
          <a:off x="1846837" y="1723655"/>
          <a:ext cx="426383" cy="426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7BD16-B152-4EF4-8E10-920954AFBE15}">
      <dsp:nvSpPr>
        <dsp:cNvPr id="0" name=""/>
        <dsp:cNvSpPr/>
      </dsp:nvSpPr>
      <dsp:spPr>
        <a:xfrm>
          <a:off x="2421389" y="1619191"/>
          <a:ext cx="293138" cy="293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1A8D9-2B61-40F7-A5BA-8381CE67B989}">
      <dsp:nvSpPr>
        <dsp:cNvPr id="0" name=""/>
        <dsp:cNvSpPr/>
      </dsp:nvSpPr>
      <dsp:spPr>
        <a:xfrm>
          <a:off x="2714527" y="391305"/>
          <a:ext cx="860906" cy="164356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5755B-8D99-4D45-B3F3-2B9ABE576E4A}">
      <dsp:nvSpPr>
        <dsp:cNvPr id="0" name=""/>
        <dsp:cNvSpPr/>
      </dsp:nvSpPr>
      <dsp:spPr>
        <a:xfrm>
          <a:off x="3418905" y="391305"/>
          <a:ext cx="860906" cy="164356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687CF-976A-4FF3-9973-7D9CD857F1C2}">
      <dsp:nvSpPr>
        <dsp:cNvPr id="0" name=""/>
        <dsp:cNvSpPr/>
      </dsp:nvSpPr>
      <dsp:spPr>
        <a:xfrm>
          <a:off x="4455906" y="274707"/>
          <a:ext cx="1995737" cy="199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AVA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Experiências de Aprendizagem de Qualidade</a:t>
          </a:r>
          <a:endParaRPr lang="pt-BR" sz="1500" kern="1200" dirty="0"/>
        </a:p>
      </dsp:txBody>
      <dsp:txXfrm>
        <a:off x="4748175" y="566976"/>
        <a:ext cx="1411199" cy="1411199"/>
      </dsp:txXfrm>
    </dsp:sp>
    <dsp:sp modelId="{D72AF815-4E3F-4190-BBC6-1B964EEDADDA}">
      <dsp:nvSpPr>
        <dsp:cNvPr id="0" name=""/>
        <dsp:cNvSpPr/>
      </dsp:nvSpPr>
      <dsp:spPr>
        <a:xfrm>
          <a:off x="4279812" y="2465322"/>
          <a:ext cx="2347926" cy="1447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500" kern="1200" dirty="0"/>
        </a:p>
      </dsp:txBody>
      <dsp:txXfrm>
        <a:off x="4279812" y="2465322"/>
        <a:ext cx="2347926" cy="14478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211AC-A5FB-4412-94B6-42A142CF7D9A}">
      <dsp:nvSpPr>
        <dsp:cNvPr id="0" name=""/>
        <dsp:cNvSpPr/>
      </dsp:nvSpPr>
      <dsp:spPr>
        <a:xfrm>
          <a:off x="2862317" y="0"/>
          <a:ext cx="2340260" cy="234026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Rede de Aprendizagem Pessoal </a:t>
          </a:r>
          <a:endParaRPr lang="pt-BR" sz="1100" b="1" kern="1200" dirty="0"/>
        </a:p>
      </dsp:txBody>
      <dsp:txXfrm>
        <a:off x="3447382" y="1170130"/>
        <a:ext cx="1170130" cy="1170130"/>
      </dsp:txXfrm>
    </dsp:sp>
    <dsp:sp modelId="{0843FC72-C9DD-4FA6-B2BE-BC0A1655F5BF}">
      <dsp:nvSpPr>
        <dsp:cNvPr id="0" name=""/>
        <dsp:cNvSpPr/>
      </dsp:nvSpPr>
      <dsp:spPr>
        <a:xfrm>
          <a:off x="1728204" y="2340260"/>
          <a:ext cx="2340260" cy="2340260"/>
        </a:xfrm>
        <a:prstGeom prst="triangle">
          <a:avLst/>
        </a:prstGeom>
        <a:solidFill>
          <a:schemeClr val="accent3">
            <a:hueOff val="817465"/>
            <a:satOff val="-27042"/>
            <a:lumOff val="-392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smtClean="0"/>
            <a:t>Desenvolvimento</a:t>
          </a:r>
          <a:endParaRPr lang="pt-BR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 smtClean="0"/>
            <a:t> Pessoal e Profissional</a:t>
          </a:r>
          <a:endParaRPr lang="pt-BR" sz="1000" b="1" kern="1200" dirty="0"/>
        </a:p>
      </dsp:txBody>
      <dsp:txXfrm>
        <a:off x="2313269" y="3510390"/>
        <a:ext cx="1170130" cy="1170130"/>
      </dsp:txXfrm>
    </dsp:sp>
    <dsp:sp modelId="{457283D6-8EFC-412C-919B-95F307847734}">
      <dsp:nvSpPr>
        <dsp:cNvPr id="0" name=""/>
        <dsp:cNvSpPr/>
      </dsp:nvSpPr>
      <dsp:spPr>
        <a:xfrm rot="10800000">
          <a:off x="2862317" y="2340260"/>
          <a:ext cx="2340260" cy="2340260"/>
        </a:xfrm>
        <a:prstGeom prst="triangle">
          <a:avLst/>
        </a:prstGeom>
        <a:solidFill>
          <a:schemeClr val="accent3">
            <a:hueOff val="1634930"/>
            <a:satOff val="-54083"/>
            <a:lumOff val="-784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Personalização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Da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 Aprendizagem</a:t>
          </a:r>
          <a:endParaRPr lang="pt-BR" sz="1100" b="1" kern="1200" dirty="0"/>
        </a:p>
      </dsp:txBody>
      <dsp:txXfrm rot="10800000">
        <a:off x="3447382" y="2340260"/>
        <a:ext cx="1170130" cy="1170130"/>
      </dsp:txXfrm>
    </dsp:sp>
    <dsp:sp modelId="{8B753247-427D-4542-B1EB-5C887FAFA3B5}">
      <dsp:nvSpPr>
        <dsp:cNvPr id="0" name=""/>
        <dsp:cNvSpPr/>
      </dsp:nvSpPr>
      <dsp:spPr>
        <a:xfrm>
          <a:off x="4032448" y="2340260"/>
          <a:ext cx="2340260" cy="2340260"/>
        </a:xfrm>
        <a:prstGeom prst="triangle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Feedback através de áudio e vídeo de forma instantânea</a:t>
          </a:r>
          <a:endParaRPr lang="pt-BR" sz="1100" b="1" kern="1200" dirty="0"/>
        </a:p>
      </dsp:txBody>
      <dsp:txXfrm>
        <a:off x="4617513" y="3510390"/>
        <a:ext cx="1170130" cy="1170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D009E2-3423-408A-8FF1-7CA9BFE968C6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E38443-7BBD-4558-A1B0-C8C39A7B5ED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anessa.olmo@unigranrio.com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42088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Personalização da Aprendizagem em Escala: Uma possibilidade.</a:t>
            </a:r>
            <a:endParaRPr lang="pt-BR" dirty="0"/>
          </a:p>
        </p:txBody>
      </p:sp>
      <p:pic>
        <p:nvPicPr>
          <p:cNvPr id="1026" name="Picture 2" descr="C:\Users\Vanessa\Pictures\Além da EA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4149080"/>
            <a:ext cx="163830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4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16016" y="2492896"/>
            <a:ext cx="3528392" cy="3528392"/>
          </a:xfrm>
        </p:spPr>
        <p:txBody>
          <a:bodyPr>
            <a:noAutofit/>
          </a:bodyPr>
          <a:lstStyle/>
          <a:p>
            <a:r>
              <a:rPr lang="pt-BR" sz="2400" dirty="0"/>
              <a:t>Vivemos em </a:t>
            </a:r>
            <a:r>
              <a:rPr lang="pt-BR" sz="2400" dirty="0" smtClean="0"/>
              <a:t>um </a:t>
            </a:r>
            <a:r>
              <a:rPr lang="pt-BR" sz="2400" dirty="0"/>
              <a:t>m</a:t>
            </a:r>
            <a:r>
              <a:rPr lang="pt-BR" sz="2400" dirty="0" smtClean="0"/>
              <a:t>omento da EAD em que a necessidade </a:t>
            </a:r>
            <a:r>
              <a:rPr lang="pt-BR" sz="2400" dirty="0"/>
              <a:t>e a importância da </a:t>
            </a:r>
            <a:r>
              <a:rPr lang="pt-BR" sz="2400" dirty="0" smtClean="0"/>
              <a:t>qualidade da aprendizagem em escala,  ultrapassaram a simples disponibilização de conteúdo no AVA.</a:t>
            </a:r>
            <a:endParaRPr lang="pt-BR" sz="2400" dirty="0"/>
          </a:p>
        </p:txBody>
      </p:sp>
      <p:pic>
        <p:nvPicPr>
          <p:cNvPr id="2050" name="Picture 2" descr="C:\Users\Vanessa\Pictures\FERRAMENT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40"/>
            <a:ext cx="2662850" cy="186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83270256"/>
              </p:ext>
            </p:extLst>
          </p:nvPr>
        </p:nvGraphicFramePr>
        <p:xfrm>
          <a:off x="-684584" y="188640"/>
          <a:ext cx="4896544" cy="67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68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7520" y="2615208"/>
            <a:ext cx="4722832" cy="5407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 smtClean="0"/>
              <a:t>Saímos da </a:t>
            </a:r>
            <a:r>
              <a:rPr lang="pt-BR" b="1" dirty="0" err="1" smtClean="0"/>
              <a:t>EaD</a:t>
            </a:r>
            <a:r>
              <a:rPr lang="pt-BR" b="1" dirty="0" smtClean="0"/>
              <a:t> Clássica/Teórica</a:t>
            </a:r>
            <a:endParaRPr lang="pt-BR" b="1" dirty="0"/>
          </a:p>
        </p:txBody>
      </p:sp>
      <p:cxnSp>
        <p:nvCxnSpPr>
          <p:cNvPr id="5" name="Conector em curva 4"/>
          <p:cNvCxnSpPr/>
          <p:nvPr/>
        </p:nvCxnSpPr>
        <p:spPr>
          <a:xfrm rot="16200000" flipH="1">
            <a:off x="3231824" y="3486886"/>
            <a:ext cx="2088232" cy="168442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828072" y="5644240"/>
            <a:ext cx="370436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Rumo a </a:t>
            </a:r>
            <a:r>
              <a:rPr lang="pt-BR" sz="2400" b="1" dirty="0" err="1" smtClean="0"/>
              <a:t>EaD</a:t>
            </a:r>
            <a:r>
              <a:rPr lang="pt-BR" sz="2400" b="1" dirty="0" smtClean="0"/>
              <a:t> Inovadora</a:t>
            </a:r>
            <a:endParaRPr lang="pt-BR" sz="2400" b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95" y="907424"/>
            <a:ext cx="1901513" cy="19146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164" y="907424"/>
            <a:ext cx="1901513" cy="15121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98" y="4329099"/>
            <a:ext cx="2085506" cy="12952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530" y="3789040"/>
            <a:ext cx="1758013" cy="14401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824321"/>
            <a:ext cx="1513575" cy="12637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010" y="907424"/>
            <a:ext cx="1794334" cy="14903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02584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36043"/>
              </p:ext>
            </p:extLst>
          </p:nvPr>
        </p:nvGraphicFramePr>
        <p:xfrm>
          <a:off x="539552" y="908720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46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Aprendizagem Integrada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75730"/>
              </p:ext>
            </p:extLst>
          </p:nvPr>
        </p:nvGraphicFramePr>
        <p:xfrm>
          <a:off x="1835696" y="2132856"/>
          <a:ext cx="6780733" cy="4238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72200" y="472514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9933"/>
                </a:solidFill>
              </a:rPr>
              <a:t>Plataforma de Aprendizagem</a:t>
            </a:r>
            <a:endParaRPr lang="pt-BR" sz="16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47778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Instrumentos que levam a aprendizagem. 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941" y="2420888"/>
            <a:ext cx="2036742" cy="270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44824"/>
            <a:ext cx="241836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839" y="2204864"/>
            <a:ext cx="170855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64762"/>
            <a:ext cx="309176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0537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Ambiente Virtual de Aprendizagem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910549"/>
              </p:ext>
            </p:extLst>
          </p:nvPr>
        </p:nvGraphicFramePr>
        <p:xfrm>
          <a:off x="1403648" y="2708920"/>
          <a:ext cx="6777037" cy="391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0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Através do Trabalho realizado garantimos: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77119"/>
              </p:ext>
            </p:extLst>
          </p:nvPr>
        </p:nvGraphicFramePr>
        <p:xfrm>
          <a:off x="1475656" y="1556792"/>
          <a:ext cx="806489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5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Obrigada!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pt-BR" dirty="0" smtClean="0"/>
          </a:p>
          <a:p>
            <a:endParaRPr lang="pt-BR" dirty="0" smtClean="0"/>
          </a:p>
          <a:p>
            <a:pPr algn="r"/>
            <a:r>
              <a:rPr lang="pt-BR" b="1" dirty="0" smtClean="0">
                <a:hlinkClick r:id="rId2"/>
              </a:rPr>
              <a:t>vanessa.olmo@unigranrio.com.br</a:t>
            </a:r>
            <a:endParaRPr lang="pt-BR" b="1" dirty="0" smtClean="0"/>
          </a:p>
          <a:p>
            <a:pPr algn="r"/>
            <a:r>
              <a:rPr lang="pt-BR" b="1" dirty="0" err="1" smtClean="0">
                <a:solidFill>
                  <a:srgbClr val="0070C0"/>
                </a:solidFill>
              </a:rPr>
              <a:t>Skipe</a:t>
            </a:r>
            <a:r>
              <a:rPr lang="pt-BR" b="1" dirty="0" smtClean="0">
                <a:solidFill>
                  <a:srgbClr val="0070C0"/>
                </a:solidFill>
              </a:rPr>
              <a:t>: </a:t>
            </a:r>
            <a:r>
              <a:rPr lang="pt-BR" b="1" dirty="0" err="1" smtClean="0">
                <a:solidFill>
                  <a:srgbClr val="0070C0"/>
                </a:solidFill>
              </a:rPr>
              <a:t>vanessa.olmo</a:t>
            </a:r>
            <a:endParaRPr lang="pt-BR" b="1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2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487</TotalTime>
  <Words>139</Words>
  <Application>Microsoft Office PowerPoint</Application>
  <PresentationFormat>Apresentação na tela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Austin</vt:lpstr>
      <vt:lpstr>Personalização da Aprendizagem em Escala: Uma possibilidade.</vt:lpstr>
      <vt:lpstr>Vivemos em um momento da EAD em que a necessidade e a importância da qualidade da aprendizagem em escala,  ultrapassaram a simples disponibilização de conteúdo no AVA.</vt:lpstr>
      <vt:lpstr>Apresentação do PowerPoint</vt:lpstr>
      <vt:lpstr>Apresentação do PowerPoint</vt:lpstr>
      <vt:lpstr>Aprendizagem Integrada</vt:lpstr>
      <vt:lpstr>Instrumentos que levam a aprendizagem. </vt:lpstr>
      <vt:lpstr>Ambiente Virtual de Aprendizagem</vt:lpstr>
      <vt:lpstr>Através do Trabalho realizado garantimos: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</dc:creator>
  <cp:lastModifiedBy>Vanessa</cp:lastModifiedBy>
  <cp:revision>14</cp:revision>
  <dcterms:created xsi:type="dcterms:W3CDTF">2014-10-07T04:09:07Z</dcterms:created>
  <dcterms:modified xsi:type="dcterms:W3CDTF">2014-10-07T12:17:01Z</dcterms:modified>
</cp:coreProperties>
</file>