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289" r:id="rId3"/>
    <p:sldId id="258" r:id="rId4"/>
    <p:sldId id="259" r:id="rId5"/>
    <p:sldId id="273" r:id="rId6"/>
    <p:sldId id="257" r:id="rId7"/>
    <p:sldId id="262" r:id="rId8"/>
    <p:sldId id="263" r:id="rId9"/>
    <p:sldId id="265" r:id="rId10"/>
    <p:sldId id="269" r:id="rId11"/>
    <p:sldId id="270" r:id="rId12"/>
    <p:sldId id="264" r:id="rId13"/>
    <p:sldId id="295" r:id="rId14"/>
    <p:sldId id="277" r:id="rId15"/>
    <p:sldId id="278" r:id="rId16"/>
    <p:sldId id="271" r:id="rId17"/>
    <p:sldId id="290" r:id="rId18"/>
    <p:sldId id="294" r:id="rId19"/>
    <p:sldId id="292" r:id="rId20"/>
    <p:sldId id="293" r:id="rId21"/>
    <p:sldId id="279" r:id="rId22"/>
    <p:sldId id="281" r:id="rId23"/>
    <p:sldId id="287" r:id="rId24"/>
    <p:sldId id="280" r:id="rId25"/>
    <p:sldId id="282" r:id="rId26"/>
    <p:sldId id="283" r:id="rId27"/>
    <p:sldId id="284" r:id="rId28"/>
    <p:sldId id="285" r:id="rId29"/>
    <p:sldId id="286" r:id="rId30"/>
    <p:sldId id="291" r:id="rId31"/>
    <p:sldId id="288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6" d="100"/>
          <a:sy n="76" d="100"/>
        </p:scale>
        <p:origin x="-1152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ofPieChart>
        <c:ofPieType val="bar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Fatores</c:v>
                </c:pt>
              </c:strCache>
            </c:strRef>
          </c:tx>
          <c:explosion val="6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bubble3D val="0"/>
            <c:explosion val="42"/>
            <c:spPr>
              <a:gradFill rotWithShape="1">
                <a:gsLst>
                  <a:gs pos="0">
                    <a:schemeClr val="accent1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tint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0.12245810539753"/>
                  <c:y val="-0.222465388108453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err="1" smtClean="0"/>
                      <a:t>Conteúdo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55782686052063"/>
                  <c:y val="0.21886583155217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Design/Layout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9213347912255"/>
                  <c:y val="-0.006040066924061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Tempo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de</a:t>
                    </a:r>
                  </a:p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err="1" smtClean="0"/>
                      <a:t>Produção</a:t>
                    </a:r>
                    <a:endParaRPr lang="en-US" sz="180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34106918771846"/>
                      <c:h val="0.20113643309714846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208252297473069"/>
                  <c:y val="-0.011645241013133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err="1" smtClean="0"/>
                      <a:t>Diagramação</a:t>
                    </a:r>
                    <a:endParaRPr lang="en-US" sz="24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Aplicação</c:v>
                </c:pt>
                <c:pt idx="1">
                  <c:v>Design</c:v>
                </c:pt>
                <c:pt idx="2">
                  <c:v>Tempo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</c:numCache>
            </c:numRef>
          </c:val>
        </c:ser>
        <c:dLbls>
          <c:dLblPos val="bestFit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gapWidth val="29"/>
        <c:secondPieSize val="61"/>
        <c:serLines>
          <c:spPr>
            <a:ln w="9525"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5DD383-8E45-4684-917D-B0F1F07E5909}" type="doc">
      <dgm:prSet loTypeId="urn:microsoft.com/office/officeart/2005/8/layout/default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611F5F4-19F7-47F7-AD60-6CE417543595}">
      <dgm:prSet phldrT="[Texto]"/>
      <dgm:spPr/>
      <dgm:t>
        <a:bodyPr/>
        <a:lstStyle/>
        <a:p>
          <a:r>
            <a:rPr kumimoji="0" lang="pt-BR" b="0" i="0" u="none" strike="noStrike" cap="none" spc="0" normalizeH="0" baseline="0" noProof="0" dirty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Livro Impresso</a:t>
          </a:r>
          <a:endParaRPr lang="pt-BR" dirty="0"/>
        </a:p>
      </dgm:t>
    </dgm:pt>
    <dgm:pt modelId="{11B5E0F2-9B4D-49DB-8BF6-1C0303CF6544}" type="parTrans" cxnId="{555BD747-32A8-40CC-8282-3566366BCA88}">
      <dgm:prSet/>
      <dgm:spPr/>
      <dgm:t>
        <a:bodyPr/>
        <a:lstStyle/>
        <a:p>
          <a:endParaRPr lang="pt-BR"/>
        </a:p>
      </dgm:t>
    </dgm:pt>
    <dgm:pt modelId="{F773D19F-4143-4452-83DF-87D2F8D00C0C}" type="sibTrans" cxnId="{555BD747-32A8-40CC-8282-3566366BCA88}">
      <dgm:prSet/>
      <dgm:spPr/>
      <dgm:t>
        <a:bodyPr/>
        <a:lstStyle/>
        <a:p>
          <a:endParaRPr lang="pt-BR"/>
        </a:p>
      </dgm:t>
    </dgm:pt>
    <dgm:pt modelId="{CC6C035B-FCC7-9B4E-9FC6-F6D29297B4F7}">
      <dgm:prSet phldrT="[Texto]"/>
      <dgm:spPr/>
      <dgm:t>
        <a:bodyPr/>
        <a:lstStyle/>
        <a:p>
          <a:r>
            <a:rPr lang="pt-BR" dirty="0" smtClean="0"/>
            <a:t>Gradua</a:t>
          </a:r>
          <a:r>
            <a:rPr lang="pt-BR" dirty="0" smtClean="0"/>
            <a:t>ção</a:t>
          </a:r>
          <a:endParaRPr lang="pt-BR" dirty="0"/>
        </a:p>
      </dgm:t>
    </dgm:pt>
    <dgm:pt modelId="{5EF3EA1E-117E-1E44-AF9D-3B61F15A85E6}" type="parTrans" cxnId="{CA1CE2E1-A564-6E40-A985-4E8BF935260B}">
      <dgm:prSet/>
      <dgm:spPr/>
      <dgm:t>
        <a:bodyPr/>
        <a:lstStyle/>
        <a:p>
          <a:endParaRPr lang="pt-BR"/>
        </a:p>
      </dgm:t>
    </dgm:pt>
    <dgm:pt modelId="{2148AF4B-8861-7440-BECB-384E22426AAB}" type="sibTrans" cxnId="{CA1CE2E1-A564-6E40-A985-4E8BF935260B}">
      <dgm:prSet/>
      <dgm:spPr/>
      <dgm:t>
        <a:bodyPr/>
        <a:lstStyle/>
        <a:p>
          <a:endParaRPr lang="pt-BR"/>
        </a:p>
      </dgm:t>
    </dgm:pt>
    <dgm:pt modelId="{3659CD25-B185-EA49-A694-BA36146CB345}">
      <dgm:prSet phldrT="[Texto]"/>
      <dgm:spPr/>
      <dgm:t>
        <a:bodyPr/>
        <a:lstStyle/>
        <a:p>
          <a:r>
            <a:rPr lang="pt-BR" dirty="0" smtClean="0"/>
            <a:t>Livro Digital</a:t>
          </a:r>
          <a:endParaRPr lang="pt-BR" dirty="0"/>
        </a:p>
      </dgm:t>
    </dgm:pt>
    <dgm:pt modelId="{7EB6D9AB-5D6D-514D-9A16-467880B42441}" type="parTrans" cxnId="{2EB83355-BF5C-4A45-AF05-30AD03321523}">
      <dgm:prSet/>
      <dgm:spPr/>
      <dgm:t>
        <a:bodyPr/>
        <a:lstStyle/>
        <a:p>
          <a:endParaRPr lang="pt-BR"/>
        </a:p>
      </dgm:t>
    </dgm:pt>
    <dgm:pt modelId="{9D48C04D-ACC5-5448-9B8B-78D083BE1245}" type="sibTrans" cxnId="{2EB83355-BF5C-4A45-AF05-30AD03321523}">
      <dgm:prSet/>
      <dgm:spPr/>
      <dgm:t>
        <a:bodyPr/>
        <a:lstStyle/>
        <a:p>
          <a:endParaRPr lang="pt-BR"/>
        </a:p>
      </dgm:t>
    </dgm:pt>
    <dgm:pt modelId="{5654B638-5365-3C40-81B7-B63BE96B591E}">
      <dgm:prSet phldrT="[Texto]"/>
      <dgm:spPr/>
      <dgm:t>
        <a:bodyPr/>
        <a:lstStyle/>
        <a:p>
          <a:r>
            <a:rPr lang="pt-BR" dirty="0" smtClean="0"/>
            <a:t>P</a:t>
          </a:r>
          <a:r>
            <a:rPr lang="pt-BR" dirty="0" smtClean="0"/>
            <a:t>ós Graduação</a:t>
          </a:r>
          <a:endParaRPr lang="pt-BR" dirty="0"/>
        </a:p>
      </dgm:t>
    </dgm:pt>
    <dgm:pt modelId="{61B6F6E2-D007-4A49-AD15-F7792CAAAC9C}" type="parTrans" cxnId="{AC68F746-DCC9-8742-8556-C3DA735C8D10}">
      <dgm:prSet/>
      <dgm:spPr/>
      <dgm:t>
        <a:bodyPr/>
        <a:lstStyle/>
        <a:p>
          <a:endParaRPr lang="pt-BR"/>
        </a:p>
      </dgm:t>
    </dgm:pt>
    <dgm:pt modelId="{5EF7C8E3-B2AF-404D-AAAC-3009639B67C1}" type="sibTrans" cxnId="{AC68F746-DCC9-8742-8556-C3DA735C8D10}">
      <dgm:prSet/>
      <dgm:spPr/>
      <dgm:t>
        <a:bodyPr/>
        <a:lstStyle/>
        <a:p>
          <a:endParaRPr lang="pt-BR"/>
        </a:p>
      </dgm:t>
    </dgm:pt>
    <dgm:pt modelId="{D378C427-A197-0A4B-9F22-03ABCD69BA6F}">
      <dgm:prSet phldrT="[Texto]"/>
      <dgm:spPr/>
      <dgm:t>
        <a:bodyPr/>
        <a:lstStyle/>
        <a:p>
          <a:r>
            <a:rPr lang="pt-BR" dirty="0" smtClean="0"/>
            <a:t>Livro Interativo</a:t>
          </a:r>
          <a:endParaRPr lang="pt-BR" dirty="0"/>
        </a:p>
      </dgm:t>
    </dgm:pt>
    <dgm:pt modelId="{8B693367-F557-604D-A91D-FEFD304476D6}" type="parTrans" cxnId="{257CD5C7-45E2-3849-AFE3-2FC58BC3C13B}">
      <dgm:prSet/>
      <dgm:spPr/>
      <dgm:t>
        <a:bodyPr/>
        <a:lstStyle/>
        <a:p>
          <a:endParaRPr lang="pt-BR"/>
        </a:p>
      </dgm:t>
    </dgm:pt>
    <dgm:pt modelId="{BFF2A6DA-CDFE-CF4A-9821-134499A6591A}" type="sibTrans" cxnId="{257CD5C7-45E2-3849-AFE3-2FC58BC3C13B}">
      <dgm:prSet/>
      <dgm:spPr/>
      <dgm:t>
        <a:bodyPr/>
        <a:lstStyle/>
        <a:p>
          <a:endParaRPr lang="pt-BR"/>
        </a:p>
      </dgm:t>
    </dgm:pt>
    <dgm:pt modelId="{F713E2CB-F63C-0941-B0AF-CC84AF8E9CD5}">
      <dgm:prSet phldrT="[Texto]"/>
      <dgm:spPr/>
      <dgm:t>
        <a:bodyPr/>
        <a:lstStyle/>
        <a:p>
          <a:r>
            <a:rPr lang="pt-BR" dirty="0" smtClean="0"/>
            <a:t>Nova P</a:t>
          </a:r>
          <a:r>
            <a:rPr lang="pt-BR" dirty="0" smtClean="0"/>
            <a:t>ós</a:t>
          </a:r>
          <a:endParaRPr lang="pt-BR" dirty="0"/>
        </a:p>
      </dgm:t>
    </dgm:pt>
    <dgm:pt modelId="{1D24A7A4-0AA0-514B-9F7F-054011A0FB7E}" type="parTrans" cxnId="{052052A2-81DB-8C4B-8331-A135D32FB355}">
      <dgm:prSet/>
      <dgm:spPr/>
      <dgm:t>
        <a:bodyPr/>
        <a:lstStyle/>
        <a:p>
          <a:endParaRPr lang="pt-BR"/>
        </a:p>
      </dgm:t>
    </dgm:pt>
    <dgm:pt modelId="{CC66CD65-6BCF-8242-81E2-693F4C1F4B56}" type="sibTrans" cxnId="{052052A2-81DB-8C4B-8331-A135D32FB355}">
      <dgm:prSet/>
      <dgm:spPr/>
      <dgm:t>
        <a:bodyPr/>
        <a:lstStyle/>
        <a:p>
          <a:endParaRPr lang="pt-BR"/>
        </a:p>
      </dgm:t>
    </dgm:pt>
    <dgm:pt modelId="{2E647A16-36AB-7F41-943B-9BBDC09882EA}" type="pres">
      <dgm:prSet presAssocID="{065DD383-8E45-4684-917D-B0F1F07E590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A8C77CB-A019-CF48-AEB0-57487402A1F0}" type="pres">
      <dgm:prSet presAssocID="{B611F5F4-19F7-47F7-AD60-6CE41754359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B89169-B392-FC4E-8AAA-7274279FE30E}" type="pres">
      <dgm:prSet presAssocID="{F773D19F-4143-4452-83DF-87D2F8D00C0C}" presName="sibTrans" presStyleCnt="0"/>
      <dgm:spPr/>
    </dgm:pt>
    <dgm:pt modelId="{51593DBD-23BF-584A-B4C8-2A62B5705A13}" type="pres">
      <dgm:prSet presAssocID="{3659CD25-B185-EA49-A694-BA36146CB34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E1B955-8A9F-9E4F-88D3-53CA8C16224A}" type="pres">
      <dgm:prSet presAssocID="{9D48C04D-ACC5-5448-9B8B-78D083BE1245}" presName="sibTrans" presStyleCnt="0"/>
      <dgm:spPr/>
    </dgm:pt>
    <dgm:pt modelId="{A2FDB1F4-447F-D74D-AC5D-EB362D491E2D}" type="pres">
      <dgm:prSet presAssocID="{D378C427-A197-0A4B-9F22-03ABCD69BA6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52052A2-81DB-8C4B-8331-A135D32FB355}" srcId="{D378C427-A197-0A4B-9F22-03ABCD69BA6F}" destId="{F713E2CB-F63C-0941-B0AF-CC84AF8E9CD5}" srcOrd="0" destOrd="0" parTransId="{1D24A7A4-0AA0-514B-9F7F-054011A0FB7E}" sibTransId="{CC66CD65-6BCF-8242-81E2-693F4C1F4B56}"/>
    <dgm:cxn modelId="{1E4B467C-4DB5-1C42-A525-6115F5668682}" type="presOf" srcId="{D378C427-A197-0A4B-9F22-03ABCD69BA6F}" destId="{A2FDB1F4-447F-D74D-AC5D-EB362D491E2D}" srcOrd="0" destOrd="0" presId="urn:microsoft.com/office/officeart/2005/8/layout/default"/>
    <dgm:cxn modelId="{6A70DBF7-BEDD-B34B-B545-F4CB802FD3EF}" type="presOf" srcId="{B611F5F4-19F7-47F7-AD60-6CE417543595}" destId="{8A8C77CB-A019-CF48-AEB0-57487402A1F0}" srcOrd="0" destOrd="0" presId="urn:microsoft.com/office/officeart/2005/8/layout/default"/>
    <dgm:cxn modelId="{5CDD110A-42A6-E34E-AACD-D0671BA702AB}" type="presOf" srcId="{CC6C035B-FCC7-9B4E-9FC6-F6D29297B4F7}" destId="{8A8C77CB-A019-CF48-AEB0-57487402A1F0}" srcOrd="0" destOrd="1" presId="urn:microsoft.com/office/officeart/2005/8/layout/default"/>
    <dgm:cxn modelId="{257CD5C7-45E2-3849-AFE3-2FC58BC3C13B}" srcId="{065DD383-8E45-4684-917D-B0F1F07E5909}" destId="{D378C427-A197-0A4B-9F22-03ABCD69BA6F}" srcOrd="2" destOrd="0" parTransId="{8B693367-F557-604D-A91D-FEFD304476D6}" sibTransId="{BFF2A6DA-CDFE-CF4A-9821-134499A6591A}"/>
    <dgm:cxn modelId="{AC68F746-DCC9-8742-8556-C3DA735C8D10}" srcId="{3659CD25-B185-EA49-A694-BA36146CB345}" destId="{5654B638-5365-3C40-81B7-B63BE96B591E}" srcOrd="0" destOrd="0" parTransId="{61B6F6E2-D007-4A49-AD15-F7792CAAAC9C}" sibTransId="{5EF7C8E3-B2AF-404D-AAAC-3009639B67C1}"/>
    <dgm:cxn modelId="{2EB83355-BF5C-4A45-AF05-30AD03321523}" srcId="{065DD383-8E45-4684-917D-B0F1F07E5909}" destId="{3659CD25-B185-EA49-A694-BA36146CB345}" srcOrd="1" destOrd="0" parTransId="{7EB6D9AB-5D6D-514D-9A16-467880B42441}" sibTransId="{9D48C04D-ACC5-5448-9B8B-78D083BE1245}"/>
    <dgm:cxn modelId="{555BD747-32A8-40CC-8282-3566366BCA88}" srcId="{065DD383-8E45-4684-917D-B0F1F07E5909}" destId="{B611F5F4-19F7-47F7-AD60-6CE417543595}" srcOrd="0" destOrd="0" parTransId="{11B5E0F2-9B4D-49DB-8BF6-1C0303CF6544}" sibTransId="{F773D19F-4143-4452-83DF-87D2F8D00C0C}"/>
    <dgm:cxn modelId="{7E438043-47AD-7242-975C-0CC3A04A055B}" type="presOf" srcId="{5654B638-5365-3C40-81B7-B63BE96B591E}" destId="{51593DBD-23BF-584A-B4C8-2A62B5705A13}" srcOrd="0" destOrd="1" presId="urn:microsoft.com/office/officeart/2005/8/layout/default"/>
    <dgm:cxn modelId="{CA1CE2E1-A564-6E40-A985-4E8BF935260B}" srcId="{B611F5F4-19F7-47F7-AD60-6CE417543595}" destId="{CC6C035B-FCC7-9B4E-9FC6-F6D29297B4F7}" srcOrd="0" destOrd="0" parTransId="{5EF3EA1E-117E-1E44-AF9D-3B61F15A85E6}" sibTransId="{2148AF4B-8861-7440-BECB-384E22426AAB}"/>
    <dgm:cxn modelId="{AE0450DB-830A-9D40-A6F4-7287D3AFF23A}" type="presOf" srcId="{F713E2CB-F63C-0941-B0AF-CC84AF8E9CD5}" destId="{A2FDB1F4-447F-D74D-AC5D-EB362D491E2D}" srcOrd="0" destOrd="1" presId="urn:microsoft.com/office/officeart/2005/8/layout/default"/>
    <dgm:cxn modelId="{340C220C-E683-1B48-A781-64AA2E22A1E3}" type="presOf" srcId="{065DD383-8E45-4684-917D-B0F1F07E5909}" destId="{2E647A16-36AB-7F41-943B-9BBDC09882EA}" srcOrd="0" destOrd="0" presId="urn:microsoft.com/office/officeart/2005/8/layout/default"/>
    <dgm:cxn modelId="{350DC803-7C68-F948-9381-F9A179C42AA8}" type="presOf" srcId="{3659CD25-B185-EA49-A694-BA36146CB345}" destId="{51593DBD-23BF-584A-B4C8-2A62B5705A13}" srcOrd="0" destOrd="0" presId="urn:microsoft.com/office/officeart/2005/8/layout/default"/>
    <dgm:cxn modelId="{069F3F64-1B57-994A-964B-C1674318CAA2}" type="presParOf" srcId="{2E647A16-36AB-7F41-943B-9BBDC09882EA}" destId="{8A8C77CB-A019-CF48-AEB0-57487402A1F0}" srcOrd="0" destOrd="0" presId="urn:microsoft.com/office/officeart/2005/8/layout/default"/>
    <dgm:cxn modelId="{D70217D5-09E9-A64F-BCEB-27EB21A00232}" type="presParOf" srcId="{2E647A16-36AB-7F41-943B-9BBDC09882EA}" destId="{DDB89169-B392-FC4E-8AAA-7274279FE30E}" srcOrd="1" destOrd="0" presId="urn:microsoft.com/office/officeart/2005/8/layout/default"/>
    <dgm:cxn modelId="{02C66D29-A7A9-C84F-8CC8-360161052691}" type="presParOf" srcId="{2E647A16-36AB-7F41-943B-9BBDC09882EA}" destId="{51593DBD-23BF-584A-B4C8-2A62B5705A13}" srcOrd="2" destOrd="0" presId="urn:microsoft.com/office/officeart/2005/8/layout/default"/>
    <dgm:cxn modelId="{7148DE61-894E-3D4E-952B-BB31626F6FAA}" type="presParOf" srcId="{2E647A16-36AB-7F41-943B-9BBDC09882EA}" destId="{36E1B955-8A9F-9E4F-88D3-53CA8C16224A}" srcOrd="3" destOrd="0" presId="urn:microsoft.com/office/officeart/2005/8/layout/default"/>
    <dgm:cxn modelId="{4AAEFC4A-2B16-5346-B3B0-40A3B59C2702}" type="presParOf" srcId="{2E647A16-36AB-7F41-943B-9BBDC09882EA}" destId="{A2FDB1F4-447F-D74D-AC5D-EB362D491E2D}" srcOrd="4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5DD383-8E45-4684-917D-B0F1F07E5909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611F5F4-19F7-47F7-AD60-6CE417543595}">
      <dgm:prSet phldrT="[Texto]"/>
      <dgm:spPr/>
      <dgm:t>
        <a:bodyPr/>
        <a:lstStyle/>
        <a:p>
          <a:r>
            <a:rPr kumimoji="0" lang="pt-BR" b="0" i="0" u="none" strike="noStrike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Contratação</a:t>
          </a:r>
          <a:endParaRPr lang="pt-BR" dirty="0"/>
        </a:p>
      </dgm:t>
    </dgm:pt>
    <dgm:pt modelId="{11B5E0F2-9B4D-49DB-8BF6-1C0303CF6544}" type="parTrans" cxnId="{555BD747-32A8-40CC-8282-3566366BCA88}">
      <dgm:prSet/>
      <dgm:spPr/>
      <dgm:t>
        <a:bodyPr/>
        <a:lstStyle/>
        <a:p>
          <a:endParaRPr lang="pt-BR"/>
        </a:p>
      </dgm:t>
    </dgm:pt>
    <dgm:pt modelId="{F773D19F-4143-4452-83DF-87D2F8D00C0C}" type="sibTrans" cxnId="{555BD747-32A8-40CC-8282-3566366BCA88}">
      <dgm:prSet/>
      <dgm:spPr/>
      <dgm:t>
        <a:bodyPr/>
        <a:lstStyle/>
        <a:p>
          <a:endParaRPr lang="pt-BR"/>
        </a:p>
      </dgm:t>
    </dgm:pt>
    <dgm:pt modelId="{1BA4EC05-8B9F-4431-A976-1DD5694D82FF}">
      <dgm:prSet phldrT="[Texto]"/>
      <dgm:spPr/>
      <dgm:t>
        <a:bodyPr/>
        <a:lstStyle/>
        <a:p>
          <a:r>
            <a:rPr lang="pt-BR" dirty="0" smtClean="0"/>
            <a:t>Versão final pelo portal </a:t>
          </a:r>
          <a:endParaRPr lang="pt-BR" dirty="0"/>
        </a:p>
      </dgm:t>
    </dgm:pt>
    <dgm:pt modelId="{EA0D15DB-55DE-4F10-BBB0-C48E1B1D3401}" type="parTrans" cxnId="{5C8FD918-FF1B-4FD5-B675-15DE8F0C0319}">
      <dgm:prSet/>
      <dgm:spPr/>
      <dgm:t>
        <a:bodyPr/>
        <a:lstStyle/>
        <a:p>
          <a:endParaRPr lang="pt-BR"/>
        </a:p>
      </dgm:t>
    </dgm:pt>
    <dgm:pt modelId="{ADE396D1-3AEA-4268-982D-2E08CAC8CC26}" type="sibTrans" cxnId="{5C8FD918-FF1B-4FD5-B675-15DE8F0C0319}">
      <dgm:prSet/>
      <dgm:spPr/>
      <dgm:t>
        <a:bodyPr/>
        <a:lstStyle/>
        <a:p>
          <a:endParaRPr lang="pt-BR"/>
        </a:p>
      </dgm:t>
    </dgm:pt>
    <dgm:pt modelId="{80010D5F-34A3-482A-B44D-986C81260B7E}">
      <dgm:prSet phldrT="[Texto]"/>
      <dgm:spPr/>
      <dgm:t>
        <a:bodyPr/>
        <a:lstStyle/>
        <a:p>
          <a:r>
            <a:rPr lang="pt-BR" noProof="0" dirty="0" smtClean="0"/>
            <a:t>Verificação de plágio</a:t>
          </a:r>
          <a:endParaRPr lang="pt-BR" dirty="0"/>
        </a:p>
      </dgm:t>
    </dgm:pt>
    <dgm:pt modelId="{CC854161-9460-44E4-B794-75E23512425A}" type="parTrans" cxnId="{6C736812-E5A3-4DD3-BBF7-6554A24740B5}">
      <dgm:prSet/>
      <dgm:spPr/>
      <dgm:t>
        <a:bodyPr/>
        <a:lstStyle/>
        <a:p>
          <a:endParaRPr lang="pt-BR"/>
        </a:p>
      </dgm:t>
    </dgm:pt>
    <dgm:pt modelId="{B4101609-6D42-4B87-888B-17C1FE8D8B6A}" type="sibTrans" cxnId="{6C736812-E5A3-4DD3-BBF7-6554A24740B5}">
      <dgm:prSet/>
      <dgm:spPr/>
      <dgm:t>
        <a:bodyPr/>
        <a:lstStyle/>
        <a:p>
          <a:endParaRPr lang="pt-BR"/>
        </a:p>
      </dgm:t>
    </dgm:pt>
    <dgm:pt modelId="{1108EAD5-B147-465D-BCBA-6CB85DCE5F9C}">
      <dgm:prSet phldrT="[Texto]"/>
      <dgm:spPr/>
      <dgm:t>
        <a:bodyPr/>
        <a:lstStyle/>
        <a:p>
          <a:r>
            <a:rPr lang="pt-BR" dirty="0" smtClean="0"/>
            <a:t>Design Educacional 1 </a:t>
          </a:r>
          <a:endParaRPr lang="pt-BR" dirty="0"/>
        </a:p>
      </dgm:t>
    </dgm:pt>
    <dgm:pt modelId="{A2734BDB-2F7D-47FA-A56C-9356DBEE7F47}" type="parTrans" cxnId="{97F38A3C-089C-480D-96F7-CC4A8FD007B4}">
      <dgm:prSet/>
      <dgm:spPr/>
      <dgm:t>
        <a:bodyPr/>
        <a:lstStyle/>
        <a:p>
          <a:endParaRPr lang="pt-BR"/>
        </a:p>
      </dgm:t>
    </dgm:pt>
    <dgm:pt modelId="{85090F40-0ABB-4878-87C7-6537FA69CC82}" type="sibTrans" cxnId="{97F38A3C-089C-480D-96F7-CC4A8FD007B4}">
      <dgm:prSet/>
      <dgm:spPr/>
      <dgm:t>
        <a:bodyPr/>
        <a:lstStyle/>
        <a:p>
          <a:endParaRPr lang="pt-BR"/>
        </a:p>
      </dgm:t>
    </dgm:pt>
    <dgm:pt modelId="{DC0C5E12-6489-4229-A463-02D4DD59D636}">
      <dgm:prSet phldrT="[Texto]"/>
      <dgm:spPr/>
      <dgm:t>
        <a:bodyPr/>
        <a:lstStyle/>
        <a:p>
          <a:r>
            <a:rPr lang="pt-BR" dirty="0" smtClean="0"/>
            <a:t>Coordenador</a:t>
          </a:r>
          <a:endParaRPr lang="pt-BR" dirty="0"/>
        </a:p>
      </dgm:t>
    </dgm:pt>
    <dgm:pt modelId="{4F4C8540-A8B0-4431-8A68-24D6010994D9}" type="parTrans" cxnId="{78704892-AF49-4546-A956-4E9C8C016FEC}">
      <dgm:prSet/>
      <dgm:spPr/>
      <dgm:t>
        <a:bodyPr/>
        <a:lstStyle/>
        <a:p>
          <a:endParaRPr lang="pt-BR"/>
        </a:p>
      </dgm:t>
    </dgm:pt>
    <dgm:pt modelId="{3E73EAB2-E7DE-4C68-BD39-0059041C9ED5}" type="sibTrans" cxnId="{78704892-AF49-4546-A956-4E9C8C016FEC}">
      <dgm:prSet/>
      <dgm:spPr/>
      <dgm:t>
        <a:bodyPr/>
        <a:lstStyle/>
        <a:p>
          <a:endParaRPr lang="pt-BR"/>
        </a:p>
      </dgm:t>
    </dgm:pt>
    <dgm:pt modelId="{70FC4C4C-23A3-4205-8B74-9E1A1FBAD52E}">
      <dgm:prSet phldrT="[Texto]"/>
      <dgm:spPr/>
      <dgm:t>
        <a:bodyPr/>
        <a:lstStyle/>
        <a:p>
          <a:r>
            <a:rPr lang="pt-BR" dirty="0" smtClean="0"/>
            <a:t>Design Educacional 2 </a:t>
          </a:r>
          <a:endParaRPr lang="pt-BR" dirty="0"/>
        </a:p>
      </dgm:t>
    </dgm:pt>
    <dgm:pt modelId="{D26ADDB7-A0F6-446A-A342-482B259B4B16}" type="parTrans" cxnId="{48296E35-C538-47FC-B438-627517F39089}">
      <dgm:prSet/>
      <dgm:spPr/>
      <dgm:t>
        <a:bodyPr/>
        <a:lstStyle/>
        <a:p>
          <a:endParaRPr lang="pt-BR"/>
        </a:p>
      </dgm:t>
    </dgm:pt>
    <dgm:pt modelId="{000FEA8F-1B75-46DD-B669-18925E293F76}" type="sibTrans" cxnId="{48296E35-C538-47FC-B438-627517F39089}">
      <dgm:prSet/>
      <dgm:spPr/>
      <dgm:t>
        <a:bodyPr/>
        <a:lstStyle/>
        <a:p>
          <a:endParaRPr lang="pt-BR"/>
        </a:p>
      </dgm:t>
    </dgm:pt>
    <dgm:pt modelId="{60C68108-4212-4832-B8E1-5856C239DE07}">
      <dgm:prSet phldrT="[Texto]"/>
      <dgm:spPr/>
      <dgm:t>
        <a:bodyPr/>
        <a:lstStyle/>
        <a:p>
          <a:r>
            <a:rPr lang="pt-BR" dirty="0" smtClean="0"/>
            <a:t>Revisão 1</a:t>
          </a:r>
          <a:endParaRPr lang="pt-BR" dirty="0"/>
        </a:p>
      </dgm:t>
    </dgm:pt>
    <dgm:pt modelId="{EAA0959B-9BD0-4C49-8ADA-6A801F70CDAF}" type="parTrans" cxnId="{8B27B820-04E5-4E52-94AB-EC73FCA053CD}">
      <dgm:prSet/>
      <dgm:spPr/>
      <dgm:t>
        <a:bodyPr/>
        <a:lstStyle/>
        <a:p>
          <a:endParaRPr lang="pt-BR"/>
        </a:p>
      </dgm:t>
    </dgm:pt>
    <dgm:pt modelId="{3D102C18-8B3B-4CD5-9670-73B0C16DC014}" type="sibTrans" cxnId="{8B27B820-04E5-4E52-94AB-EC73FCA053CD}">
      <dgm:prSet/>
      <dgm:spPr/>
      <dgm:t>
        <a:bodyPr/>
        <a:lstStyle/>
        <a:p>
          <a:endParaRPr lang="pt-BR"/>
        </a:p>
      </dgm:t>
    </dgm:pt>
    <dgm:pt modelId="{32288016-66A2-4FEE-97FB-7A7250BED2BB}">
      <dgm:prSet phldrT="[Texto]"/>
      <dgm:spPr/>
      <dgm:t>
        <a:bodyPr/>
        <a:lstStyle/>
        <a:p>
          <a:r>
            <a:rPr lang="pt-BR" dirty="0" smtClean="0"/>
            <a:t>Diagrama</a:t>
          </a:r>
          <a:r>
            <a:rPr lang="pt-BR" dirty="0" smtClean="0"/>
            <a:t>ção</a:t>
          </a:r>
          <a:r>
            <a:rPr lang="pt-BR" dirty="0" smtClean="0"/>
            <a:t> </a:t>
          </a:r>
          <a:r>
            <a:rPr lang="pt-BR" dirty="0" smtClean="0"/>
            <a:t>1</a:t>
          </a:r>
          <a:endParaRPr lang="pt-BR" dirty="0"/>
        </a:p>
      </dgm:t>
    </dgm:pt>
    <dgm:pt modelId="{B5F23F0D-24C0-4182-897D-82F1639148F9}" type="parTrans" cxnId="{747490F8-21CD-4BAB-B92D-2776D782E772}">
      <dgm:prSet/>
      <dgm:spPr/>
      <dgm:t>
        <a:bodyPr/>
        <a:lstStyle/>
        <a:p>
          <a:endParaRPr lang="pt-BR"/>
        </a:p>
      </dgm:t>
    </dgm:pt>
    <dgm:pt modelId="{013B658C-F85D-41F6-9211-E0D267FFACD4}" type="sibTrans" cxnId="{747490F8-21CD-4BAB-B92D-2776D782E772}">
      <dgm:prSet/>
      <dgm:spPr/>
      <dgm:t>
        <a:bodyPr/>
        <a:lstStyle/>
        <a:p>
          <a:endParaRPr lang="pt-BR"/>
        </a:p>
      </dgm:t>
    </dgm:pt>
    <dgm:pt modelId="{DB850C42-860A-4616-8234-91985BA26D80}">
      <dgm:prSet phldrT="[Texto]"/>
      <dgm:spPr/>
      <dgm:t>
        <a:bodyPr/>
        <a:lstStyle/>
        <a:p>
          <a:r>
            <a:rPr lang="pt-BR" dirty="0" smtClean="0"/>
            <a:t>Design / Ilustração</a:t>
          </a:r>
          <a:endParaRPr lang="pt-BR" dirty="0"/>
        </a:p>
      </dgm:t>
    </dgm:pt>
    <dgm:pt modelId="{AB88B886-D70C-40E7-9B18-44F921DCF63B}" type="parTrans" cxnId="{6E21CB6C-7C5E-4012-8950-3BAFF3D5CFB3}">
      <dgm:prSet/>
      <dgm:spPr/>
      <dgm:t>
        <a:bodyPr/>
        <a:lstStyle/>
        <a:p>
          <a:endParaRPr lang="pt-BR"/>
        </a:p>
      </dgm:t>
    </dgm:pt>
    <dgm:pt modelId="{732C699B-423E-443B-94B5-399610D32D49}" type="sibTrans" cxnId="{6E21CB6C-7C5E-4012-8950-3BAFF3D5CFB3}">
      <dgm:prSet/>
      <dgm:spPr/>
      <dgm:t>
        <a:bodyPr/>
        <a:lstStyle/>
        <a:p>
          <a:endParaRPr lang="pt-BR"/>
        </a:p>
      </dgm:t>
    </dgm:pt>
    <dgm:pt modelId="{938D1493-A77F-4744-8B25-D5F69D9F2D4E}">
      <dgm:prSet phldrT="[Texto]"/>
      <dgm:spPr/>
      <dgm:t>
        <a:bodyPr/>
        <a:lstStyle/>
        <a:p>
          <a:r>
            <a:rPr lang="pt-BR" dirty="0" smtClean="0"/>
            <a:t>Revisão 2</a:t>
          </a:r>
          <a:endParaRPr lang="pt-BR" dirty="0"/>
        </a:p>
      </dgm:t>
    </dgm:pt>
    <dgm:pt modelId="{E86D9255-BEA1-446F-BFAE-FE0E58747C08}" type="parTrans" cxnId="{4E4F2CFD-A6C2-42A9-8413-046D9FEA11B5}">
      <dgm:prSet/>
      <dgm:spPr/>
      <dgm:t>
        <a:bodyPr/>
        <a:lstStyle/>
        <a:p>
          <a:endParaRPr lang="pt-BR"/>
        </a:p>
      </dgm:t>
    </dgm:pt>
    <dgm:pt modelId="{369D1482-FD92-4808-8CA2-361A912E4B43}" type="sibTrans" cxnId="{4E4F2CFD-A6C2-42A9-8413-046D9FEA11B5}">
      <dgm:prSet/>
      <dgm:spPr/>
      <dgm:t>
        <a:bodyPr/>
        <a:lstStyle/>
        <a:p>
          <a:endParaRPr lang="pt-BR"/>
        </a:p>
      </dgm:t>
    </dgm:pt>
    <dgm:pt modelId="{A6DEA424-4571-4AA1-9C0E-6D7EED78D29B}">
      <dgm:prSet phldrT="[Texto]"/>
      <dgm:spPr/>
      <dgm:t>
        <a:bodyPr/>
        <a:lstStyle/>
        <a:p>
          <a:r>
            <a:rPr lang="pt-BR" dirty="0" smtClean="0"/>
            <a:t>Diagrama</a:t>
          </a:r>
          <a:r>
            <a:rPr lang="pt-BR" dirty="0" smtClean="0"/>
            <a:t>ção</a:t>
          </a:r>
          <a:r>
            <a:rPr lang="pt-BR" dirty="0" smtClean="0"/>
            <a:t> </a:t>
          </a:r>
          <a:r>
            <a:rPr lang="pt-BR" dirty="0" smtClean="0"/>
            <a:t>2</a:t>
          </a:r>
          <a:endParaRPr lang="pt-BR" dirty="0"/>
        </a:p>
      </dgm:t>
    </dgm:pt>
    <dgm:pt modelId="{87854227-36AD-4AE0-BEF3-C24ED86FC3E3}" type="parTrans" cxnId="{59550A43-D0AA-4077-A11C-4B59E4AFC0BF}">
      <dgm:prSet/>
      <dgm:spPr/>
      <dgm:t>
        <a:bodyPr/>
        <a:lstStyle/>
        <a:p>
          <a:endParaRPr lang="pt-BR"/>
        </a:p>
      </dgm:t>
    </dgm:pt>
    <dgm:pt modelId="{BA856AAE-6AF3-46E4-9B3E-9AB7DB04A1A0}" type="sibTrans" cxnId="{59550A43-D0AA-4077-A11C-4B59E4AFC0BF}">
      <dgm:prSet/>
      <dgm:spPr/>
      <dgm:t>
        <a:bodyPr/>
        <a:lstStyle/>
        <a:p>
          <a:endParaRPr lang="pt-BR"/>
        </a:p>
      </dgm:t>
    </dgm:pt>
    <dgm:pt modelId="{B9461BB7-DFD9-4231-8513-F3976B4CA91C}">
      <dgm:prSet phldrT="[Texto]"/>
      <dgm:spPr/>
      <dgm:t>
        <a:bodyPr/>
        <a:lstStyle/>
        <a:p>
          <a:r>
            <a:rPr lang="pt-BR" dirty="0" smtClean="0"/>
            <a:t>Envio para o Autor</a:t>
          </a:r>
          <a:endParaRPr lang="pt-BR" dirty="0"/>
        </a:p>
      </dgm:t>
    </dgm:pt>
    <dgm:pt modelId="{4389E625-BBCC-4C2C-A5D0-DCA73A398A3F}" type="parTrans" cxnId="{BB4D3597-A5E3-463C-834D-FDB5F732DFCA}">
      <dgm:prSet/>
      <dgm:spPr/>
      <dgm:t>
        <a:bodyPr/>
        <a:lstStyle/>
        <a:p>
          <a:endParaRPr lang="pt-BR"/>
        </a:p>
      </dgm:t>
    </dgm:pt>
    <dgm:pt modelId="{230128F0-F053-4D9C-A809-FAA61ED304B0}" type="sibTrans" cxnId="{BB4D3597-A5E3-463C-834D-FDB5F732DFCA}">
      <dgm:prSet/>
      <dgm:spPr/>
      <dgm:t>
        <a:bodyPr/>
        <a:lstStyle/>
        <a:p>
          <a:endParaRPr lang="pt-BR"/>
        </a:p>
      </dgm:t>
    </dgm:pt>
    <dgm:pt modelId="{D6D4D5BE-FA88-4C3E-B028-34796FF5B289}">
      <dgm:prSet phldrT="[Texto]"/>
      <dgm:spPr/>
      <dgm:t>
        <a:bodyPr/>
        <a:lstStyle/>
        <a:p>
          <a:r>
            <a:rPr lang="pt-BR" dirty="0" smtClean="0"/>
            <a:t>Finalização</a:t>
          </a:r>
          <a:endParaRPr lang="pt-BR" dirty="0"/>
        </a:p>
      </dgm:t>
    </dgm:pt>
    <dgm:pt modelId="{AE527783-57C2-4673-A1A0-FE58E80E3179}" type="parTrans" cxnId="{ED92ED3B-FBAD-45D5-A123-A48406E34942}">
      <dgm:prSet/>
      <dgm:spPr/>
      <dgm:t>
        <a:bodyPr/>
        <a:lstStyle/>
        <a:p>
          <a:endParaRPr lang="pt-BR"/>
        </a:p>
      </dgm:t>
    </dgm:pt>
    <dgm:pt modelId="{89B42FA5-CBC8-44AB-94CB-FDF7DA4B8EFA}" type="sibTrans" cxnId="{ED92ED3B-FBAD-45D5-A123-A48406E34942}">
      <dgm:prSet/>
      <dgm:spPr/>
      <dgm:t>
        <a:bodyPr/>
        <a:lstStyle/>
        <a:p>
          <a:endParaRPr lang="pt-BR"/>
        </a:p>
      </dgm:t>
    </dgm:pt>
    <dgm:pt modelId="{E0E41AB6-8375-4F61-A46F-E6D72C183FCB}">
      <dgm:prSet phldrT="[Texto]"/>
      <dgm:spPr/>
      <dgm:t>
        <a:bodyPr/>
        <a:lstStyle/>
        <a:p>
          <a:r>
            <a:rPr lang="pt-BR" dirty="0" smtClean="0"/>
            <a:t>Envio para gráfica</a:t>
          </a:r>
          <a:endParaRPr lang="pt-BR" dirty="0"/>
        </a:p>
      </dgm:t>
    </dgm:pt>
    <dgm:pt modelId="{29BDF006-0A9C-4CD2-B133-5B2A0559AAD0}" type="parTrans" cxnId="{E9837946-AFAD-4DE1-ACB0-02D6947780CD}">
      <dgm:prSet/>
      <dgm:spPr/>
      <dgm:t>
        <a:bodyPr/>
        <a:lstStyle/>
        <a:p>
          <a:endParaRPr lang="pt-BR"/>
        </a:p>
      </dgm:t>
    </dgm:pt>
    <dgm:pt modelId="{0A444AB8-C590-477F-9AB9-E7F4450ADD64}" type="sibTrans" cxnId="{E9837946-AFAD-4DE1-ACB0-02D6947780CD}">
      <dgm:prSet/>
      <dgm:spPr/>
      <dgm:t>
        <a:bodyPr/>
        <a:lstStyle/>
        <a:p>
          <a:endParaRPr lang="pt-BR"/>
        </a:p>
      </dgm:t>
    </dgm:pt>
    <dgm:pt modelId="{61F99FD5-891E-6A4B-8331-2C9BFEA328F7}">
      <dgm:prSet phldrT="[Texto]"/>
      <dgm:spPr/>
      <dgm:t>
        <a:bodyPr/>
        <a:lstStyle/>
        <a:p>
          <a:r>
            <a:rPr lang="pt-BR" dirty="0" smtClean="0"/>
            <a:t>Capa</a:t>
          </a:r>
          <a:endParaRPr lang="pt-BR" dirty="0"/>
        </a:p>
      </dgm:t>
    </dgm:pt>
    <dgm:pt modelId="{2E4183D0-1ECB-CD4C-9881-4DC1BD47A0D1}" type="parTrans" cxnId="{C7D6B80F-D5F2-A14D-9222-D2E96D245576}">
      <dgm:prSet/>
      <dgm:spPr/>
      <dgm:t>
        <a:bodyPr/>
        <a:lstStyle/>
        <a:p>
          <a:endParaRPr lang="pt-BR"/>
        </a:p>
      </dgm:t>
    </dgm:pt>
    <dgm:pt modelId="{DC45B84A-0FCD-E847-9FBF-2A9799B30886}" type="sibTrans" cxnId="{C7D6B80F-D5F2-A14D-9222-D2E96D245576}">
      <dgm:prSet/>
      <dgm:spPr/>
      <dgm:t>
        <a:bodyPr/>
        <a:lstStyle/>
        <a:p>
          <a:endParaRPr lang="pt-BR"/>
        </a:p>
      </dgm:t>
    </dgm:pt>
    <dgm:pt modelId="{F31EE93F-5372-40BF-9D57-3BE7C4744EE3}" type="pres">
      <dgm:prSet presAssocID="{065DD383-8E45-4684-917D-B0F1F07E59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9E85D1D-8B25-4758-B40A-6CAB0D12B91F}" type="pres">
      <dgm:prSet presAssocID="{B611F5F4-19F7-47F7-AD60-6CE417543595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6F9BFE-C0FF-4193-A6D9-44C9E9998CF6}" type="pres">
      <dgm:prSet presAssocID="{F773D19F-4143-4452-83DF-87D2F8D00C0C}" presName="sibTrans" presStyleLbl="sibTrans1D1" presStyleIdx="0" presStyleCnt="14"/>
      <dgm:spPr/>
      <dgm:t>
        <a:bodyPr/>
        <a:lstStyle/>
        <a:p>
          <a:endParaRPr lang="pt-BR"/>
        </a:p>
      </dgm:t>
    </dgm:pt>
    <dgm:pt modelId="{569470D5-1495-431C-88CF-C564633AEDDC}" type="pres">
      <dgm:prSet presAssocID="{F773D19F-4143-4452-83DF-87D2F8D00C0C}" presName="connectorText" presStyleLbl="sibTrans1D1" presStyleIdx="0" presStyleCnt="14"/>
      <dgm:spPr/>
      <dgm:t>
        <a:bodyPr/>
        <a:lstStyle/>
        <a:p>
          <a:endParaRPr lang="pt-BR"/>
        </a:p>
      </dgm:t>
    </dgm:pt>
    <dgm:pt modelId="{B223459F-7125-4D35-B9F1-71AAA943E637}" type="pres">
      <dgm:prSet presAssocID="{1BA4EC05-8B9F-4431-A976-1DD5694D82FF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C42BE8-79D1-4AD5-826D-34ACCE7A4C1D}" type="pres">
      <dgm:prSet presAssocID="{ADE396D1-3AEA-4268-982D-2E08CAC8CC26}" presName="sibTrans" presStyleLbl="sibTrans1D1" presStyleIdx="1" presStyleCnt="14"/>
      <dgm:spPr/>
      <dgm:t>
        <a:bodyPr/>
        <a:lstStyle/>
        <a:p>
          <a:endParaRPr lang="pt-BR"/>
        </a:p>
      </dgm:t>
    </dgm:pt>
    <dgm:pt modelId="{9405B636-CF9F-4014-9EB9-9CDBF7945EE2}" type="pres">
      <dgm:prSet presAssocID="{ADE396D1-3AEA-4268-982D-2E08CAC8CC26}" presName="connectorText" presStyleLbl="sibTrans1D1" presStyleIdx="1" presStyleCnt="14"/>
      <dgm:spPr/>
      <dgm:t>
        <a:bodyPr/>
        <a:lstStyle/>
        <a:p>
          <a:endParaRPr lang="pt-BR"/>
        </a:p>
      </dgm:t>
    </dgm:pt>
    <dgm:pt modelId="{694722FF-FF5E-4A59-9DF9-28407C99107F}" type="pres">
      <dgm:prSet presAssocID="{80010D5F-34A3-482A-B44D-986C81260B7E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0362A2-07E3-4097-BB9A-5D01B867A80D}" type="pres">
      <dgm:prSet presAssocID="{B4101609-6D42-4B87-888B-17C1FE8D8B6A}" presName="sibTrans" presStyleLbl="sibTrans1D1" presStyleIdx="2" presStyleCnt="14"/>
      <dgm:spPr/>
      <dgm:t>
        <a:bodyPr/>
        <a:lstStyle/>
        <a:p>
          <a:endParaRPr lang="pt-BR"/>
        </a:p>
      </dgm:t>
    </dgm:pt>
    <dgm:pt modelId="{99C5AF80-12E1-4E11-ADA6-466B336780A7}" type="pres">
      <dgm:prSet presAssocID="{B4101609-6D42-4B87-888B-17C1FE8D8B6A}" presName="connectorText" presStyleLbl="sibTrans1D1" presStyleIdx="2" presStyleCnt="14"/>
      <dgm:spPr/>
      <dgm:t>
        <a:bodyPr/>
        <a:lstStyle/>
        <a:p>
          <a:endParaRPr lang="pt-BR"/>
        </a:p>
      </dgm:t>
    </dgm:pt>
    <dgm:pt modelId="{5FF6E95B-5E6E-4652-97F8-295E1E08C3A1}" type="pres">
      <dgm:prSet presAssocID="{1108EAD5-B147-465D-BCBA-6CB85DCE5F9C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A375F-D379-4B3F-B1E8-CB65FA3617B6}" type="pres">
      <dgm:prSet presAssocID="{85090F40-0ABB-4878-87C7-6537FA69CC82}" presName="sibTrans" presStyleLbl="sibTrans1D1" presStyleIdx="3" presStyleCnt="14"/>
      <dgm:spPr/>
      <dgm:t>
        <a:bodyPr/>
        <a:lstStyle/>
        <a:p>
          <a:endParaRPr lang="pt-BR"/>
        </a:p>
      </dgm:t>
    </dgm:pt>
    <dgm:pt modelId="{532A3EF2-63CC-4EB3-9D7E-10CE3876754B}" type="pres">
      <dgm:prSet presAssocID="{85090F40-0ABB-4878-87C7-6537FA69CC82}" presName="connectorText" presStyleLbl="sibTrans1D1" presStyleIdx="3" presStyleCnt="14"/>
      <dgm:spPr/>
      <dgm:t>
        <a:bodyPr/>
        <a:lstStyle/>
        <a:p>
          <a:endParaRPr lang="pt-BR"/>
        </a:p>
      </dgm:t>
    </dgm:pt>
    <dgm:pt modelId="{8EB75861-673D-4AE6-958F-BA3F7080F295}" type="pres">
      <dgm:prSet presAssocID="{DC0C5E12-6489-4229-A463-02D4DD59D636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673EA7-75C9-46C7-A367-76B9D09CC6E3}" type="pres">
      <dgm:prSet presAssocID="{3E73EAB2-E7DE-4C68-BD39-0059041C9ED5}" presName="sibTrans" presStyleLbl="sibTrans1D1" presStyleIdx="4" presStyleCnt="14"/>
      <dgm:spPr/>
      <dgm:t>
        <a:bodyPr/>
        <a:lstStyle/>
        <a:p>
          <a:endParaRPr lang="pt-BR"/>
        </a:p>
      </dgm:t>
    </dgm:pt>
    <dgm:pt modelId="{A7949C67-8EA4-4A77-9B10-4B61EDB20C8F}" type="pres">
      <dgm:prSet presAssocID="{3E73EAB2-E7DE-4C68-BD39-0059041C9ED5}" presName="connectorText" presStyleLbl="sibTrans1D1" presStyleIdx="4" presStyleCnt="14"/>
      <dgm:spPr/>
      <dgm:t>
        <a:bodyPr/>
        <a:lstStyle/>
        <a:p>
          <a:endParaRPr lang="pt-BR"/>
        </a:p>
      </dgm:t>
    </dgm:pt>
    <dgm:pt modelId="{A5B75E6C-942E-4ED4-A1F4-66105F452374}" type="pres">
      <dgm:prSet presAssocID="{70FC4C4C-23A3-4205-8B74-9E1A1FBAD52E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34FD48-E2C5-4A10-8ACD-6B04B796B090}" type="pres">
      <dgm:prSet presAssocID="{000FEA8F-1B75-46DD-B669-18925E293F76}" presName="sibTrans" presStyleLbl="sibTrans1D1" presStyleIdx="5" presStyleCnt="14"/>
      <dgm:spPr/>
      <dgm:t>
        <a:bodyPr/>
        <a:lstStyle/>
        <a:p>
          <a:endParaRPr lang="pt-BR"/>
        </a:p>
      </dgm:t>
    </dgm:pt>
    <dgm:pt modelId="{0CE1D051-11B4-481D-8C24-F88F4FFEB8BC}" type="pres">
      <dgm:prSet presAssocID="{000FEA8F-1B75-46DD-B669-18925E293F76}" presName="connectorText" presStyleLbl="sibTrans1D1" presStyleIdx="5" presStyleCnt="14"/>
      <dgm:spPr/>
      <dgm:t>
        <a:bodyPr/>
        <a:lstStyle/>
        <a:p>
          <a:endParaRPr lang="pt-BR"/>
        </a:p>
      </dgm:t>
    </dgm:pt>
    <dgm:pt modelId="{477EAC4F-2AC7-4100-B0A6-0FDAAF895FDA}" type="pres">
      <dgm:prSet presAssocID="{60C68108-4212-4832-B8E1-5856C239DE07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31A336-BDA7-4BE7-9F88-08715684A658}" type="pres">
      <dgm:prSet presAssocID="{3D102C18-8B3B-4CD5-9670-73B0C16DC014}" presName="sibTrans" presStyleLbl="sibTrans1D1" presStyleIdx="6" presStyleCnt="14"/>
      <dgm:spPr/>
      <dgm:t>
        <a:bodyPr/>
        <a:lstStyle/>
        <a:p>
          <a:endParaRPr lang="pt-BR"/>
        </a:p>
      </dgm:t>
    </dgm:pt>
    <dgm:pt modelId="{1B394922-BC18-4C34-8F6E-E1B685DD739A}" type="pres">
      <dgm:prSet presAssocID="{3D102C18-8B3B-4CD5-9670-73B0C16DC014}" presName="connectorText" presStyleLbl="sibTrans1D1" presStyleIdx="6" presStyleCnt="14"/>
      <dgm:spPr/>
      <dgm:t>
        <a:bodyPr/>
        <a:lstStyle/>
        <a:p>
          <a:endParaRPr lang="pt-BR"/>
        </a:p>
      </dgm:t>
    </dgm:pt>
    <dgm:pt modelId="{BDB040F0-4C3D-442A-90B8-6DA902DF526E}" type="pres">
      <dgm:prSet presAssocID="{DB850C42-860A-4616-8234-91985BA26D80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23D073-8CC0-4046-93B1-4DCF5FAEB9E1}" type="pres">
      <dgm:prSet presAssocID="{732C699B-423E-443B-94B5-399610D32D49}" presName="sibTrans" presStyleLbl="sibTrans1D1" presStyleIdx="7" presStyleCnt="14"/>
      <dgm:spPr/>
      <dgm:t>
        <a:bodyPr/>
        <a:lstStyle/>
        <a:p>
          <a:endParaRPr lang="pt-BR"/>
        </a:p>
      </dgm:t>
    </dgm:pt>
    <dgm:pt modelId="{5733EF4F-51F5-49C2-8FC3-061A20E2DCF7}" type="pres">
      <dgm:prSet presAssocID="{732C699B-423E-443B-94B5-399610D32D49}" presName="connectorText" presStyleLbl="sibTrans1D1" presStyleIdx="7" presStyleCnt="14"/>
      <dgm:spPr/>
      <dgm:t>
        <a:bodyPr/>
        <a:lstStyle/>
        <a:p>
          <a:endParaRPr lang="pt-BR"/>
        </a:p>
      </dgm:t>
    </dgm:pt>
    <dgm:pt modelId="{D34E6591-D131-4FE4-9544-1E2D7A451A64}" type="pres">
      <dgm:prSet presAssocID="{32288016-66A2-4FEE-97FB-7A7250BED2BB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D48C45-7315-451F-8CA1-20E4BE157F04}" type="pres">
      <dgm:prSet presAssocID="{013B658C-F85D-41F6-9211-E0D267FFACD4}" presName="sibTrans" presStyleLbl="sibTrans1D1" presStyleIdx="8" presStyleCnt="14"/>
      <dgm:spPr/>
      <dgm:t>
        <a:bodyPr/>
        <a:lstStyle/>
        <a:p>
          <a:endParaRPr lang="pt-BR"/>
        </a:p>
      </dgm:t>
    </dgm:pt>
    <dgm:pt modelId="{1EF486FA-84EC-417C-B656-840838184287}" type="pres">
      <dgm:prSet presAssocID="{013B658C-F85D-41F6-9211-E0D267FFACD4}" presName="connectorText" presStyleLbl="sibTrans1D1" presStyleIdx="8" presStyleCnt="14"/>
      <dgm:spPr/>
      <dgm:t>
        <a:bodyPr/>
        <a:lstStyle/>
        <a:p>
          <a:endParaRPr lang="pt-BR"/>
        </a:p>
      </dgm:t>
    </dgm:pt>
    <dgm:pt modelId="{CF444ED6-A58A-4A62-A261-260F8EDFF4F2}" type="pres">
      <dgm:prSet presAssocID="{938D1493-A77F-4744-8B25-D5F69D9F2D4E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04EE47-A19B-42A4-95C4-A3453811CA41}" type="pres">
      <dgm:prSet presAssocID="{369D1482-FD92-4808-8CA2-361A912E4B43}" presName="sibTrans" presStyleLbl="sibTrans1D1" presStyleIdx="9" presStyleCnt="14"/>
      <dgm:spPr/>
      <dgm:t>
        <a:bodyPr/>
        <a:lstStyle/>
        <a:p>
          <a:endParaRPr lang="pt-BR"/>
        </a:p>
      </dgm:t>
    </dgm:pt>
    <dgm:pt modelId="{6DCFCBAB-3451-46DE-AF0D-186F950F759F}" type="pres">
      <dgm:prSet presAssocID="{369D1482-FD92-4808-8CA2-361A912E4B43}" presName="connectorText" presStyleLbl="sibTrans1D1" presStyleIdx="9" presStyleCnt="14"/>
      <dgm:spPr/>
      <dgm:t>
        <a:bodyPr/>
        <a:lstStyle/>
        <a:p>
          <a:endParaRPr lang="pt-BR"/>
        </a:p>
      </dgm:t>
    </dgm:pt>
    <dgm:pt modelId="{C6B2E653-2185-46DD-9BBA-E156B6DC43F6}" type="pres">
      <dgm:prSet presAssocID="{D6D4D5BE-FA88-4C3E-B028-34796FF5B289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4B4A65-8711-4659-867E-527D320488C4}" type="pres">
      <dgm:prSet presAssocID="{89B42FA5-CBC8-44AB-94CB-FDF7DA4B8EFA}" presName="sibTrans" presStyleLbl="sibTrans1D1" presStyleIdx="10" presStyleCnt="14"/>
      <dgm:spPr/>
      <dgm:t>
        <a:bodyPr/>
        <a:lstStyle/>
        <a:p>
          <a:endParaRPr lang="pt-BR"/>
        </a:p>
      </dgm:t>
    </dgm:pt>
    <dgm:pt modelId="{26C37207-304A-4500-A7B9-4CA34AB2BE19}" type="pres">
      <dgm:prSet presAssocID="{89B42FA5-CBC8-44AB-94CB-FDF7DA4B8EFA}" presName="connectorText" presStyleLbl="sibTrans1D1" presStyleIdx="10" presStyleCnt="14"/>
      <dgm:spPr/>
      <dgm:t>
        <a:bodyPr/>
        <a:lstStyle/>
        <a:p>
          <a:endParaRPr lang="pt-BR"/>
        </a:p>
      </dgm:t>
    </dgm:pt>
    <dgm:pt modelId="{B5711CED-05E8-45CA-8640-121B9A327AF2}" type="pres">
      <dgm:prSet presAssocID="{A6DEA424-4571-4AA1-9C0E-6D7EED78D29B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DFB37C-7C8C-44BA-A2B6-492FC320FF2E}" type="pres">
      <dgm:prSet presAssocID="{BA856AAE-6AF3-46E4-9B3E-9AB7DB04A1A0}" presName="sibTrans" presStyleLbl="sibTrans1D1" presStyleIdx="11" presStyleCnt="14"/>
      <dgm:spPr/>
      <dgm:t>
        <a:bodyPr/>
        <a:lstStyle/>
        <a:p>
          <a:endParaRPr lang="pt-BR"/>
        </a:p>
      </dgm:t>
    </dgm:pt>
    <dgm:pt modelId="{B09A0339-ACC4-436A-997C-8A42ACEDC430}" type="pres">
      <dgm:prSet presAssocID="{BA856AAE-6AF3-46E4-9B3E-9AB7DB04A1A0}" presName="connectorText" presStyleLbl="sibTrans1D1" presStyleIdx="11" presStyleCnt="14"/>
      <dgm:spPr/>
      <dgm:t>
        <a:bodyPr/>
        <a:lstStyle/>
        <a:p>
          <a:endParaRPr lang="pt-BR"/>
        </a:p>
      </dgm:t>
    </dgm:pt>
    <dgm:pt modelId="{B608E2D6-5937-8E4F-AD9F-7EA3595B2D8C}" type="pres">
      <dgm:prSet presAssocID="{61F99FD5-891E-6A4B-8331-2C9BFEA328F7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3662B3D-5AFE-394B-9AED-3E283FA16198}" type="pres">
      <dgm:prSet presAssocID="{DC45B84A-0FCD-E847-9FBF-2A9799B30886}" presName="sibTrans" presStyleLbl="sibTrans1D1" presStyleIdx="12" presStyleCnt="14"/>
      <dgm:spPr/>
    </dgm:pt>
    <dgm:pt modelId="{4D046F0A-B2BE-3149-B940-A53E619EFE12}" type="pres">
      <dgm:prSet presAssocID="{DC45B84A-0FCD-E847-9FBF-2A9799B30886}" presName="connectorText" presStyleLbl="sibTrans1D1" presStyleIdx="12" presStyleCnt="14"/>
      <dgm:spPr/>
    </dgm:pt>
    <dgm:pt modelId="{B7FCEA56-A56A-4D61-B9CF-D9617B3A89F5}" type="pres">
      <dgm:prSet presAssocID="{B9461BB7-DFD9-4231-8513-F3976B4CA91C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35B1EF-E882-4E71-AFB3-04D3231B23DC}" type="pres">
      <dgm:prSet presAssocID="{230128F0-F053-4D9C-A809-FAA61ED304B0}" presName="sibTrans" presStyleLbl="sibTrans1D1" presStyleIdx="13" presStyleCnt="14"/>
      <dgm:spPr/>
      <dgm:t>
        <a:bodyPr/>
        <a:lstStyle/>
        <a:p>
          <a:endParaRPr lang="pt-BR"/>
        </a:p>
      </dgm:t>
    </dgm:pt>
    <dgm:pt modelId="{8A638081-0121-4498-B15B-41945139213A}" type="pres">
      <dgm:prSet presAssocID="{230128F0-F053-4D9C-A809-FAA61ED304B0}" presName="connectorText" presStyleLbl="sibTrans1D1" presStyleIdx="13" presStyleCnt="14"/>
      <dgm:spPr/>
      <dgm:t>
        <a:bodyPr/>
        <a:lstStyle/>
        <a:p>
          <a:endParaRPr lang="pt-BR"/>
        </a:p>
      </dgm:t>
    </dgm:pt>
    <dgm:pt modelId="{44BA7DAB-921F-4D4E-90EB-6C63E3A8D4DE}" type="pres">
      <dgm:prSet presAssocID="{E0E41AB6-8375-4F61-A46F-E6D72C183FCB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34D4EEC-CEEF-4CFE-9E3D-C925B3E0DDB2}" type="presOf" srcId="{89B42FA5-CBC8-44AB-94CB-FDF7DA4B8EFA}" destId="{26C37207-304A-4500-A7B9-4CA34AB2BE19}" srcOrd="1" destOrd="0" presId="urn:microsoft.com/office/officeart/2005/8/layout/bProcess3"/>
    <dgm:cxn modelId="{C8D6A2DA-E93C-4FAB-9530-7E1A31932738}" type="presOf" srcId="{000FEA8F-1B75-46DD-B669-18925E293F76}" destId="{8D34FD48-E2C5-4A10-8ACD-6B04B796B090}" srcOrd="0" destOrd="0" presId="urn:microsoft.com/office/officeart/2005/8/layout/bProcess3"/>
    <dgm:cxn modelId="{E1F4235D-B34B-408D-A790-18F9BE608EE3}" type="presOf" srcId="{3D102C18-8B3B-4CD5-9670-73B0C16DC014}" destId="{1B394922-BC18-4C34-8F6E-E1B685DD739A}" srcOrd="1" destOrd="0" presId="urn:microsoft.com/office/officeart/2005/8/layout/bProcess3"/>
    <dgm:cxn modelId="{76FC7E07-24F3-4AF0-9BFA-CFBE3292C130}" type="presOf" srcId="{230128F0-F053-4D9C-A809-FAA61ED304B0}" destId="{8A638081-0121-4498-B15B-41945139213A}" srcOrd="1" destOrd="0" presId="urn:microsoft.com/office/officeart/2005/8/layout/bProcess3"/>
    <dgm:cxn modelId="{581D68A1-D7F6-41E7-A8EE-2DA79C419814}" type="presOf" srcId="{60C68108-4212-4832-B8E1-5856C239DE07}" destId="{477EAC4F-2AC7-4100-B0A6-0FDAAF895FDA}" srcOrd="0" destOrd="0" presId="urn:microsoft.com/office/officeart/2005/8/layout/bProcess3"/>
    <dgm:cxn modelId="{6C736812-E5A3-4DD3-BBF7-6554A24740B5}" srcId="{065DD383-8E45-4684-917D-B0F1F07E5909}" destId="{80010D5F-34A3-482A-B44D-986C81260B7E}" srcOrd="2" destOrd="0" parTransId="{CC854161-9460-44E4-B794-75E23512425A}" sibTransId="{B4101609-6D42-4B87-888B-17C1FE8D8B6A}"/>
    <dgm:cxn modelId="{86EEE79A-DA89-4DD7-B3CE-05F90A6809D0}" type="presOf" srcId="{ADE396D1-3AEA-4268-982D-2E08CAC8CC26}" destId="{9405B636-CF9F-4014-9EB9-9CDBF7945EE2}" srcOrd="1" destOrd="0" presId="urn:microsoft.com/office/officeart/2005/8/layout/bProcess3"/>
    <dgm:cxn modelId="{B429F042-9C2A-48FB-B62A-FA3F3F8CA0F3}" type="presOf" srcId="{D6D4D5BE-FA88-4C3E-B028-34796FF5B289}" destId="{C6B2E653-2185-46DD-9BBA-E156B6DC43F6}" srcOrd="0" destOrd="0" presId="urn:microsoft.com/office/officeart/2005/8/layout/bProcess3"/>
    <dgm:cxn modelId="{3EA6B0D6-20DD-4BE2-8403-9ABC0D7AAAEF}" type="presOf" srcId="{732C699B-423E-443B-94B5-399610D32D49}" destId="{5733EF4F-51F5-49C2-8FC3-061A20E2DCF7}" srcOrd="1" destOrd="0" presId="urn:microsoft.com/office/officeart/2005/8/layout/bProcess3"/>
    <dgm:cxn modelId="{C2FEC800-EF81-4EFD-8F89-21ABA671F14C}" type="presOf" srcId="{85090F40-0ABB-4878-87C7-6537FA69CC82}" destId="{532A3EF2-63CC-4EB3-9D7E-10CE3876754B}" srcOrd="1" destOrd="0" presId="urn:microsoft.com/office/officeart/2005/8/layout/bProcess3"/>
    <dgm:cxn modelId="{F8625CA3-93FC-43F7-A8C6-67DFEBC43698}" type="presOf" srcId="{065DD383-8E45-4684-917D-B0F1F07E5909}" destId="{F31EE93F-5372-40BF-9D57-3BE7C4744EE3}" srcOrd="0" destOrd="0" presId="urn:microsoft.com/office/officeart/2005/8/layout/bProcess3"/>
    <dgm:cxn modelId="{05D4AC8A-0A20-4993-AEA6-15987AD86DCA}" type="presOf" srcId="{E0E41AB6-8375-4F61-A46F-E6D72C183FCB}" destId="{44BA7DAB-921F-4D4E-90EB-6C63E3A8D4DE}" srcOrd="0" destOrd="0" presId="urn:microsoft.com/office/officeart/2005/8/layout/bProcess3"/>
    <dgm:cxn modelId="{A6A52A9C-E109-4FFE-9290-CCC0CC0B15DC}" type="presOf" srcId="{85090F40-0ABB-4878-87C7-6537FA69CC82}" destId="{4E5A375F-D379-4B3F-B1E8-CB65FA3617B6}" srcOrd="0" destOrd="0" presId="urn:microsoft.com/office/officeart/2005/8/layout/bProcess3"/>
    <dgm:cxn modelId="{D0187240-950E-4E9C-9D4F-0C3051C40E2B}" type="presOf" srcId="{3D102C18-8B3B-4CD5-9670-73B0C16DC014}" destId="{D431A336-BDA7-4BE7-9F88-08715684A658}" srcOrd="0" destOrd="0" presId="urn:microsoft.com/office/officeart/2005/8/layout/bProcess3"/>
    <dgm:cxn modelId="{6E21CB6C-7C5E-4012-8950-3BAFF3D5CFB3}" srcId="{065DD383-8E45-4684-917D-B0F1F07E5909}" destId="{DB850C42-860A-4616-8234-91985BA26D80}" srcOrd="7" destOrd="0" parTransId="{AB88B886-D70C-40E7-9B18-44F921DCF63B}" sibTransId="{732C699B-423E-443B-94B5-399610D32D49}"/>
    <dgm:cxn modelId="{0AED88FE-8C3D-4FC0-A8D0-E8D923769918}" type="presOf" srcId="{ADE396D1-3AEA-4268-982D-2E08CAC8CC26}" destId="{54C42BE8-79D1-4AD5-826D-34ACCE7A4C1D}" srcOrd="0" destOrd="0" presId="urn:microsoft.com/office/officeart/2005/8/layout/bProcess3"/>
    <dgm:cxn modelId="{59550A43-D0AA-4077-A11C-4B59E4AFC0BF}" srcId="{065DD383-8E45-4684-917D-B0F1F07E5909}" destId="{A6DEA424-4571-4AA1-9C0E-6D7EED78D29B}" srcOrd="11" destOrd="0" parTransId="{87854227-36AD-4AE0-BEF3-C24ED86FC3E3}" sibTransId="{BA856AAE-6AF3-46E4-9B3E-9AB7DB04A1A0}"/>
    <dgm:cxn modelId="{63E40351-FCE9-4238-9313-66F801A94536}" type="presOf" srcId="{DB850C42-860A-4616-8234-91985BA26D80}" destId="{BDB040F0-4C3D-442A-90B8-6DA902DF526E}" srcOrd="0" destOrd="0" presId="urn:microsoft.com/office/officeart/2005/8/layout/bProcess3"/>
    <dgm:cxn modelId="{9E17C497-6D30-47C2-8AE7-B656A48F41EB}" type="presOf" srcId="{70FC4C4C-23A3-4205-8B74-9E1A1FBAD52E}" destId="{A5B75E6C-942E-4ED4-A1F4-66105F452374}" srcOrd="0" destOrd="0" presId="urn:microsoft.com/office/officeart/2005/8/layout/bProcess3"/>
    <dgm:cxn modelId="{24C7E40F-D0E6-4A27-BA0A-5E88C288030C}" type="presOf" srcId="{F773D19F-4143-4452-83DF-87D2F8D00C0C}" destId="{569470D5-1495-431C-88CF-C564633AEDDC}" srcOrd="1" destOrd="0" presId="urn:microsoft.com/office/officeart/2005/8/layout/bProcess3"/>
    <dgm:cxn modelId="{E9837946-AFAD-4DE1-ACB0-02D6947780CD}" srcId="{065DD383-8E45-4684-917D-B0F1F07E5909}" destId="{E0E41AB6-8375-4F61-A46F-E6D72C183FCB}" srcOrd="14" destOrd="0" parTransId="{29BDF006-0A9C-4CD2-B133-5B2A0559AAD0}" sibTransId="{0A444AB8-C590-477F-9AB9-E7F4450ADD64}"/>
    <dgm:cxn modelId="{555BD747-32A8-40CC-8282-3566366BCA88}" srcId="{065DD383-8E45-4684-917D-B0F1F07E5909}" destId="{B611F5F4-19F7-47F7-AD60-6CE417543595}" srcOrd="0" destOrd="0" parTransId="{11B5E0F2-9B4D-49DB-8BF6-1C0303CF6544}" sibTransId="{F773D19F-4143-4452-83DF-87D2F8D00C0C}"/>
    <dgm:cxn modelId="{FCA84EDD-0E32-4793-B677-65F67419B5D0}" type="presOf" srcId="{000FEA8F-1B75-46DD-B669-18925E293F76}" destId="{0CE1D051-11B4-481D-8C24-F88F4FFEB8BC}" srcOrd="1" destOrd="0" presId="urn:microsoft.com/office/officeart/2005/8/layout/bProcess3"/>
    <dgm:cxn modelId="{1930433D-CA35-4DAA-9EC8-9613926247A6}" type="presOf" srcId="{BA856AAE-6AF3-46E4-9B3E-9AB7DB04A1A0}" destId="{B09A0339-ACC4-436A-997C-8A42ACEDC430}" srcOrd="1" destOrd="0" presId="urn:microsoft.com/office/officeart/2005/8/layout/bProcess3"/>
    <dgm:cxn modelId="{78704892-AF49-4546-A956-4E9C8C016FEC}" srcId="{065DD383-8E45-4684-917D-B0F1F07E5909}" destId="{DC0C5E12-6489-4229-A463-02D4DD59D636}" srcOrd="4" destOrd="0" parTransId="{4F4C8540-A8B0-4431-8A68-24D6010994D9}" sibTransId="{3E73EAB2-E7DE-4C68-BD39-0059041C9ED5}"/>
    <dgm:cxn modelId="{4A7A4919-7EE8-42F8-8E6A-F60754D06226}" type="presOf" srcId="{3E73EAB2-E7DE-4C68-BD39-0059041C9ED5}" destId="{A7949C67-8EA4-4A77-9B10-4B61EDB20C8F}" srcOrd="1" destOrd="0" presId="urn:microsoft.com/office/officeart/2005/8/layout/bProcess3"/>
    <dgm:cxn modelId="{759A963F-C7FD-471A-AF2E-842C5EB44D0D}" type="presOf" srcId="{230128F0-F053-4D9C-A809-FAA61ED304B0}" destId="{3535B1EF-E882-4E71-AFB3-04D3231B23DC}" srcOrd="0" destOrd="0" presId="urn:microsoft.com/office/officeart/2005/8/layout/bProcess3"/>
    <dgm:cxn modelId="{5160B149-E168-E44D-A8E1-059DE22630F8}" type="presOf" srcId="{DC45B84A-0FCD-E847-9FBF-2A9799B30886}" destId="{4D046F0A-B2BE-3149-B940-A53E619EFE12}" srcOrd="1" destOrd="0" presId="urn:microsoft.com/office/officeart/2005/8/layout/bProcess3"/>
    <dgm:cxn modelId="{48296E35-C538-47FC-B438-627517F39089}" srcId="{065DD383-8E45-4684-917D-B0F1F07E5909}" destId="{70FC4C4C-23A3-4205-8B74-9E1A1FBAD52E}" srcOrd="5" destOrd="0" parTransId="{D26ADDB7-A0F6-446A-A342-482B259B4B16}" sibTransId="{000FEA8F-1B75-46DD-B669-18925E293F76}"/>
    <dgm:cxn modelId="{3CA04174-933C-40EB-A7E4-869827465977}" type="presOf" srcId="{B4101609-6D42-4B87-888B-17C1FE8D8B6A}" destId="{5E0362A2-07E3-4097-BB9A-5D01B867A80D}" srcOrd="0" destOrd="0" presId="urn:microsoft.com/office/officeart/2005/8/layout/bProcess3"/>
    <dgm:cxn modelId="{4B9DC2BD-425F-4764-905D-34D05FC95B04}" type="presOf" srcId="{369D1482-FD92-4808-8CA2-361A912E4B43}" destId="{6DCFCBAB-3451-46DE-AF0D-186F950F759F}" srcOrd="1" destOrd="0" presId="urn:microsoft.com/office/officeart/2005/8/layout/bProcess3"/>
    <dgm:cxn modelId="{F1EC7E63-2FA0-43F1-A5B4-C86F1ED834C9}" type="presOf" srcId="{32288016-66A2-4FEE-97FB-7A7250BED2BB}" destId="{D34E6591-D131-4FE4-9544-1E2D7A451A64}" srcOrd="0" destOrd="0" presId="urn:microsoft.com/office/officeart/2005/8/layout/bProcess3"/>
    <dgm:cxn modelId="{97F38A3C-089C-480D-96F7-CC4A8FD007B4}" srcId="{065DD383-8E45-4684-917D-B0F1F07E5909}" destId="{1108EAD5-B147-465D-BCBA-6CB85DCE5F9C}" srcOrd="3" destOrd="0" parTransId="{A2734BDB-2F7D-47FA-A56C-9356DBEE7F47}" sibTransId="{85090F40-0ABB-4878-87C7-6537FA69CC82}"/>
    <dgm:cxn modelId="{7C990C78-29B3-4C93-8160-5BE4ED3527A2}" type="presOf" srcId="{DC0C5E12-6489-4229-A463-02D4DD59D636}" destId="{8EB75861-673D-4AE6-958F-BA3F7080F295}" srcOrd="0" destOrd="0" presId="urn:microsoft.com/office/officeart/2005/8/layout/bProcess3"/>
    <dgm:cxn modelId="{6DBDEB13-0C0F-4F6C-A9BC-52229AE9410F}" type="presOf" srcId="{80010D5F-34A3-482A-B44D-986C81260B7E}" destId="{694722FF-FF5E-4A59-9DF9-28407C99107F}" srcOrd="0" destOrd="0" presId="urn:microsoft.com/office/officeart/2005/8/layout/bProcess3"/>
    <dgm:cxn modelId="{C7D6B80F-D5F2-A14D-9222-D2E96D245576}" srcId="{065DD383-8E45-4684-917D-B0F1F07E5909}" destId="{61F99FD5-891E-6A4B-8331-2C9BFEA328F7}" srcOrd="12" destOrd="0" parTransId="{2E4183D0-1ECB-CD4C-9881-4DC1BD47A0D1}" sibTransId="{DC45B84A-0FCD-E847-9FBF-2A9799B30886}"/>
    <dgm:cxn modelId="{747490F8-21CD-4BAB-B92D-2776D782E772}" srcId="{065DD383-8E45-4684-917D-B0F1F07E5909}" destId="{32288016-66A2-4FEE-97FB-7A7250BED2BB}" srcOrd="8" destOrd="0" parTransId="{B5F23F0D-24C0-4182-897D-82F1639148F9}" sibTransId="{013B658C-F85D-41F6-9211-E0D267FFACD4}"/>
    <dgm:cxn modelId="{60D4D6E4-9692-406A-8F61-CF673FE200D0}" type="presOf" srcId="{A6DEA424-4571-4AA1-9C0E-6D7EED78D29B}" destId="{B5711CED-05E8-45CA-8640-121B9A327AF2}" srcOrd="0" destOrd="0" presId="urn:microsoft.com/office/officeart/2005/8/layout/bProcess3"/>
    <dgm:cxn modelId="{C3571697-DFD7-4264-A1D8-FBA4D41FD980}" type="presOf" srcId="{013B658C-F85D-41F6-9211-E0D267FFACD4}" destId="{EFD48C45-7315-451F-8CA1-20E4BE157F04}" srcOrd="0" destOrd="0" presId="urn:microsoft.com/office/officeart/2005/8/layout/bProcess3"/>
    <dgm:cxn modelId="{E2D4F489-F820-4C89-A264-5B02765578B2}" type="presOf" srcId="{B9461BB7-DFD9-4231-8513-F3976B4CA91C}" destId="{B7FCEA56-A56A-4D61-B9CF-D9617B3A89F5}" srcOrd="0" destOrd="0" presId="urn:microsoft.com/office/officeart/2005/8/layout/bProcess3"/>
    <dgm:cxn modelId="{38842D74-D2EF-4D94-B887-3F6FF941A67F}" type="presOf" srcId="{013B658C-F85D-41F6-9211-E0D267FFACD4}" destId="{1EF486FA-84EC-417C-B656-840838184287}" srcOrd="1" destOrd="0" presId="urn:microsoft.com/office/officeart/2005/8/layout/bProcess3"/>
    <dgm:cxn modelId="{824373A1-75E5-B746-9C38-83BC20D6D75D}" type="presOf" srcId="{DC45B84A-0FCD-E847-9FBF-2A9799B30886}" destId="{23662B3D-5AFE-394B-9AED-3E283FA16198}" srcOrd="0" destOrd="0" presId="urn:microsoft.com/office/officeart/2005/8/layout/bProcess3"/>
    <dgm:cxn modelId="{5F279677-3F15-4AE4-B6F4-06741BA52804}" type="presOf" srcId="{B4101609-6D42-4B87-888B-17C1FE8D8B6A}" destId="{99C5AF80-12E1-4E11-ADA6-466B336780A7}" srcOrd="1" destOrd="0" presId="urn:microsoft.com/office/officeart/2005/8/layout/bProcess3"/>
    <dgm:cxn modelId="{ED92ED3B-FBAD-45D5-A123-A48406E34942}" srcId="{065DD383-8E45-4684-917D-B0F1F07E5909}" destId="{D6D4D5BE-FA88-4C3E-B028-34796FF5B289}" srcOrd="10" destOrd="0" parTransId="{AE527783-57C2-4673-A1A0-FE58E80E3179}" sibTransId="{89B42FA5-CBC8-44AB-94CB-FDF7DA4B8EFA}"/>
    <dgm:cxn modelId="{D796BD34-C9DC-4BB5-B847-A4EF499F72B4}" type="presOf" srcId="{89B42FA5-CBC8-44AB-94CB-FDF7DA4B8EFA}" destId="{8A4B4A65-8711-4659-867E-527D320488C4}" srcOrd="0" destOrd="0" presId="urn:microsoft.com/office/officeart/2005/8/layout/bProcess3"/>
    <dgm:cxn modelId="{6EE0A9C5-B573-44F0-A49F-1B417CCA0E8E}" type="presOf" srcId="{3E73EAB2-E7DE-4C68-BD39-0059041C9ED5}" destId="{9B673EA7-75C9-46C7-A367-76B9D09CC6E3}" srcOrd="0" destOrd="0" presId="urn:microsoft.com/office/officeart/2005/8/layout/bProcess3"/>
    <dgm:cxn modelId="{4E4F2CFD-A6C2-42A9-8413-046D9FEA11B5}" srcId="{065DD383-8E45-4684-917D-B0F1F07E5909}" destId="{938D1493-A77F-4744-8B25-D5F69D9F2D4E}" srcOrd="9" destOrd="0" parTransId="{E86D9255-BEA1-446F-BFAE-FE0E58747C08}" sibTransId="{369D1482-FD92-4808-8CA2-361A912E4B43}"/>
    <dgm:cxn modelId="{02C0718A-0B95-4265-9E59-8401D268B978}" type="presOf" srcId="{1108EAD5-B147-465D-BCBA-6CB85DCE5F9C}" destId="{5FF6E95B-5E6E-4652-97F8-295E1E08C3A1}" srcOrd="0" destOrd="0" presId="urn:microsoft.com/office/officeart/2005/8/layout/bProcess3"/>
    <dgm:cxn modelId="{80F680E9-ACD8-4FA1-844C-0FA793C57097}" type="presOf" srcId="{938D1493-A77F-4744-8B25-D5F69D9F2D4E}" destId="{CF444ED6-A58A-4A62-A261-260F8EDFF4F2}" srcOrd="0" destOrd="0" presId="urn:microsoft.com/office/officeart/2005/8/layout/bProcess3"/>
    <dgm:cxn modelId="{0C884C4A-4AF9-487B-993B-49B985763793}" type="presOf" srcId="{B611F5F4-19F7-47F7-AD60-6CE417543595}" destId="{59E85D1D-8B25-4758-B40A-6CAB0D12B91F}" srcOrd="0" destOrd="0" presId="urn:microsoft.com/office/officeart/2005/8/layout/bProcess3"/>
    <dgm:cxn modelId="{7243A30A-60D7-48FE-83E0-0639A32D56FF}" type="presOf" srcId="{F773D19F-4143-4452-83DF-87D2F8D00C0C}" destId="{346F9BFE-C0FF-4193-A6D9-44C9E9998CF6}" srcOrd="0" destOrd="0" presId="urn:microsoft.com/office/officeart/2005/8/layout/bProcess3"/>
    <dgm:cxn modelId="{49A19722-356A-4D3B-AC75-6B809715D3D2}" type="presOf" srcId="{369D1482-FD92-4808-8CA2-361A912E4B43}" destId="{8B04EE47-A19B-42A4-95C4-A3453811CA41}" srcOrd="0" destOrd="0" presId="urn:microsoft.com/office/officeart/2005/8/layout/bProcess3"/>
    <dgm:cxn modelId="{AC72ABBF-8D17-3A4C-A59F-72A86D652115}" type="presOf" srcId="{61F99FD5-891E-6A4B-8331-2C9BFEA328F7}" destId="{B608E2D6-5937-8E4F-AD9F-7EA3595B2D8C}" srcOrd="0" destOrd="0" presId="urn:microsoft.com/office/officeart/2005/8/layout/bProcess3"/>
    <dgm:cxn modelId="{5C8FD918-FF1B-4FD5-B675-15DE8F0C0319}" srcId="{065DD383-8E45-4684-917D-B0F1F07E5909}" destId="{1BA4EC05-8B9F-4431-A976-1DD5694D82FF}" srcOrd="1" destOrd="0" parTransId="{EA0D15DB-55DE-4F10-BBB0-C48E1B1D3401}" sibTransId="{ADE396D1-3AEA-4268-982D-2E08CAC8CC26}"/>
    <dgm:cxn modelId="{98822CB4-7DC0-40D6-BA23-EC43BDC53FFB}" type="presOf" srcId="{732C699B-423E-443B-94B5-399610D32D49}" destId="{7E23D073-8CC0-4046-93B1-4DCF5FAEB9E1}" srcOrd="0" destOrd="0" presId="urn:microsoft.com/office/officeart/2005/8/layout/bProcess3"/>
    <dgm:cxn modelId="{FB710587-C181-45C0-8B23-B6BD169B0D58}" type="presOf" srcId="{BA856AAE-6AF3-46E4-9B3E-9AB7DB04A1A0}" destId="{B8DFB37C-7C8C-44BA-A2B6-492FC320FF2E}" srcOrd="0" destOrd="0" presId="urn:microsoft.com/office/officeart/2005/8/layout/bProcess3"/>
    <dgm:cxn modelId="{BB4D3597-A5E3-463C-834D-FDB5F732DFCA}" srcId="{065DD383-8E45-4684-917D-B0F1F07E5909}" destId="{B9461BB7-DFD9-4231-8513-F3976B4CA91C}" srcOrd="13" destOrd="0" parTransId="{4389E625-BBCC-4C2C-A5D0-DCA73A398A3F}" sibTransId="{230128F0-F053-4D9C-A809-FAA61ED304B0}"/>
    <dgm:cxn modelId="{DBD151C5-57A1-42A3-AAF3-83785545B7EA}" type="presOf" srcId="{1BA4EC05-8B9F-4431-A976-1DD5694D82FF}" destId="{B223459F-7125-4D35-B9F1-71AAA943E637}" srcOrd="0" destOrd="0" presId="urn:microsoft.com/office/officeart/2005/8/layout/bProcess3"/>
    <dgm:cxn modelId="{8B27B820-04E5-4E52-94AB-EC73FCA053CD}" srcId="{065DD383-8E45-4684-917D-B0F1F07E5909}" destId="{60C68108-4212-4832-B8E1-5856C239DE07}" srcOrd="6" destOrd="0" parTransId="{EAA0959B-9BD0-4C49-8ADA-6A801F70CDAF}" sibTransId="{3D102C18-8B3B-4CD5-9670-73B0C16DC014}"/>
    <dgm:cxn modelId="{F1AB21D1-0A0E-4345-8049-E8B1DEC35537}" type="presParOf" srcId="{F31EE93F-5372-40BF-9D57-3BE7C4744EE3}" destId="{59E85D1D-8B25-4758-B40A-6CAB0D12B91F}" srcOrd="0" destOrd="0" presId="urn:microsoft.com/office/officeart/2005/8/layout/bProcess3"/>
    <dgm:cxn modelId="{6C5D97F9-5F69-4B52-816A-D4038AA8CD9A}" type="presParOf" srcId="{F31EE93F-5372-40BF-9D57-3BE7C4744EE3}" destId="{346F9BFE-C0FF-4193-A6D9-44C9E9998CF6}" srcOrd="1" destOrd="0" presId="urn:microsoft.com/office/officeart/2005/8/layout/bProcess3"/>
    <dgm:cxn modelId="{6EEC7BC9-3765-4816-B882-79AFA3D64559}" type="presParOf" srcId="{346F9BFE-C0FF-4193-A6D9-44C9E9998CF6}" destId="{569470D5-1495-431C-88CF-C564633AEDDC}" srcOrd="0" destOrd="0" presId="urn:microsoft.com/office/officeart/2005/8/layout/bProcess3"/>
    <dgm:cxn modelId="{49A0C0C6-485F-409A-9CBE-E56F5EF8265E}" type="presParOf" srcId="{F31EE93F-5372-40BF-9D57-3BE7C4744EE3}" destId="{B223459F-7125-4D35-B9F1-71AAA943E637}" srcOrd="2" destOrd="0" presId="urn:microsoft.com/office/officeart/2005/8/layout/bProcess3"/>
    <dgm:cxn modelId="{775964E0-4D46-4991-BA6D-4062493F0A17}" type="presParOf" srcId="{F31EE93F-5372-40BF-9D57-3BE7C4744EE3}" destId="{54C42BE8-79D1-4AD5-826D-34ACCE7A4C1D}" srcOrd="3" destOrd="0" presId="urn:microsoft.com/office/officeart/2005/8/layout/bProcess3"/>
    <dgm:cxn modelId="{92DF9485-8058-47DA-8A47-C36E523263F1}" type="presParOf" srcId="{54C42BE8-79D1-4AD5-826D-34ACCE7A4C1D}" destId="{9405B636-CF9F-4014-9EB9-9CDBF7945EE2}" srcOrd="0" destOrd="0" presId="urn:microsoft.com/office/officeart/2005/8/layout/bProcess3"/>
    <dgm:cxn modelId="{83A17CB8-DFB6-4F41-A31A-366A4EC86C14}" type="presParOf" srcId="{F31EE93F-5372-40BF-9D57-3BE7C4744EE3}" destId="{694722FF-FF5E-4A59-9DF9-28407C99107F}" srcOrd="4" destOrd="0" presId="urn:microsoft.com/office/officeart/2005/8/layout/bProcess3"/>
    <dgm:cxn modelId="{E1BDA5DB-6FBA-419F-A901-B820018B53EB}" type="presParOf" srcId="{F31EE93F-5372-40BF-9D57-3BE7C4744EE3}" destId="{5E0362A2-07E3-4097-BB9A-5D01B867A80D}" srcOrd="5" destOrd="0" presId="urn:microsoft.com/office/officeart/2005/8/layout/bProcess3"/>
    <dgm:cxn modelId="{AEF74E0B-82E4-4A02-9BED-D9FD4CD338D9}" type="presParOf" srcId="{5E0362A2-07E3-4097-BB9A-5D01B867A80D}" destId="{99C5AF80-12E1-4E11-ADA6-466B336780A7}" srcOrd="0" destOrd="0" presId="urn:microsoft.com/office/officeart/2005/8/layout/bProcess3"/>
    <dgm:cxn modelId="{BB1F5C44-2874-4C71-A289-D2811E717E96}" type="presParOf" srcId="{F31EE93F-5372-40BF-9D57-3BE7C4744EE3}" destId="{5FF6E95B-5E6E-4652-97F8-295E1E08C3A1}" srcOrd="6" destOrd="0" presId="urn:microsoft.com/office/officeart/2005/8/layout/bProcess3"/>
    <dgm:cxn modelId="{5A3896FC-189E-428E-B33B-AD11E7B29417}" type="presParOf" srcId="{F31EE93F-5372-40BF-9D57-3BE7C4744EE3}" destId="{4E5A375F-D379-4B3F-B1E8-CB65FA3617B6}" srcOrd="7" destOrd="0" presId="urn:microsoft.com/office/officeart/2005/8/layout/bProcess3"/>
    <dgm:cxn modelId="{B72A798C-D09E-4A7B-8AD5-11059E9DB026}" type="presParOf" srcId="{4E5A375F-D379-4B3F-B1E8-CB65FA3617B6}" destId="{532A3EF2-63CC-4EB3-9D7E-10CE3876754B}" srcOrd="0" destOrd="0" presId="urn:microsoft.com/office/officeart/2005/8/layout/bProcess3"/>
    <dgm:cxn modelId="{DF49CAA6-F667-48BF-847F-285A69E18F50}" type="presParOf" srcId="{F31EE93F-5372-40BF-9D57-3BE7C4744EE3}" destId="{8EB75861-673D-4AE6-958F-BA3F7080F295}" srcOrd="8" destOrd="0" presId="urn:microsoft.com/office/officeart/2005/8/layout/bProcess3"/>
    <dgm:cxn modelId="{13BEA4E8-EB9C-4165-98CD-5E3F04E145A8}" type="presParOf" srcId="{F31EE93F-5372-40BF-9D57-3BE7C4744EE3}" destId="{9B673EA7-75C9-46C7-A367-76B9D09CC6E3}" srcOrd="9" destOrd="0" presId="urn:microsoft.com/office/officeart/2005/8/layout/bProcess3"/>
    <dgm:cxn modelId="{69FD7029-145C-4655-BF1C-186D0ED4D408}" type="presParOf" srcId="{9B673EA7-75C9-46C7-A367-76B9D09CC6E3}" destId="{A7949C67-8EA4-4A77-9B10-4B61EDB20C8F}" srcOrd="0" destOrd="0" presId="urn:microsoft.com/office/officeart/2005/8/layout/bProcess3"/>
    <dgm:cxn modelId="{78E25BA7-D7E1-452B-8C8D-807A09542E04}" type="presParOf" srcId="{F31EE93F-5372-40BF-9D57-3BE7C4744EE3}" destId="{A5B75E6C-942E-4ED4-A1F4-66105F452374}" srcOrd="10" destOrd="0" presId="urn:microsoft.com/office/officeart/2005/8/layout/bProcess3"/>
    <dgm:cxn modelId="{B196F0F6-088E-4017-830B-88BA319968E8}" type="presParOf" srcId="{F31EE93F-5372-40BF-9D57-3BE7C4744EE3}" destId="{8D34FD48-E2C5-4A10-8ACD-6B04B796B090}" srcOrd="11" destOrd="0" presId="urn:microsoft.com/office/officeart/2005/8/layout/bProcess3"/>
    <dgm:cxn modelId="{7462D1FF-904F-4BA4-BBD6-A453B6DD1353}" type="presParOf" srcId="{8D34FD48-E2C5-4A10-8ACD-6B04B796B090}" destId="{0CE1D051-11B4-481D-8C24-F88F4FFEB8BC}" srcOrd="0" destOrd="0" presId="urn:microsoft.com/office/officeart/2005/8/layout/bProcess3"/>
    <dgm:cxn modelId="{88F8FC21-A865-475A-8FCC-684C1C38FA68}" type="presParOf" srcId="{F31EE93F-5372-40BF-9D57-3BE7C4744EE3}" destId="{477EAC4F-2AC7-4100-B0A6-0FDAAF895FDA}" srcOrd="12" destOrd="0" presId="urn:microsoft.com/office/officeart/2005/8/layout/bProcess3"/>
    <dgm:cxn modelId="{178BA808-8789-4007-8A3C-2F7C6B4EC589}" type="presParOf" srcId="{F31EE93F-5372-40BF-9D57-3BE7C4744EE3}" destId="{D431A336-BDA7-4BE7-9F88-08715684A658}" srcOrd="13" destOrd="0" presId="urn:microsoft.com/office/officeart/2005/8/layout/bProcess3"/>
    <dgm:cxn modelId="{603F1C18-9695-40AC-8AC1-717D2C7E4BD4}" type="presParOf" srcId="{D431A336-BDA7-4BE7-9F88-08715684A658}" destId="{1B394922-BC18-4C34-8F6E-E1B685DD739A}" srcOrd="0" destOrd="0" presId="urn:microsoft.com/office/officeart/2005/8/layout/bProcess3"/>
    <dgm:cxn modelId="{6EF13EE1-23B8-4E67-A249-9A7766538DB7}" type="presParOf" srcId="{F31EE93F-5372-40BF-9D57-3BE7C4744EE3}" destId="{BDB040F0-4C3D-442A-90B8-6DA902DF526E}" srcOrd="14" destOrd="0" presId="urn:microsoft.com/office/officeart/2005/8/layout/bProcess3"/>
    <dgm:cxn modelId="{8659C343-A8A8-42C2-9C83-10A7D970FCE8}" type="presParOf" srcId="{F31EE93F-5372-40BF-9D57-3BE7C4744EE3}" destId="{7E23D073-8CC0-4046-93B1-4DCF5FAEB9E1}" srcOrd="15" destOrd="0" presId="urn:microsoft.com/office/officeart/2005/8/layout/bProcess3"/>
    <dgm:cxn modelId="{7EB35A2B-E6BB-4A96-928B-83FBDFE5BD1A}" type="presParOf" srcId="{7E23D073-8CC0-4046-93B1-4DCF5FAEB9E1}" destId="{5733EF4F-51F5-49C2-8FC3-061A20E2DCF7}" srcOrd="0" destOrd="0" presId="urn:microsoft.com/office/officeart/2005/8/layout/bProcess3"/>
    <dgm:cxn modelId="{6200F79E-B7CE-4718-969E-77C90C57B00F}" type="presParOf" srcId="{F31EE93F-5372-40BF-9D57-3BE7C4744EE3}" destId="{D34E6591-D131-4FE4-9544-1E2D7A451A64}" srcOrd="16" destOrd="0" presId="urn:microsoft.com/office/officeart/2005/8/layout/bProcess3"/>
    <dgm:cxn modelId="{AA544421-9A96-49B4-AE9E-AF60CD8DA80F}" type="presParOf" srcId="{F31EE93F-5372-40BF-9D57-3BE7C4744EE3}" destId="{EFD48C45-7315-451F-8CA1-20E4BE157F04}" srcOrd="17" destOrd="0" presId="urn:microsoft.com/office/officeart/2005/8/layout/bProcess3"/>
    <dgm:cxn modelId="{1ED63B6E-D4DD-4905-95CB-0A74FCD138AA}" type="presParOf" srcId="{EFD48C45-7315-451F-8CA1-20E4BE157F04}" destId="{1EF486FA-84EC-417C-B656-840838184287}" srcOrd="0" destOrd="0" presId="urn:microsoft.com/office/officeart/2005/8/layout/bProcess3"/>
    <dgm:cxn modelId="{BA69270A-3F12-42BE-92A5-E89734B63384}" type="presParOf" srcId="{F31EE93F-5372-40BF-9D57-3BE7C4744EE3}" destId="{CF444ED6-A58A-4A62-A261-260F8EDFF4F2}" srcOrd="18" destOrd="0" presId="urn:microsoft.com/office/officeart/2005/8/layout/bProcess3"/>
    <dgm:cxn modelId="{A46F2BFA-2732-4A46-A9F3-F45B4375B66E}" type="presParOf" srcId="{F31EE93F-5372-40BF-9D57-3BE7C4744EE3}" destId="{8B04EE47-A19B-42A4-95C4-A3453811CA41}" srcOrd="19" destOrd="0" presId="urn:microsoft.com/office/officeart/2005/8/layout/bProcess3"/>
    <dgm:cxn modelId="{98ACF00F-7FF7-4647-93F3-37223B544BE2}" type="presParOf" srcId="{8B04EE47-A19B-42A4-95C4-A3453811CA41}" destId="{6DCFCBAB-3451-46DE-AF0D-186F950F759F}" srcOrd="0" destOrd="0" presId="urn:microsoft.com/office/officeart/2005/8/layout/bProcess3"/>
    <dgm:cxn modelId="{86EAC282-25E9-410F-90E2-B29AED87EC68}" type="presParOf" srcId="{F31EE93F-5372-40BF-9D57-3BE7C4744EE3}" destId="{C6B2E653-2185-46DD-9BBA-E156B6DC43F6}" srcOrd="20" destOrd="0" presId="urn:microsoft.com/office/officeart/2005/8/layout/bProcess3"/>
    <dgm:cxn modelId="{B4EC0E62-2260-450F-992D-E6853F2BDEA5}" type="presParOf" srcId="{F31EE93F-5372-40BF-9D57-3BE7C4744EE3}" destId="{8A4B4A65-8711-4659-867E-527D320488C4}" srcOrd="21" destOrd="0" presId="urn:microsoft.com/office/officeart/2005/8/layout/bProcess3"/>
    <dgm:cxn modelId="{55F96F8E-404D-4879-B14B-26EEBC7603B2}" type="presParOf" srcId="{8A4B4A65-8711-4659-867E-527D320488C4}" destId="{26C37207-304A-4500-A7B9-4CA34AB2BE19}" srcOrd="0" destOrd="0" presId="urn:microsoft.com/office/officeart/2005/8/layout/bProcess3"/>
    <dgm:cxn modelId="{BA9C6DBE-034D-477A-BA3B-0F383D3C3798}" type="presParOf" srcId="{F31EE93F-5372-40BF-9D57-3BE7C4744EE3}" destId="{B5711CED-05E8-45CA-8640-121B9A327AF2}" srcOrd="22" destOrd="0" presId="urn:microsoft.com/office/officeart/2005/8/layout/bProcess3"/>
    <dgm:cxn modelId="{9173DC02-75B8-4446-A05B-1D11ACFC8E4D}" type="presParOf" srcId="{F31EE93F-5372-40BF-9D57-3BE7C4744EE3}" destId="{B8DFB37C-7C8C-44BA-A2B6-492FC320FF2E}" srcOrd="23" destOrd="0" presId="urn:microsoft.com/office/officeart/2005/8/layout/bProcess3"/>
    <dgm:cxn modelId="{408323B1-CDCC-4F26-9A97-80287A109216}" type="presParOf" srcId="{B8DFB37C-7C8C-44BA-A2B6-492FC320FF2E}" destId="{B09A0339-ACC4-436A-997C-8A42ACEDC430}" srcOrd="0" destOrd="0" presId="urn:microsoft.com/office/officeart/2005/8/layout/bProcess3"/>
    <dgm:cxn modelId="{5C248651-29B9-EE41-9AC6-7654FED1EEBD}" type="presParOf" srcId="{F31EE93F-5372-40BF-9D57-3BE7C4744EE3}" destId="{B608E2D6-5937-8E4F-AD9F-7EA3595B2D8C}" srcOrd="24" destOrd="0" presId="urn:microsoft.com/office/officeart/2005/8/layout/bProcess3"/>
    <dgm:cxn modelId="{86CA01AC-9A07-3945-A959-5F43230330E4}" type="presParOf" srcId="{F31EE93F-5372-40BF-9D57-3BE7C4744EE3}" destId="{23662B3D-5AFE-394B-9AED-3E283FA16198}" srcOrd="25" destOrd="0" presId="urn:microsoft.com/office/officeart/2005/8/layout/bProcess3"/>
    <dgm:cxn modelId="{DF29DBAB-1EAD-C54A-8B05-0FB224E92838}" type="presParOf" srcId="{23662B3D-5AFE-394B-9AED-3E283FA16198}" destId="{4D046F0A-B2BE-3149-B940-A53E619EFE12}" srcOrd="0" destOrd="0" presId="urn:microsoft.com/office/officeart/2005/8/layout/bProcess3"/>
    <dgm:cxn modelId="{73CE1DCB-271C-4336-A288-E791EB5DD8CB}" type="presParOf" srcId="{F31EE93F-5372-40BF-9D57-3BE7C4744EE3}" destId="{B7FCEA56-A56A-4D61-B9CF-D9617B3A89F5}" srcOrd="26" destOrd="0" presId="urn:microsoft.com/office/officeart/2005/8/layout/bProcess3"/>
    <dgm:cxn modelId="{1431FD86-A759-4ABF-9B14-F933B59F90C1}" type="presParOf" srcId="{F31EE93F-5372-40BF-9D57-3BE7C4744EE3}" destId="{3535B1EF-E882-4E71-AFB3-04D3231B23DC}" srcOrd="27" destOrd="0" presId="urn:microsoft.com/office/officeart/2005/8/layout/bProcess3"/>
    <dgm:cxn modelId="{A1F105BC-D831-4FAF-9E73-26C6AA79F6AE}" type="presParOf" srcId="{3535B1EF-E882-4E71-AFB3-04D3231B23DC}" destId="{8A638081-0121-4498-B15B-41945139213A}" srcOrd="0" destOrd="0" presId="urn:microsoft.com/office/officeart/2005/8/layout/bProcess3"/>
    <dgm:cxn modelId="{CDF16752-5F3B-495B-A9ED-87C5C607EE29}" type="presParOf" srcId="{F31EE93F-5372-40BF-9D57-3BE7C4744EE3}" destId="{44BA7DAB-921F-4D4E-90EB-6C63E3A8D4DE}" srcOrd="28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5DD383-8E45-4684-917D-B0F1F07E5909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611F5F4-19F7-47F7-AD60-6CE417543595}">
      <dgm:prSet phldrT="[Texto]"/>
      <dgm:spPr/>
      <dgm:t>
        <a:bodyPr/>
        <a:lstStyle/>
        <a:p>
          <a:r>
            <a:rPr kumimoji="0" lang="pt-BR" b="0" i="0" u="none" strike="noStrike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Contratação</a:t>
          </a:r>
          <a:endParaRPr lang="pt-BR" dirty="0"/>
        </a:p>
      </dgm:t>
    </dgm:pt>
    <dgm:pt modelId="{11B5E0F2-9B4D-49DB-8BF6-1C0303CF6544}" type="parTrans" cxnId="{555BD747-32A8-40CC-8282-3566366BCA88}">
      <dgm:prSet/>
      <dgm:spPr/>
      <dgm:t>
        <a:bodyPr/>
        <a:lstStyle/>
        <a:p>
          <a:endParaRPr lang="pt-BR"/>
        </a:p>
      </dgm:t>
    </dgm:pt>
    <dgm:pt modelId="{F773D19F-4143-4452-83DF-87D2F8D00C0C}" type="sibTrans" cxnId="{555BD747-32A8-40CC-8282-3566366BCA88}">
      <dgm:prSet/>
      <dgm:spPr/>
      <dgm:t>
        <a:bodyPr/>
        <a:lstStyle/>
        <a:p>
          <a:endParaRPr lang="pt-BR"/>
        </a:p>
      </dgm:t>
    </dgm:pt>
    <dgm:pt modelId="{1BA4EC05-8B9F-4431-A976-1DD5694D82FF}">
      <dgm:prSet phldrT="[Texto]"/>
      <dgm:spPr/>
      <dgm:t>
        <a:bodyPr/>
        <a:lstStyle/>
        <a:p>
          <a:r>
            <a:rPr lang="pt-BR" dirty="0" smtClean="0"/>
            <a:t>Versão final pelo portal </a:t>
          </a:r>
          <a:endParaRPr lang="pt-BR" dirty="0"/>
        </a:p>
      </dgm:t>
    </dgm:pt>
    <dgm:pt modelId="{EA0D15DB-55DE-4F10-BBB0-C48E1B1D3401}" type="parTrans" cxnId="{5C8FD918-FF1B-4FD5-B675-15DE8F0C0319}">
      <dgm:prSet/>
      <dgm:spPr/>
      <dgm:t>
        <a:bodyPr/>
        <a:lstStyle/>
        <a:p>
          <a:endParaRPr lang="pt-BR"/>
        </a:p>
      </dgm:t>
    </dgm:pt>
    <dgm:pt modelId="{ADE396D1-3AEA-4268-982D-2E08CAC8CC26}" type="sibTrans" cxnId="{5C8FD918-FF1B-4FD5-B675-15DE8F0C0319}">
      <dgm:prSet/>
      <dgm:spPr/>
      <dgm:t>
        <a:bodyPr/>
        <a:lstStyle/>
        <a:p>
          <a:endParaRPr lang="pt-BR"/>
        </a:p>
      </dgm:t>
    </dgm:pt>
    <dgm:pt modelId="{80010D5F-34A3-482A-B44D-986C81260B7E}">
      <dgm:prSet phldrT="[Texto]"/>
      <dgm:spPr/>
      <dgm:t>
        <a:bodyPr/>
        <a:lstStyle/>
        <a:p>
          <a:r>
            <a:rPr lang="pt-BR" noProof="0" dirty="0" smtClean="0"/>
            <a:t>Verificação de plágio</a:t>
          </a:r>
          <a:endParaRPr lang="pt-BR" dirty="0"/>
        </a:p>
      </dgm:t>
    </dgm:pt>
    <dgm:pt modelId="{CC854161-9460-44E4-B794-75E23512425A}" type="parTrans" cxnId="{6C736812-E5A3-4DD3-BBF7-6554A24740B5}">
      <dgm:prSet/>
      <dgm:spPr/>
      <dgm:t>
        <a:bodyPr/>
        <a:lstStyle/>
        <a:p>
          <a:endParaRPr lang="pt-BR"/>
        </a:p>
      </dgm:t>
    </dgm:pt>
    <dgm:pt modelId="{B4101609-6D42-4B87-888B-17C1FE8D8B6A}" type="sibTrans" cxnId="{6C736812-E5A3-4DD3-BBF7-6554A24740B5}">
      <dgm:prSet/>
      <dgm:spPr/>
      <dgm:t>
        <a:bodyPr/>
        <a:lstStyle/>
        <a:p>
          <a:endParaRPr lang="pt-BR"/>
        </a:p>
      </dgm:t>
    </dgm:pt>
    <dgm:pt modelId="{1108EAD5-B147-465D-BCBA-6CB85DCE5F9C}">
      <dgm:prSet phldrT="[Texto]"/>
      <dgm:spPr/>
      <dgm:t>
        <a:bodyPr/>
        <a:lstStyle/>
        <a:p>
          <a:r>
            <a:rPr lang="pt-BR" dirty="0" smtClean="0"/>
            <a:t>Design Educacional 1 </a:t>
          </a:r>
          <a:endParaRPr lang="pt-BR" dirty="0"/>
        </a:p>
      </dgm:t>
    </dgm:pt>
    <dgm:pt modelId="{A2734BDB-2F7D-47FA-A56C-9356DBEE7F47}" type="parTrans" cxnId="{97F38A3C-089C-480D-96F7-CC4A8FD007B4}">
      <dgm:prSet/>
      <dgm:spPr/>
      <dgm:t>
        <a:bodyPr/>
        <a:lstStyle/>
        <a:p>
          <a:endParaRPr lang="pt-BR"/>
        </a:p>
      </dgm:t>
    </dgm:pt>
    <dgm:pt modelId="{85090F40-0ABB-4878-87C7-6537FA69CC82}" type="sibTrans" cxnId="{97F38A3C-089C-480D-96F7-CC4A8FD007B4}">
      <dgm:prSet/>
      <dgm:spPr/>
      <dgm:t>
        <a:bodyPr/>
        <a:lstStyle/>
        <a:p>
          <a:endParaRPr lang="pt-BR"/>
        </a:p>
      </dgm:t>
    </dgm:pt>
    <dgm:pt modelId="{DC0C5E12-6489-4229-A463-02D4DD59D636}">
      <dgm:prSet phldrT="[Texto]"/>
      <dgm:spPr/>
      <dgm:t>
        <a:bodyPr/>
        <a:lstStyle/>
        <a:p>
          <a:r>
            <a:rPr lang="pt-BR" dirty="0" smtClean="0"/>
            <a:t>Coordenador</a:t>
          </a:r>
          <a:endParaRPr lang="pt-BR" dirty="0"/>
        </a:p>
      </dgm:t>
    </dgm:pt>
    <dgm:pt modelId="{4F4C8540-A8B0-4431-8A68-24D6010994D9}" type="parTrans" cxnId="{78704892-AF49-4546-A956-4E9C8C016FEC}">
      <dgm:prSet/>
      <dgm:spPr/>
      <dgm:t>
        <a:bodyPr/>
        <a:lstStyle/>
        <a:p>
          <a:endParaRPr lang="pt-BR"/>
        </a:p>
      </dgm:t>
    </dgm:pt>
    <dgm:pt modelId="{3E73EAB2-E7DE-4C68-BD39-0059041C9ED5}" type="sibTrans" cxnId="{78704892-AF49-4546-A956-4E9C8C016FEC}">
      <dgm:prSet/>
      <dgm:spPr/>
      <dgm:t>
        <a:bodyPr/>
        <a:lstStyle/>
        <a:p>
          <a:endParaRPr lang="pt-BR"/>
        </a:p>
      </dgm:t>
    </dgm:pt>
    <dgm:pt modelId="{70FC4C4C-23A3-4205-8B74-9E1A1FBAD52E}">
      <dgm:prSet phldrT="[Texto]"/>
      <dgm:spPr/>
      <dgm:t>
        <a:bodyPr/>
        <a:lstStyle/>
        <a:p>
          <a:r>
            <a:rPr lang="pt-BR" dirty="0" smtClean="0"/>
            <a:t>Design Educacional 2 </a:t>
          </a:r>
          <a:endParaRPr lang="pt-BR" dirty="0"/>
        </a:p>
      </dgm:t>
    </dgm:pt>
    <dgm:pt modelId="{D26ADDB7-A0F6-446A-A342-482B259B4B16}" type="parTrans" cxnId="{48296E35-C538-47FC-B438-627517F39089}">
      <dgm:prSet/>
      <dgm:spPr/>
      <dgm:t>
        <a:bodyPr/>
        <a:lstStyle/>
        <a:p>
          <a:endParaRPr lang="pt-BR"/>
        </a:p>
      </dgm:t>
    </dgm:pt>
    <dgm:pt modelId="{000FEA8F-1B75-46DD-B669-18925E293F76}" type="sibTrans" cxnId="{48296E35-C538-47FC-B438-627517F39089}">
      <dgm:prSet/>
      <dgm:spPr/>
      <dgm:t>
        <a:bodyPr/>
        <a:lstStyle/>
        <a:p>
          <a:endParaRPr lang="pt-BR"/>
        </a:p>
      </dgm:t>
    </dgm:pt>
    <dgm:pt modelId="{60C68108-4212-4832-B8E1-5856C239DE07}">
      <dgm:prSet phldrT="[Texto]"/>
      <dgm:spPr/>
      <dgm:t>
        <a:bodyPr/>
        <a:lstStyle/>
        <a:p>
          <a:r>
            <a:rPr lang="pt-BR" dirty="0" smtClean="0"/>
            <a:t>Revisão 1</a:t>
          </a:r>
          <a:endParaRPr lang="pt-BR" dirty="0"/>
        </a:p>
      </dgm:t>
    </dgm:pt>
    <dgm:pt modelId="{EAA0959B-9BD0-4C49-8ADA-6A801F70CDAF}" type="parTrans" cxnId="{8B27B820-04E5-4E52-94AB-EC73FCA053CD}">
      <dgm:prSet/>
      <dgm:spPr/>
      <dgm:t>
        <a:bodyPr/>
        <a:lstStyle/>
        <a:p>
          <a:endParaRPr lang="pt-BR"/>
        </a:p>
      </dgm:t>
    </dgm:pt>
    <dgm:pt modelId="{3D102C18-8B3B-4CD5-9670-73B0C16DC014}" type="sibTrans" cxnId="{8B27B820-04E5-4E52-94AB-EC73FCA053CD}">
      <dgm:prSet/>
      <dgm:spPr/>
      <dgm:t>
        <a:bodyPr/>
        <a:lstStyle/>
        <a:p>
          <a:endParaRPr lang="pt-BR"/>
        </a:p>
      </dgm:t>
    </dgm:pt>
    <dgm:pt modelId="{32288016-66A2-4FEE-97FB-7A7250BED2BB}">
      <dgm:prSet phldrT="[Texto]"/>
      <dgm:spPr/>
      <dgm:t>
        <a:bodyPr/>
        <a:lstStyle/>
        <a:p>
          <a:r>
            <a:rPr lang="pt-BR" dirty="0" smtClean="0"/>
            <a:t>Diagrama</a:t>
          </a:r>
          <a:r>
            <a:rPr lang="pt-BR" dirty="0" smtClean="0"/>
            <a:t>ção</a:t>
          </a:r>
          <a:r>
            <a:rPr lang="pt-BR" dirty="0" smtClean="0"/>
            <a:t> </a:t>
          </a:r>
          <a:r>
            <a:rPr lang="pt-BR" dirty="0" smtClean="0"/>
            <a:t>1</a:t>
          </a:r>
          <a:endParaRPr lang="pt-BR" dirty="0"/>
        </a:p>
      </dgm:t>
    </dgm:pt>
    <dgm:pt modelId="{B5F23F0D-24C0-4182-897D-82F1639148F9}" type="parTrans" cxnId="{747490F8-21CD-4BAB-B92D-2776D782E772}">
      <dgm:prSet/>
      <dgm:spPr/>
      <dgm:t>
        <a:bodyPr/>
        <a:lstStyle/>
        <a:p>
          <a:endParaRPr lang="pt-BR"/>
        </a:p>
      </dgm:t>
    </dgm:pt>
    <dgm:pt modelId="{013B658C-F85D-41F6-9211-E0D267FFACD4}" type="sibTrans" cxnId="{747490F8-21CD-4BAB-B92D-2776D782E772}">
      <dgm:prSet/>
      <dgm:spPr/>
      <dgm:t>
        <a:bodyPr/>
        <a:lstStyle/>
        <a:p>
          <a:endParaRPr lang="pt-BR"/>
        </a:p>
      </dgm:t>
    </dgm:pt>
    <dgm:pt modelId="{DB850C42-860A-4616-8234-91985BA26D80}">
      <dgm:prSet phldrT="[Texto]"/>
      <dgm:spPr/>
      <dgm:t>
        <a:bodyPr/>
        <a:lstStyle/>
        <a:p>
          <a:r>
            <a:rPr lang="pt-BR" dirty="0" smtClean="0"/>
            <a:t>Design / Ilustração</a:t>
          </a:r>
          <a:endParaRPr lang="pt-BR" dirty="0"/>
        </a:p>
      </dgm:t>
    </dgm:pt>
    <dgm:pt modelId="{AB88B886-D70C-40E7-9B18-44F921DCF63B}" type="parTrans" cxnId="{6E21CB6C-7C5E-4012-8950-3BAFF3D5CFB3}">
      <dgm:prSet/>
      <dgm:spPr/>
      <dgm:t>
        <a:bodyPr/>
        <a:lstStyle/>
        <a:p>
          <a:endParaRPr lang="pt-BR"/>
        </a:p>
      </dgm:t>
    </dgm:pt>
    <dgm:pt modelId="{732C699B-423E-443B-94B5-399610D32D49}" type="sibTrans" cxnId="{6E21CB6C-7C5E-4012-8950-3BAFF3D5CFB3}">
      <dgm:prSet/>
      <dgm:spPr/>
      <dgm:t>
        <a:bodyPr/>
        <a:lstStyle/>
        <a:p>
          <a:endParaRPr lang="pt-BR"/>
        </a:p>
      </dgm:t>
    </dgm:pt>
    <dgm:pt modelId="{938D1493-A77F-4744-8B25-D5F69D9F2D4E}">
      <dgm:prSet phldrT="[Texto]"/>
      <dgm:spPr/>
      <dgm:t>
        <a:bodyPr/>
        <a:lstStyle/>
        <a:p>
          <a:r>
            <a:rPr lang="pt-BR" dirty="0" smtClean="0"/>
            <a:t>Revisão 2</a:t>
          </a:r>
          <a:endParaRPr lang="pt-BR" dirty="0"/>
        </a:p>
      </dgm:t>
    </dgm:pt>
    <dgm:pt modelId="{E86D9255-BEA1-446F-BFAE-FE0E58747C08}" type="parTrans" cxnId="{4E4F2CFD-A6C2-42A9-8413-046D9FEA11B5}">
      <dgm:prSet/>
      <dgm:spPr/>
      <dgm:t>
        <a:bodyPr/>
        <a:lstStyle/>
        <a:p>
          <a:endParaRPr lang="pt-BR"/>
        </a:p>
      </dgm:t>
    </dgm:pt>
    <dgm:pt modelId="{369D1482-FD92-4808-8CA2-361A912E4B43}" type="sibTrans" cxnId="{4E4F2CFD-A6C2-42A9-8413-046D9FEA11B5}">
      <dgm:prSet/>
      <dgm:spPr/>
      <dgm:t>
        <a:bodyPr/>
        <a:lstStyle/>
        <a:p>
          <a:endParaRPr lang="pt-BR"/>
        </a:p>
      </dgm:t>
    </dgm:pt>
    <dgm:pt modelId="{A6DEA424-4571-4AA1-9C0E-6D7EED78D29B}">
      <dgm:prSet phldrT="[Texto]"/>
      <dgm:spPr/>
      <dgm:t>
        <a:bodyPr/>
        <a:lstStyle/>
        <a:p>
          <a:r>
            <a:rPr lang="pt-BR" dirty="0" smtClean="0"/>
            <a:t>Diagrama</a:t>
          </a:r>
          <a:r>
            <a:rPr lang="pt-BR" dirty="0" smtClean="0"/>
            <a:t>ção</a:t>
          </a:r>
          <a:r>
            <a:rPr lang="pt-BR" dirty="0" smtClean="0"/>
            <a:t> </a:t>
          </a:r>
          <a:r>
            <a:rPr lang="pt-BR" dirty="0" smtClean="0"/>
            <a:t>2</a:t>
          </a:r>
          <a:endParaRPr lang="pt-BR" dirty="0"/>
        </a:p>
      </dgm:t>
    </dgm:pt>
    <dgm:pt modelId="{87854227-36AD-4AE0-BEF3-C24ED86FC3E3}" type="parTrans" cxnId="{59550A43-D0AA-4077-A11C-4B59E4AFC0BF}">
      <dgm:prSet/>
      <dgm:spPr/>
      <dgm:t>
        <a:bodyPr/>
        <a:lstStyle/>
        <a:p>
          <a:endParaRPr lang="pt-BR"/>
        </a:p>
      </dgm:t>
    </dgm:pt>
    <dgm:pt modelId="{BA856AAE-6AF3-46E4-9B3E-9AB7DB04A1A0}" type="sibTrans" cxnId="{59550A43-D0AA-4077-A11C-4B59E4AFC0BF}">
      <dgm:prSet/>
      <dgm:spPr/>
      <dgm:t>
        <a:bodyPr/>
        <a:lstStyle/>
        <a:p>
          <a:endParaRPr lang="pt-BR"/>
        </a:p>
      </dgm:t>
    </dgm:pt>
    <dgm:pt modelId="{B9461BB7-DFD9-4231-8513-F3976B4CA91C}">
      <dgm:prSet phldrT="[Texto]"/>
      <dgm:spPr/>
      <dgm:t>
        <a:bodyPr/>
        <a:lstStyle/>
        <a:p>
          <a:r>
            <a:rPr lang="pt-BR" dirty="0" smtClean="0"/>
            <a:t>Envio para o Autor</a:t>
          </a:r>
          <a:endParaRPr lang="pt-BR" dirty="0"/>
        </a:p>
      </dgm:t>
    </dgm:pt>
    <dgm:pt modelId="{4389E625-BBCC-4C2C-A5D0-DCA73A398A3F}" type="parTrans" cxnId="{BB4D3597-A5E3-463C-834D-FDB5F732DFCA}">
      <dgm:prSet/>
      <dgm:spPr/>
      <dgm:t>
        <a:bodyPr/>
        <a:lstStyle/>
        <a:p>
          <a:endParaRPr lang="pt-BR"/>
        </a:p>
      </dgm:t>
    </dgm:pt>
    <dgm:pt modelId="{230128F0-F053-4D9C-A809-FAA61ED304B0}" type="sibTrans" cxnId="{BB4D3597-A5E3-463C-834D-FDB5F732DFCA}">
      <dgm:prSet/>
      <dgm:spPr/>
      <dgm:t>
        <a:bodyPr/>
        <a:lstStyle/>
        <a:p>
          <a:endParaRPr lang="pt-BR"/>
        </a:p>
      </dgm:t>
    </dgm:pt>
    <dgm:pt modelId="{D6D4D5BE-FA88-4C3E-B028-34796FF5B289}">
      <dgm:prSet phldrT="[Texto]"/>
      <dgm:spPr/>
      <dgm:t>
        <a:bodyPr/>
        <a:lstStyle/>
        <a:p>
          <a:r>
            <a:rPr lang="pt-BR" dirty="0" smtClean="0"/>
            <a:t>Finalização</a:t>
          </a:r>
          <a:endParaRPr lang="pt-BR" dirty="0"/>
        </a:p>
      </dgm:t>
    </dgm:pt>
    <dgm:pt modelId="{AE527783-57C2-4673-A1A0-FE58E80E3179}" type="parTrans" cxnId="{ED92ED3B-FBAD-45D5-A123-A48406E34942}">
      <dgm:prSet/>
      <dgm:spPr/>
      <dgm:t>
        <a:bodyPr/>
        <a:lstStyle/>
        <a:p>
          <a:endParaRPr lang="pt-BR"/>
        </a:p>
      </dgm:t>
    </dgm:pt>
    <dgm:pt modelId="{89B42FA5-CBC8-44AB-94CB-FDF7DA4B8EFA}" type="sibTrans" cxnId="{ED92ED3B-FBAD-45D5-A123-A48406E34942}">
      <dgm:prSet/>
      <dgm:spPr/>
      <dgm:t>
        <a:bodyPr/>
        <a:lstStyle/>
        <a:p>
          <a:endParaRPr lang="pt-BR"/>
        </a:p>
      </dgm:t>
    </dgm:pt>
    <dgm:pt modelId="{E0E41AB6-8375-4F61-A46F-E6D72C183FCB}">
      <dgm:prSet phldrT="[Texto]"/>
      <dgm:spPr/>
      <dgm:t>
        <a:bodyPr/>
        <a:lstStyle/>
        <a:p>
          <a:r>
            <a:rPr lang="pt-BR" dirty="0" smtClean="0"/>
            <a:t>Publica</a:t>
          </a:r>
          <a:r>
            <a:rPr lang="pt-BR" dirty="0" smtClean="0"/>
            <a:t>ção no AVA</a:t>
          </a:r>
          <a:endParaRPr lang="pt-BR" dirty="0"/>
        </a:p>
      </dgm:t>
    </dgm:pt>
    <dgm:pt modelId="{29BDF006-0A9C-4CD2-B133-5B2A0559AAD0}" type="parTrans" cxnId="{E9837946-AFAD-4DE1-ACB0-02D6947780CD}">
      <dgm:prSet/>
      <dgm:spPr/>
      <dgm:t>
        <a:bodyPr/>
        <a:lstStyle/>
        <a:p>
          <a:endParaRPr lang="pt-BR"/>
        </a:p>
      </dgm:t>
    </dgm:pt>
    <dgm:pt modelId="{0A444AB8-C590-477F-9AB9-E7F4450ADD64}" type="sibTrans" cxnId="{E9837946-AFAD-4DE1-ACB0-02D6947780CD}">
      <dgm:prSet/>
      <dgm:spPr/>
      <dgm:t>
        <a:bodyPr/>
        <a:lstStyle/>
        <a:p>
          <a:endParaRPr lang="pt-BR"/>
        </a:p>
      </dgm:t>
    </dgm:pt>
    <dgm:pt modelId="{61F99FD5-891E-6A4B-8331-2C9BFEA328F7}">
      <dgm:prSet phldrT="[Texto]"/>
      <dgm:spPr/>
      <dgm:t>
        <a:bodyPr/>
        <a:lstStyle/>
        <a:p>
          <a:r>
            <a:rPr lang="pt-BR" smtClean="0"/>
            <a:t>Capa</a:t>
          </a:r>
          <a:endParaRPr lang="pt-BR" dirty="0"/>
        </a:p>
      </dgm:t>
    </dgm:pt>
    <dgm:pt modelId="{2E4183D0-1ECB-CD4C-9881-4DC1BD47A0D1}" type="parTrans" cxnId="{C7D6B80F-D5F2-A14D-9222-D2E96D245576}">
      <dgm:prSet/>
      <dgm:spPr/>
      <dgm:t>
        <a:bodyPr/>
        <a:lstStyle/>
        <a:p>
          <a:endParaRPr lang="pt-BR"/>
        </a:p>
      </dgm:t>
    </dgm:pt>
    <dgm:pt modelId="{DC45B84A-0FCD-E847-9FBF-2A9799B30886}" type="sibTrans" cxnId="{C7D6B80F-D5F2-A14D-9222-D2E96D245576}">
      <dgm:prSet/>
      <dgm:spPr/>
      <dgm:t>
        <a:bodyPr/>
        <a:lstStyle/>
        <a:p>
          <a:endParaRPr lang="pt-BR"/>
        </a:p>
      </dgm:t>
    </dgm:pt>
    <dgm:pt modelId="{F31EE93F-5372-40BF-9D57-3BE7C4744EE3}" type="pres">
      <dgm:prSet presAssocID="{065DD383-8E45-4684-917D-B0F1F07E59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9E85D1D-8B25-4758-B40A-6CAB0D12B91F}" type="pres">
      <dgm:prSet presAssocID="{B611F5F4-19F7-47F7-AD60-6CE417543595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6F9BFE-C0FF-4193-A6D9-44C9E9998CF6}" type="pres">
      <dgm:prSet presAssocID="{F773D19F-4143-4452-83DF-87D2F8D00C0C}" presName="sibTrans" presStyleLbl="sibTrans1D1" presStyleIdx="0" presStyleCnt="14"/>
      <dgm:spPr/>
      <dgm:t>
        <a:bodyPr/>
        <a:lstStyle/>
        <a:p>
          <a:endParaRPr lang="pt-BR"/>
        </a:p>
      </dgm:t>
    </dgm:pt>
    <dgm:pt modelId="{569470D5-1495-431C-88CF-C564633AEDDC}" type="pres">
      <dgm:prSet presAssocID="{F773D19F-4143-4452-83DF-87D2F8D00C0C}" presName="connectorText" presStyleLbl="sibTrans1D1" presStyleIdx="0" presStyleCnt="14"/>
      <dgm:spPr/>
      <dgm:t>
        <a:bodyPr/>
        <a:lstStyle/>
        <a:p>
          <a:endParaRPr lang="pt-BR"/>
        </a:p>
      </dgm:t>
    </dgm:pt>
    <dgm:pt modelId="{B223459F-7125-4D35-B9F1-71AAA943E637}" type="pres">
      <dgm:prSet presAssocID="{1BA4EC05-8B9F-4431-A976-1DD5694D82FF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C42BE8-79D1-4AD5-826D-34ACCE7A4C1D}" type="pres">
      <dgm:prSet presAssocID="{ADE396D1-3AEA-4268-982D-2E08CAC8CC26}" presName="sibTrans" presStyleLbl="sibTrans1D1" presStyleIdx="1" presStyleCnt="14"/>
      <dgm:spPr/>
      <dgm:t>
        <a:bodyPr/>
        <a:lstStyle/>
        <a:p>
          <a:endParaRPr lang="pt-BR"/>
        </a:p>
      </dgm:t>
    </dgm:pt>
    <dgm:pt modelId="{9405B636-CF9F-4014-9EB9-9CDBF7945EE2}" type="pres">
      <dgm:prSet presAssocID="{ADE396D1-3AEA-4268-982D-2E08CAC8CC26}" presName="connectorText" presStyleLbl="sibTrans1D1" presStyleIdx="1" presStyleCnt="14"/>
      <dgm:spPr/>
      <dgm:t>
        <a:bodyPr/>
        <a:lstStyle/>
        <a:p>
          <a:endParaRPr lang="pt-BR"/>
        </a:p>
      </dgm:t>
    </dgm:pt>
    <dgm:pt modelId="{694722FF-FF5E-4A59-9DF9-28407C99107F}" type="pres">
      <dgm:prSet presAssocID="{80010D5F-34A3-482A-B44D-986C81260B7E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0362A2-07E3-4097-BB9A-5D01B867A80D}" type="pres">
      <dgm:prSet presAssocID="{B4101609-6D42-4B87-888B-17C1FE8D8B6A}" presName="sibTrans" presStyleLbl="sibTrans1D1" presStyleIdx="2" presStyleCnt="14"/>
      <dgm:spPr/>
      <dgm:t>
        <a:bodyPr/>
        <a:lstStyle/>
        <a:p>
          <a:endParaRPr lang="pt-BR"/>
        </a:p>
      </dgm:t>
    </dgm:pt>
    <dgm:pt modelId="{99C5AF80-12E1-4E11-ADA6-466B336780A7}" type="pres">
      <dgm:prSet presAssocID="{B4101609-6D42-4B87-888B-17C1FE8D8B6A}" presName="connectorText" presStyleLbl="sibTrans1D1" presStyleIdx="2" presStyleCnt="14"/>
      <dgm:spPr/>
      <dgm:t>
        <a:bodyPr/>
        <a:lstStyle/>
        <a:p>
          <a:endParaRPr lang="pt-BR"/>
        </a:p>
      </dgm:t>
    </dgm:pt>
    <dgm:pt modelId="{5FF6E95B-5E6E-4652-97F8-295E1E08C3A1}" type="pres">
      <dgm:prSet presAssocID="{1108EAD5-B147-465D-BCBA-6CB85DCE5F9C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A375F-D379-4B3F-B1E8-CB65FA3617B6}" type="pres">
      <dgm:prSet presAssocID="{85090F40-0ABB-4878-87C7-6537FA69CC82}" presName="sibTrans" presStyleLbl="sibTrans1D1" presStyleIdx="3" presStyleCnt="14"/>
      <dgm:spPr/>
      <dgm:t>
        <a:bodyPr/>
        <a:lstStyle/>
        <a:p>
          <a:endParaRPr lang="pt-BR"/>
        </a:p>
      </dgm:t>
    </dgm:pt>
    <dgm:pt modelId="{532A3EF2-63CC-4EB3-9D7E-10CE3876754B}" type="pres">
      <dgm:prSet presAssocID="{85090F40-0ABB-4878-87C7-6537FA69CC82}" presName="connectorText" presStyleLbl="sibTrans1D1" presStyleIdx="3" presStyleCnt="14"/>
      <dgm:spPr/>
      <dgm:t>
        <a:bodyPr/>
        <a:lstStyle/>
        <a:p>
          <a:endParaRPr lang="pt-BR"/>
        </a:p>
      </dgm:t>
    </dgm:pt>
    <dgm:pt modelId="{8EB75861-673D-4AE6-958F-BA3F7080F295}" type="pres">
      <dgm:prSet presAssocID="{DC0C5E12-6489-4229-A463-02D4DD59D636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673EA7-75C9-46C7-A367-76B9D09CC6E3}" type="pres">
      <dgm:prSet presAssocID="{3E73EAB2-E7DE-4C68-BD39-0059041C9ED5}" presName="sibTrans" presStyleLbl="sibTrans1D1" presStyleIdx="4" presStyleCnt="14"/>
      <dgm:spPr/>
      <dgm:t>
        <a:bodyPr/>
        <a:lstStyle/>
        <a:p>
          <a:endParaRPr lang="pt-BR"/>
        </a:p>
      </dgm:t>
    </dgm:pt>
    <dgm:pt modelId="{A7949C67-8EA4-4A77-9B10-4B61EDB20C8F}" type="pres">
      <dgm:prSet presAssocID="{3E73EAB2-E7DE-4C68-BD39-0059041C9ED5}" presName="connectorText" presStyleLbl="sibTrans1D1" presStyleIdx="4" presStyleCnt="14"/>
      <dgm:spPr/>
      <dgm:t>
        <a:bodyPr/>
        <a:lstStyle/>
        <a:p>
          <a:endParaRPr lang="pt-BR"/>
        </a:p>
      </dgm:t>
    </dgm:pt>
    <dgm:pt modelId="{A5B75E6C-942E-4ED4-A1F4-66105F452374}" type="pres">
      <dgm:prSet presAssocID="{70FC4C4C-23A3-4205-8B74-9E1A1FBAD52E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34FD48-E2C5-4A10-8ACD-6B04B796B090}" type="pres">
      <dgm:prSet presAssocID="{000FEA8F-1B75-46DD-B669-18925E293F76}" presName="sibTrans" presStyleLbl="sibTrans1D1" presStyleIdx="5" presStyleCnt="14"/>
      <dgm:spPr/>
      <dgm:t>
        <a:bodyPr/>
        <a:lstStyle/>
        <a:p>
          <a:endParaRPr lang="pt-BR"/>
        </a:p>
      </dgm:t>
    </dgm:pt>
    <dgm:pt modelId="{0CE1D051-11B4-481D-8C24-F88F4FFEB8BC}" type="pres">
      <dgm:prSet presAssocID="{000FEA8F-1B75-46DD-B669-18925E293F76}" presName="connectorText" presStyleLbl="sibTrans1D1" presStyleIdx="5" presStyleCnt="14"/>
      <dgm:spPr/>
      <dgm:t>
        <a:bodyPr/>
        <a:lstStyle/>
        <a:p>
          <a:endParaRPr lang="pt-BR"/>
        </a:p>
      </dgm:t>
    </dgm:pt>
    <dgm:pt modelId="{477EAC4F-2AC7-4100-B0A6-0FDAAF895FDA}" type="pres">
      <dgm:prSet presAssocID="{60C68108-4212-4832-B8E1-5856C239DE07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31A336-BDA7-4BE7-9F88-08715684A658}" type="pres">
      <dgm:prSet presAssocID="{3D102C18-8B3B-4CD5-9670-73B0C16DC014}" presName="sibTrans" presStyleLbl="sibTrans1D1" presStyleIdx="6" presStyleCnt="14"/>
      <dgm:spPr/>
      <dgm:t>
        <a:bodyPr/>
        <a:lstStyle/>
        <a:p>
          <a:endParaRPr lang="pt-BR"/>
        </a:p>
      </dgm:t>
    </dgm:pt>
    <dgm:pt modelId="{1B394922-BC18-4C34-8F6E-E1B685DD739A}" type="pres">
      <dgm:prSet presAssocID="{3D102C18-8B3B-4CD5-9670-73B0C16DC014}" presName="connectorText" presStyleLbl="sibTrans1D1" presStyleIdx="6" presStyleCnt="14"/>
      <dgm:spPr/>
      <dgm:t>
        <a:bodyPr/>
        <a:lstStyle/>
        <a:p>
          <a:endParaRPr lang="pt-BR"/>
        </a:p>
      </dgm:t>
    </dgm:pt>
    <dgm:pt modelId="{BDB040F0-4C3D-442A-90B8-6DA902DF526E}" type="pres">
      <dgm:prSet presAssocID="{DB850C42-860A-4616-8234-91985BA26D80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23D073-8CC0-4046-93B1-4DCF5FAEB9E1}" type="pres">
      <dgm:prSet presAssocID="{732C699B-423E-443B-94B5-399610D32D49}" presName="sibTrans" presStyleLbl="sibTrans1D1" presStyleIdx="7" presStyleCnt="14"/>
      <dgm:spPr/>
      <dgm:t>
        <a:bodyPr/>
        <a:lstStyle/>
        <a:p>
          <a:endParaRPr lang="pt-BR"/>
        </a:p>
      </dgm:t>
    </dgm:pt>
    <dgm:pt modelId="{5733EF4F-51F5-49C2-8FC3-061A20E2DCF7}" type="pres">
      <dgm:prSet presAssocID="{732C699B-423E-443B-94B5-399610D32D49}" presName="connectorText" presStyleLbl="sibTrans1D1" presStyleIdx="7" presStyleCnt="14"/>
      <dgm:spPr/>
      <dgm:t>
        <a:bodyPr/>
        <a:lstStyle/>
        <a:p>
          <a:endParaRPr lang="pt-BR"/>
        </a:p>
      </dgm:t>
    </dgm:pt>
    <dgm:pt modelId="{D34E6591-D131-4FE4-9544-1E2D7A451A64}" type="pres">
      <dgm:prSet presAssocID="{32288016-66A2-4FEE-97FB-7A7250BED2BB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D48C45-7315-451F-8CA1-20E4BE157F04}" type="pres">
      <dgm:prSet presAssocID="{013B658C-F85D-41F6-9211-E0D267FFACD4}" presName="sibTrans" presStyleLbl="sibTrans1D1" presStyleIdx="8" presStyleCnt="14"/>
      <dgm:spPr/>
      <dgm:t>
        <a:bodyPr/>
        <a:lstStyle/>
        <a:p>
          <a:endParaRPr lang="pt-BR"/>
        </a:p>
      </dgm:t>
    </dgm:pt>
    <dgm:pt modelId="{1EF486FA-84EC-417C-B656-840838184287}" type="pres">
      <dgm:prSet presAssocID="{013B658C-F85D-41F6-9211-E0D267FFACD4}" presName="connectorText" presStyleLbl="sibTrans1D1" presStyleIdx="8" presStyleCnt="14"/>
      <dgm:spPr/>
      <dgm:t>
        <a:bodyPr/>
        <a:lstStyle/>
        <a:p>
          <a:endParaRPr lang="pt-BR"/>
        </a:p>
      </dgm:t>
    </dgm:pt>
    <dgm:pt modelId="{CF444ED6-A58A-4A62-A261-260F8EDFF4F2}" type="pres">
      <dgm:prSet presAssocID="{938D1493-A77F-4744-8B25-D5F69D9F2D4E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04EE47-A19B-42A4-95C4-A3453811CA41}" type="pres">
      <dgm:prSet presAssocID="{369D1482-FD92-4808-8CA2-361A912E4B43}" presName="sibTrans" presStyleLbl="sibTrans1D1" presStyleIdx="9" presStyleCnt="14"/>
      <dgm:spPr/>
      <dgm:t>
        <a:bodyPr/>
        <a:lstStyle/>
        <a:p>
          <a:endParaRPr lang="pt-BR"/>
        </a:p>
      </dgm:t>
    </dgm:pt>
    <dgm:pt modelId="{6DCFCBAB-3451-46DE-AF0D-186F950F759F}" type="pres">
      <dgm:prSet presAssocID="{369D1482-FD92-4808-8CA2-361A912E4B43}" presName="connectorText" presStyleLbl="sibTrans1D1" presStyleIdx="9" presStyleCnt="14"/>
      <dgm:spPr/>
      <dgm:t>
        <a:bodyPr/>
        <a:lstStyle/>
        <a:p>
          <a:endParaRPr lang="pt-BR"/>
        </a:p>
      </dgm:t>
    </dgm:pt>
    <dgm:pt modelId="{C6B2E653-2185-46DD-9BBA-E156B6DC43F6}" type="pres">
      <dgm:prSet presAssocID="{D6D4D5BE-FA88-4C3E-B028-34796FF5B289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4B4A65-8711-4659-867E-527D320488C4}" type="pres">
      <dgm:prSet presAssocID="{89B42FA5-CBC8-44AB-94CB-FDF7DA4B8EFA}" presName="sibTrans" presStyleLbl="sibTrans1D1" presStyleIdx="10" presStyleCnt="14"/>
      <dgm:spPr/>
      <dgm:t>
        <a:bodyPr/>
        <a:lstStyle/>
        <a:p>
          <a:endParaRPr lang="pt-BR"/>
        </a:p>
      </dgm:t>
    </dgm:pt>
    <dgm:pt modelId="{26C37207-304A-4500-A7B9-4CA34AB2BE19}" type="pres">
      <dgm:prSet presAssocID="{89B42FA5-CBC8-44AB-94CB-FDF7DA4B8EFA}" presName="connectorText" presStyleLbl="sibTrans1D1" presStyleIdx="10" presStyleCnt="14"/>
      <dgm:spPr/>
      <dgm:t>
        <a:bodyPr/>
        <a:lstStyle/>
        <a:p>
          <a:endParaRPr lang="pt-BR"/>
        </a:p>
      </dgm:t>
    </dgm:pt>
    <dgm:pt modelId="{B5711CED-05E8-45CA-8640-121B9A327AF2}" type="pres">
      <dgm:prSet presAssocID="{A6DEA424-4571-4AA1-9C0E-6D7EED78D29B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DFB37C-7C8C-44BA-A2B6-492FC320FF2E}" type="pres">
      <dgm:prSet presAssocID="{BA856AAE-6AF3-46E4-9B3E-9AB7DB04A1A0}" presName="sibTrans" presStyleLbl="sibTrans1D1" presStyleIdx="11" presStyleCnt="14"/>
      <dgm:spPr/>
      <dgm:t>
        <a:bodyPr/>
        <a:lstStyle/>
        <a:p>
          <a:endParaRPr lang="pt-BR"/>
        </a:p>
      </dgm:t>
    </dgm:pt>
    <dgm:pt modelId="{B09A0339-ACC4-436A-997C-8A42ACEDC430}" type="pres">
      <dgm:prSet presAssocID="{BA856AAE-6AF3-46E4-9B3E-9AB7DB04A1A0}" presName="connectorText" presStyleLbl="sibTrans1D1" presStyleIdx="11" presStyleCnt="14"/>
      <dgm:spPr/>
      <dgm:t>
        <a:bodyPr/>
        <a:lstStyle/>
        <a:p>
          <a:endParaRPr lang="pt-BR"/>
        </a:p>
      </dgm:t>
    </dgm:pt>
    <dgm:pt modelId="{B608E2D6-5937-8E4F-AD9F-7EA3595B2D8C}" type="pres">
      <dgm:prSet presAssocID="{61F99FD5-891E-6A4B-8331-2C9BFEA328F7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3662B3D-5AFE-394B-9AED-3E283FA16198}" type="pres">
      <dgm:prSet presAssocID="{DC45B84A-0FCD-E847-9FBF-2A9799B30886}" presName="sibTrans" presStyleLbl="sibTrans1D1" presStyleIdx="12" presStyleCnt="14"/>
      <dgm:spPr/>
    </dgm:pt>
    <dgm:pt modelId="{4D046F0A-B2BE-3149-B940-A53E619EFE12}" type="pres">
      <dgm:prSet presAssocID="{DC45B84A-0FCD-E847-9FBF-2A9799B30886}" presName="connectorText" presStyleLbl="sibTrans1D1" presStyleIdx="12" presStyleCnt="14"/>
      <dgm:spPr/>
    </dgm:pt>
    <dgm:pt modelId="{B7FCEA56-A56A-4D61-B9CF-D9617B3A89F5}" type="pres">
      <dgm:prSet presAssocID="{B9461BB7-DFD9-4231-8513-F3976B4CA91C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35B1EF-E882-4E71-AFB3-04D3231B23DC}" type="pres">
      <dgm:prSet presAssocID="{230128F0-F053-4D9C-A809-FAA61ED304B0}" presName="sibTrans" presStyleLbl="sibTrans1D1" presStyleIdx="13" presStyleCnt="14"/>
      <dgm:spPr/>
      <dgm:t>
        <a:bodyPr/>
        <a:lstStyle/>
        <a:p>
          <a:endParaRPr lang="pt-BR"/>
        </a:p>
      </dgm:t>
    </dgm:pt>
    <dgm:pt modelId="{8A638081-0121-4498-B15B-41945139213A}" type="pres">
      <dgm:prSet presAssocID="{230128F0-F053-4D9C-A809-FAA61ED304B0}" presName="connectorText" presStyleLbl="sibTrans1D1" presStyleIdx="13" presStyleCnt="14"/>
      <dgm:spPr/>
      <dgm:t>
        <a:bodyPr/>
        <a:lstStyle/>
        <a:p>
          <a:endParaRPr lang="pt-BR"/>
        </a:p>
      </dgm:t>
    </dgm:pt>
    <dgm:pt modelId="{44BA7DAB-921F-4D4E-90EB-6C63E3A8D4DE}" type="pres">
      <dgm:prSet presAssocID="{E0E41AB6-8375-4F61-A46F-E6D72C183FCB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99A4B2A-0C5D-7D43-8EEC-F7BE34607550}" type="presOf" srcId="{D6D4D5BE-FA88-4C3E-B028-34796FF5B289}" destId="{C6B2E653-2185-46DD-9BBA-E156B6DC43F6}" srcOrd="0" destOrd="0" presId="urn:microsoft.com/office/officeart/2005/8/layout/bProcess3"/>
    <dgm:cxn modelId="{46608886-3A3E-2E48-B0F9-E6D12E5698D0}" type="presOf" srcId="{3E73EAB2-E7DE-4C68-BD39-0059041C9ED5}" destId="{A7949C67-8EA4-4A77-9B10-4B61EDB20C8F}" srcOrd="1" destOrd="0" presId="urn:microsoft.com/office/officeart/2005/8/layout/bProcess3"/>
    <dgm:cxn modelId="{096025ED-8134-BE49-820F-1D0E8136290B}" type="presOf" srcId="{80010D5F-34A3-482A-B44D-986C81260B7E}" destId="{694722FF-FF5E-4A59-9DF9-28407C99107F}" srcOrd="0" destOrd="0" presId="urn:microsoft.com/office/officeart/2005/8/layout/bProcess3"/>
    <dgm:cxn modelId="{6B5FAC3F-B3CD-7D4B-87C8-6A66661B86CD}" type="presOf" srcId="{3E73EAB2-E7DE-4C68-BD39-0059041C9ED5}" destId="{9B673EA7-75C9-46C7-A367-76B9D09CC6E3}" srcOrd="0" destOrd="0" presId="urn:microsoft.com/office/officeart/2005/8/layout/bProcess3"/>
    <dgm:cxn modelId="{7F44D675-1D36-6342-A6A3-3AA98CAA3144}" type="presOf" srcId="{013B658C-F85D-41F6-9211-E0D267FFACD4}" destId="{1EF486FA-84EC-417C-B656-840838184287}" srcOrd="1" destOrd="0" presId="urn:microsoft.com/office/officeart/2005/8/layout/bProcess3"/>
    <dgm:cxn modelId="{57B1F40F-CFFC-A749-BE0A-65DA0F2CAFF6}" type="presOf" srcId="{938D1493-A77F-4744-8B25-D5F69D9F2D4E}" destId="{CF444ED6-A58A-4A62-A261-260F8EDFF4F2}" srcOrd="0" destOrd="0" presId="urn:microsoft.com/office/officeart/2005/8/layout/bProcess3"/>
    <dgm:cxn modelId="{DDAAFE88-99E6-D447-A207-DB56E135A21A}" type="presOf" srcId="{ADE396D1-3AEA-4268-982D-2E08CAC8CC26}" destId="{54C42BE8-79D1-4AD5-826D-34ACCE7A4C1D}" srcOrd="0" destOrd="0" presId="urn:microsoft.com/office/officeart/2005/8/layout/bProcess3"/>
    <dgm:cxn modelId="{6C736812-E5A3-4DD3-BBF7-6554A24740B5}" srcId="{065DD383-8E45-4684-917D-B0F1F07E5909}" destId="{80010D5F-34A3-482A-B44D-986C81260B7E}" srcOrd="2" destOrd="0" parTransId="{CC854161-9460-44E4-B794-75E23512425A}" sibTransId="{B4101609-6D42-4B87-888B-17C1FE8D8B6A}"/>
    <dgm:cxn modelId="{C13EACC9-4EFB-A244-BF10-155A5BE37368}" type="presOf" srcId="{85090F40-0ABB-4878-87C7-6537FA69CC82}" destId="{4E5A375F-D379-4B3F-B1E8-CB65FA3617B6}" srcOrd="0" destOrd="0" presId="urn:microsoft.com/office/officeart/2005/8/layout/bProcess3"/>
    <dgm:cxn modelId="{703A9A5E-2DF1-AB42-8000-4DC76BB8094A}" type="presOf" srcId="{DC45B84A-0FCD-E847-9FBF-2A9799B30886}" destId="{23662B3D-5AFE-394B-9AED-3E283FA16198}" srcOrd="0" destOrd="0" presId="urn:microsoft.com/office/officeart/2005/8/layout/bProcess3"/>
    <dgm:cxn modelId="{74FD33AB-45C2-3F4E-9DB5-0C5FFFBE3EBC}" type="presOf" srcId="{89B42FA5-CBC8-44AB-94CB-FDF7DA4B8EFA}" destId="{26C37207-304A-4500-A7B9-4CA34AB2BE19}" srcOrd="1" destOrd="0" presId="urn:microsoft.com/office/officeart/2005/8/layout/bProcess3"/>
    <dgm:cxn modelId="{6E21CB6C-7C5E-4012-8950-3BAFF3D5CFB3}" srcId="{065DD383-8E45-4684-917D-B0F1F07E5909}" destId="{DB850C42-860A-4616-8234-91985BA26D80}" srcOrd="7" destOrd="0" parTransId="{AB88B886-D70C-40E7-9B18-44F921DCF63B}" sibTransId="{732C699B-423E-443B-94B5-399610D32D49}"/>
    <dgm:cxn modelId="{59550A43-D0AA-4077-A11C-4B59E4AFC0BF}" srcId="{065DD383-8E45-4684-917D-B0F1F07E5909}" destId="{A6DEA424-4571-4AA1-9C0E-6D7EED78D29B}" srcOrd="11" destOrd="0" parTransId="{87854227-36AD-4AE0-BEF3-C24ED86FC3E3}" sibTransId="{BA856AAE-6AF3-46E4-9B3E-9AB7DB04A1A0}"/>
    <dgm:cxn modelId="{7A2BA5C8-548B-BB42-AD1D-988183548E5A}" type="presOf" srcId="{F773D19F-4143-4452-83DF-87D2F8D00C0C}" destId="{569470D5-1495-431C-88CF-C564633AEDDC}" srcOrd="1" destOrd="0" presId="urn:microsoft.com/office/officeart/2005/8/layout/bProcess3"/>
    <dgm:cxn modelId="{FC79D6DE-9FB0-2A48-8400-E653E207A09F}" type="presOf" srcId="{013B658C-F85D-41F6-9211-E0D267FFACD4}" destId="{EFD48C45-7315-451F-8CA1-20E4BE157F04}" srcOrd="0" destOrd="0" presId="urn:microsoft.com/office/officeart/2005/8/layout/bProcess3"/>
    <dgm:cxn modelId="{3CAB27E8-CC01-794C-A728-B21D90F3724D}" type="presOf" srcId="{60C68108-4212-4832-B8E1-5856C239DE07}" destId="{477EAC4F-2AC7-4100-B0A6-0FDAAF895FDA}" srcOrd="0" destOrd="0" presId="urn:microsoft.com/office/officeart/2005/8/layout/bProcess3"/>
    <dgm:cxn modelId="{923B6E9E-668E-8249-A5B7-1347790734F3}" type="presOf" srcId="{BA856AAE-6AF3-46E4-9B3E-9AB7DB04A1A0}" destId="{B09A0339-ACC4-436A-997C-8A42ACEDC430}" srcOrd="1" destOrd="0" presId="urn:microsoft.com/office/officeart/2005/8/layout/bProcess3"/>
    <dgm:cxn modelId="{9489B0CB-6EE4-164B-8428-7B429124BC19}" type="presOf" srcId="{065DD383-8E45-4684-917D-B0F1F07E5909}" destId="{F31EE93F-5372-40BF-9D57-3BE7C4744EE3}" srcOrd="0" destOrd="0" presId="urn:microsoft.com/office/officeart/2005/8/layout/bProcess3"/>
    <dgm:cxn modelId="{E9837946-AFAD-4DE1-ACB0-02D6947780CD}" srcId="{065DD383-8E45-4684-917D-B0F1F07E5909}" destId="{E0E41AB6-8375-4F61-A46F-E6D72C183FCB}" srcOrd="14" destOrd="0" parTransId="{29BDF006-0A9C-4CD2-B133-5B2A0559AAD0}" sibTransId="{0A444AB8-C590-477F-9AB9-E7F4450ADD64}"/>
    <dgm:cxn modelId="{555BD747-32A8-40CC-8282-3566366BCA88}" srcId="{065DD383-8E45-4684-917D-B0F1F07E5909}" destId="{B611F5F4-19F7-47F7-AD60-6CE417543595}" srcOrd="0" destOrd="0" parTransId="{11B5E0F2-9B4D-49DB-8BF6-1C0303CF6544}" sibTransId="{F773D19F-4143-4452-83DF-87D2F8D00C0C}"/>
    <dgm:cxn modelId="{C8554809-0115-9149-813B-73751A28DCDB}" type="presOf" srcId="{32288016-66A2-4FEE-97FB-7A7250BED2BB}" destId="{D34E6591-D131-4FE4-9544-1E2D7A451A64}" srcOrd="0" destOrd="0" presId="urn:microsoft.com/office/officeart/2005/8/layout/bProcess3"/>
    <dgm:cxn modelId="{A0D76C8E-6C33-6D4F-8BBA-2CA80AD41D00}" type="presOf" srcId="{DC45B84A-0FCD-E847-9FBF-2A9799B30886}" destId="{4D046F0A-B2BE-3149-B940-A53E619EFE12}" srcOrd="1" destOrd="0" presId="urn:microsoft.com/office/officeart/2005/8/layout/bProcess3"/>
    <dgm:cxn modelId="{78704892-AF49-4546-A956-4E9C8C016FEC}" srcId="{065DD383-8E45-4684-917D-B0F1F07E5909}" destId="{DC0C5E12-6489-4229-A463-02D4DD59D636}" srcOrd="4" destOrd="0" parTransId="{4F4C8540-A8B0-4431-8A68-24D6010994D9}" sibTransId="{3E73EAB2-E7DE-4C68-BD39-0059041C9ED5}"/>
    <dgm:cxn modelId="{2F3E8EE0-69E3-A54A-8689-09E519ACB3CF}" type="presOf" srcId="{732C699B-423E-443B-94B5-399610D32D49}" destId="{7E23D073-8CC0-4046-93B1-4DCF5FAEB9E1}" srcOrd="0" destOrd="0" presId="urn:microsoft.com/office/officeart/2005/8/layout/bProcess3"/>
    <dgm:cxn modelId="{921115E9-686F-EF43-8A34-9087441870A6}" type="presOf" srcId="{000FEA8F-1B75-46DD-B669-18925E293F76}" destId="{8D34FD48-E2C5-4A10-8ACD-6B04B796B090}" srcOrd="0" destOrd="0" presId="urn:microsoft.com/office/officeart/2005/8/layout/bProcess3"/>
    <dgm:cxn modelId="{425AC1BC-4139-A14A-96DC-6F5F92C08ACC}" type="presOf" srcId="{B9461BB7-DFD9-4231-8513-F3976B4CA91C}" destId="{B7FCEA56-A56A-4D61-B9CF-D9617B3A89F5}" srcOrd="0" destOrd="0" presId="urn:microsoft.com/office/officeart/2005/8/layout/bProcess3"/>
    <dgm:cxn modelId="{DE1280E6-A2E9-5945-A151-070CE2DE1A76}" type="presOf" srcId="{DB850C42-860A-4616-8234-91985BA26D80}" destId="{BDB040F0-4C3D-442A-90B8-6DA902DF526E}" srcOrd="0" destOrd="0" presId="urn:microsoft.com/office/officeart/2005/8/layout/bProcess3"/>
    <dgm:cxn modelId="{48296E35-C538-47FC-B438-627517F39089}" srcId="{065DD383-8E45-4684-917D-B0F1F07E5909}" destId="{70FC4C4C-23A3-4205-8B74-9E1A1FBAD52E}" srcOrd="5" destOrd="0" parTransId="{D26ADDB7-A0F6-446A-A342-482B259B4B16}" sibTransId="{000FEA8F-1B75-46DD-B669-18925E293F76}"/>
    <dgm:cxn modelId="{B68730BC-9178-8B40-B3FB-C6764E2D18B4}" type="presOf" srcId="{B611F5F4-19F7-47F7-AD60-6CE417543595}" destId="{59E85D1D-8B25-4758-B40A-6CAB0D12B91F}" srcOrd="0" destOrd="0" presId="urn:microsoft.com/office/officeart/2005/8/layout/bProcess3"/>
    <dgm:cxn modelId="{8F966707-11C4-BB4D-A378-BF6F9C87B4E6}" type="presOf" srcId="{61F99FD5-891E-6A4B-8331-2C9BFEA328F7}" destId="{B608E2D6-5937-8E4F-AD9F-7EA3595B2D8C}" srcOrd="0" destOrd="0" presId="urn:microsoft.com/office/officeart/2005/8/layout/bProcess3"/>
    <dgm:cxn modelId="{97F38A3C-089C-480D-96F7-CC4A8FD007B4}" srcId="{065DD383-8E45-4684-917D-B0F1F07E5909}" destId="{1108EAD5-B147-465D-BCBA-6CB85DCE5F9C}" srcOrd="3" destOrd="0" parTransId="{A2734BDB-2F7D-47FA-A56C-9356DBEE7F47}" sibTransId="{85090F40-0ABB-4878-87C7-6537FA69CC82}"/>
    <dgm:cxn modelId="{830DCE03-EA8F-284B-AB2C-29DC3803DC1E}" type="presOf" srcId="{A6DEA424-4571-4AA1-9C0E-6D7EED78D29B}" destId="{B5711CED-05E8-45CA-8640-121B9A327AF2}" srcOrd="0" destOrd="0" presId="urn:microsoft.com/office/officeart/2005/8/layout/bProcess3"/>
    <dgm:cxn modelId="{FC2F9751-8FCD-5842-807F-5796002F3384}" type="presOf" srcId="{1BA4EC05-8B9F-4431-A976-1DD5694D82FF}" destId="{B223459F-7125-4D35-B9F1-71AAA943E637}" srcOrd="0" destOrd="0" presId="urn:microsoft.com/office/officeart/2005/8/layout/bProcess3"/>
    <dgm:cxn modelId="{C7D6B80F-D5F2-A14D-9222-D2E96D245576}" srcId="{065DD383-8E45-4684-917D-B0F1F07E5909}" destId="{61F99FD5-891E-6A4B-8331-2C9BFEA328F7}" srcOrd="12" destOrd="0" parTransId="{2E4183D0-1ECB-CD4C-9881-4DC1BD47A0D1}" sibTransId="{DC45B84A-0FCD-E847-9FBF-2A9799B30886}"/>
    <dgm:cxn modelId="{747490F8-21CD-4BAB-B92D-2776D782E772}" srcId="{065DD383-8E45-4684-917D-B0F1F07E5909}" destId="{32288016-66A2-4FEE-97FB-7A7250BED2BB}" srcOrd="8" destOrd="0" parTransId="{B5F23F0D-24C0-4182-897D-82F1639148F9}" sibTransId="{013B658C-F85D-41F6-9211-E0D267FFACD4}"/>
    <dgm:cxn modelId="{5B4E2C44-7CA3-A445-A47D-3E1B84ABBA1D}" type="presOf" srcId="{DC0C5E12-6489-4229-A463-02D4DD59D636}" destId="{8EB75861-673D-4AE6-958F-BA3F7080F295}" srcOrd="0" destOrd="0" presId="urn:microsoft.com/office/officeart/2005/8/layout/bProcess3"/>
    <dgm:cxn modelId="{EE2449D5-D306-A045-8515-F69E4E59F9B1}" type="presOf" srcId="{369D1482-FD92-4808-8CA2-361A912E4B43}" destId="{6DCFCBAB-3451-46DE-AF0D-186F950F759F}" srcOrd="1" destOrd="0" presId="urn:microsoft.com/office/officeart/2005/8/layout/bProcess3"/>
    <dgm:cxn modelId="{64E46CE1-A7D1-DF4B-8A4E-6D74054AF540}" type="presOf" srcId="{230128F0-F053-4D9C-A809-FAA61ED304B0}" destId="{3535B1EF-E882-4E71-AFB3-04D3231B23DC}" srcOrd="0" destOrd="0" presId="urn:microsoft.com/office/officeart/2005/8/layout/bProcess3"/>
    <dgm:cxn modelId="{72E41844-C69C-6D4B-8FB0-E1F808DF101E}" type="presOf" srcId="{F773D19F-4143-4452-83DF-87D2F8D00C0C}" destId="{346F9BFE-C0FF-4193-A6D9-44C9E9998CF6}" srcOrd="0" destOrd="0" presId="urn:microsoft.com/office/officeart/2005/8/layout/bProcess3"/>
    <dgm:cxn modelId="{DF1F52AE-A151-AA48-B687-ED3D6D199A8D}" type="presOf" srcId="{ADE396D1-3AEA-4268-982D-2E08CAC8CC26}" destId="{9405B636-CF9F-4014-9EB9-9CDBF7945EE2}" srcOrd="1" destOrd="0" presId="urn:microsoft.com/office/officeart/2005/8/layout/bProcess3"/>
    <dgm:cxn modelId="{398F0D4E-0B08-1E4B-B215-912BBF089034}" type="presOf" srcId="{369D1482-FD92-4808-8CA2-361A912E4B43}" destId="{8B04EE47-A19B-42A4-95C4-A3453811CA41}" srcOrd="0" destOrd="0" presId="urn:microsoft.com/office/officeart/2005/8/layout/bProcess3"/>
    <dgm:cxn modelId="{7AC813B5-E618-A64C-917C-765F8DF9CD9F}" type="presOf" srcId="{B4101609-6D42-4B87-888B-17C1FE8D8B6A}" destId="{99C5AF80-12E1-4E11-ADA6-466B336780A7}" srcOrd="1" destOrd="0" presId="urn:microsoft.com/office/officeart/2005/8/layout/bProcess3"/>
    <dgm:cxn modelId="{ED92ED3B-FBAD-45D5-A123-A48406E34942}" srcId="{065DD383-8E45-4684-917D-B0F1F07E5909}" destId="{D6D4D5BE-FA88-4C3E-B028-34796FF5B289}" srcOrd="10" destOrd="0" parTransId="{AE527783-57C2-4673-A1A0-FE58E80E3179}" sibTransId="{89B42FA5-CBC8-44AB-94CB-FDF7DA4B8EFA}"/>
    <dgm:cxn modelId="{756A512F-B560-DC48-873B-E3DB316A8F72}" type="presOf" srcId="{3D102C18-8B3B-4CD5-9670-73B0C16DC014}" destId="{D431A336-BDA7-4BE7-9F88-08715684A658}" srcOrd="0" destOrd="0" presId="urn:microsoft.com/office/officeart/2005/8/layout/bProcess3"/>
    <dgm:cxn modelId="{9DD6DEB9-A8D8-2B45-ABA8-7CA61F999380}" type="presOf" srcId="{70FC4C4C-23A3-4205-8B74-9E1A1FBAD52E}" destId="{A5B75E6C-942E-4ED4-A1F4-66105F452374}" srcOrd="0" destOrd="0" presId="urn:microsoft.com/office/officeart/2005/8/layout/bProcess3"/>
    <dgm:cxn modelId="{4E4F2CFD-A6C2-42A9-8413-046D9FEA11B5}" srcId="{065DD383-8E45-4684-917D-B0F1F07E5909}" destId="{938D1493-A77F-4744-8B25-D5F69D9F2D4E}" srcOrd="9" destOrd="0" parTransId="{E86D9255-BEA1-446F-BFAE-FE0E58747C08}" sibTransId="{369D1482-FD92-4808-8CA2-361A912E4B43}"/>
    <dgm:cxn modelId="{3795F629-C930-024D-B917-86CCDAE5BB8F}" type="presOf" srcId="{BA856AAE-6AF3-46E4-9B3E-9AB7DB04A1A0}" destId="{B8DFB37C-7C8C-44BA-A2B6-492FC320FF2E}" srcOrd="0" destOrd="0" presId="urn:microsoft.com/office/officeart/2005/8/layout/bProcess3"/>
    <dgm:cxn modelId="{CA94EAB4-536A-2748-9FCE-4B5F5C786A8B}" type="presOf" srcId="{85090F40-0ABB-4878-87C7-6537FA69CC82}" destId="{532A3EF2-63CC-4EB3-9D7E-10CE3876754B}" srcOrd="1" destOrd="0" presId="urn:microsoft.com/office/officeart/2005/8/layout/bProcess3"/>
    <dgm:cxn modelId="{10743939-4ED7-324B-8B12-A6D606377C20}" type="presOf" srcId="{E0E41AB6-8375-4F61-A46F-E6D72C183FCB}" destId="{44BA7DAB-921F-4D4E-90EB-6C63E3A8D4DE}" srcOrd="0" destOrd="0" presId="urn:microsoft.com/office/officeart/2005/8/layout/bProcess3"/>
    <dgm:cxn modelId="{D0832896-E25D-364B-B0D6-8977962D7165}" type="presOf" srcId="{B4101609-6D42-4B87-888B-17C1FE8D8B6A}" destId="{5E0362A2-07E3-4097-BB9A-5D01B867A80D}" srcOrd="0" destOrd="0" presId="urn:microsoft.com/office/officeart/2005/8/layout/bProcess3"/>
    <dgm:cxn modelId="{0999324C-8465-E445-AADA-E2E78F20F236}" type="presOf" srcId="{3D102C18-8B3B-4CD5-9670-73B0C16DC014}" destId="{1B394922-BC18-4C34-8F6E-E1B685DD739A}" srcOrd="1" destOrd="0" presId="urn:microsoft.com/office/officeart/2005/8/layout/bProcess3"/>
    <dgm:cxn modelId="{0D9962EC-C135-3445-B6EE-9D6EFFB7F444}" type="presOf" srcId="{230128F0-F053-4D9C-A809-FAA61ED304B0}" destId="{8A638081-0121-4498-B15B-41945139213A}" srcOrd="1" destOrd="0" presId="urn:microsoft.com/office/officeart/2005/8/layout/bProcess3"/>
    <dgm:cxn modelId="{E5368B94-2E37-8243-A80C-846D8BE6FCD4}" type="presOf" srcId="{1108EAD5-B147-465D-BCBA-6CB85DCE5F9C}" destId="{5FF6E95B-5E6E-4652-97F8-295E1E08C3A1}" srcOrd="0" destOrd="0" presId="urn:microsoft.com/office/officeart/2005/8/layout/bProcess3"/>
    <dgm:cxn modelId="{3BB2E9D5-937F-2F40-8874-DBDB4D0C0F66}" type="presOf" srcId="{000FEA8F-1B75-46DD-B669-18925E293F76}" destId="{0CE1D051-11B4-481D-8C24-F88F4FFEB8BC}" srcOrd="1" destOrd="0" presId="urn:microsoft.com/office/officeart/2005/8/layout/bProcess3"/>
    <dgm:cxn modelId="{5C8FD918-FF1B-4FD5-B675-15DE8F0C0319}" srcId="{065DD383-8E45-4684-917D-B0F1F07E5909}" destId="{1BA4EC05-8B9F-4431-A976-1DD5694D82FF}" srcOrd="1" destOrd="0" parTransId="{EA0D15DB-55DE-4F10-BBB0-C48E1B1D3401}" sibTransId="{ADE396D1-3AEA-4268-982D-2E08CAC8CC26}"/>
    <dgm:cxn modelId="{7211F447-F36A-304E-96FA-96C5A4F3CEC1}" type="presOf" srcId="{89B42FA5-CBC8-44AB-94CB-FDF7DA4B8EFA}" destId="{8A4B4A65-8711-4659-867E-527D320488C4}" srcOrd="0" destOrd="0" presId="urn:microsoft.com/office/officeart/2005/8/layout/bProcess3"/>
    <dgm:cxn modelId="{BB4D3597-A5E3-463C-834D-FDB5F732DFCA}" srcId="{065DD383-8E45-4684-917D-B0F1F07E5909}" destId="{B9461BB7-DFD9-4231-8513-F3976B4CA91C}" srcOrd="13" destOrd="0" parTransId="{4389E625-BBCC-4C2C-A5D0-DCA73A398A3F}" sibTransId="{230128F0-F053-4D9C-A809-FAA61ED304B0}"/>
    <dgm:cxn modelId="{6106A35E-B007-2044-9082-CE4547515330}" type="presOf" srcId="{732C699B-423E-443B-94B5-399610D32D49}" destId="{5733EF4F-51F5-49C2-8FC3-061A20E2DCF7}" srcOrd="1" destOrd="0" presId="urn:microsoft.com/office/officeart/2005/8/layout/bProcess3"/>
    <dgm:cxn modelId="{8B27B820-04E5-4E52-94AB-EC73FCA053CD}" srcId="{065DD383-8E45-4684-917D-B0F1F07E5909}" destId="{60C68108-4212-4832-B8E1-5856C239DE07}" srcOrd="6" destOrd="0" parTransId="{EAA0959B-9BD0-4C49-8ADA-6A801F70CDAF}" sibTransId="{3D102C18-8B3B-4CD5-9670-73B0C16DC014}"/>
    <dgm:cxn modelId="{219736B4-5303-7C42-B7E2-F7621A4465ED}" type="presParOf" srcId="{F31EE93F-5372-40BF-9D57-3BE7C4744EE3}" destId="{59E85D1D-8B25-4758-B40A-6CAB0D12B91F}" srcOrd="0" destOrd="0" presId="urn:microsoft.com/office/officeart/2005/8/layout/bProcess3"/>
    <dgm:cxn modelId="{52CD6588-F710-D345-8E71-A3AAEDE2D449}" type="presParOf" srcId="{F31EE93F-5372-40BF-9D57-3BE7C4744EE3}" destId="{346F9BFE-C0FF-4193-A6D9-44C9E9998CF6}" srcOrd="1" destOrd="0" presId="urn:microsoft.com/office/officeart/2005/8/layout/bProcess3"/>
    <dgm:cxn modelId="{D4AF0811-2749-B64B-8001-F95E60CB7DDD}" type="presParOf" srcId="{346F9BFE-C0FF-4193-A6D9-44C9E9998CF6}" destId="{569470D5-1495-431C-88CF-C564633AEDDC}" srcOrd="0" destOrd="0" presId="urn:microsoft.com/office/officeart/2005/8/layout/bProcess3"/>
    <dgm:cxn modelId="{1106F115-D3B5-204E-9F28-2C2208A3F3C1}" type="presParOf" srcId="{F31EE93F-5372-40BF-9D57-3BE7C4744EE3}" destId="{B223459F-7125-4D35-B9F1-71AAA943E637}" srcOrd="2" destOrd="0" presId="urn:microsoft.com/office/officeart/2005/8/layout/bProcess3"/>
    <dgm:cxn modelId="{B3CA78FB-BC5B-9A4C-8F02-639017EEE239}" type="presParOf" srcId="{F31EE93F-5372-40BF-9D57-3BE7C4744EE3}" destId="{54C42BE8-79D1-4AD5-826D-34ACCE7A4C1D}" srcOrd="3" destOrd="0" presId="urn:microsoft.com/office/officeart/2005/8/layout/bProcess3"/>
    <dgm:cxn modelId="{5944521C-83D8-EC45-8264-2572C3AE7D88}" type="presParOf" srcId="{54C42BE8-79D1-4AD5-826D-34ACCE7A4C1D}" destId="{9405B636-CF9F-4014-9EB9-9CDBF7945EE2}" srcOrd="0" destOrd="0" presId="urn:microsoft.com/office/officeart/2005/8/layout/bProcess3"/>
    <dgm:cxn modelId="{80374BD9-9077-B846-8E6B-1121A80957C1}" type="presParOf" srcId="{F31EE93F-5372-40BF-9D57-3BE7C4744EE3}" destId="{694722FF-FF5E-4A59-9DF9-28407C99107F}" srcOrd="4" destOrd="0" presId="urn:microsoft.com/office/officeart/2005/8/layout/bProcess3"/>
    <dgm:cxn modelId="{4319A3F6-098E-5342-B659-67ABA1249E03}" type="presParOf" srcId="{F31EE93F-5372-40BF-9D57-3BE7C4744EE3}" destId="{5E0362A2-07E3-4097-BB9A-5D01B867A80D}" srcOrd="5" destOrd="0" presId="urn:microsoft.com/office/officeart/2005/8/layout/bProcess3"/>
    <dgm:cxn modelId="{68BA023B-B205-BF42-BEF4-3CDB26A78CDE}" type="presParOf" srcId="{5E0362A2-07E3-4097-BB9A-5D01B867A80D}" destId="{99C5AF80-12E1-4E11-ADA6-466B336780A7}" srcOrd="0" destOrd="0" presId="urn:microsoft.com/office/officeart/2005/8/layout/bProcess3"/>
    <dgm:cxn modelId="{4DB59AE1-9FE7-154F-AEFC-0901A17DB201}" type="presParOf" srcId="{F31EE93F-5372-40BF-9D57-3BE7C4744EE3}" destId="{5FF6E95B-5E6E-4652-97F8-295E1E08C3A1}" srcOrd="6" destOrd="0" presId="urn:microsoft.com/office/officeart/2005/8/layout/bProcess3"/>
    <dgm:cxn modelId="{E8A26474-6373-B348-9ADB-78DC26F868AA}" type="presParOf" srcId="{F31EE93F-5372-40BF-9D57-3BE7C4744EE3}" destId="{4E5A375F-D379-4B3F-B1E8-CB65FA3617B6}" srcOrd="7" destOrd="0" presId="urn:microsoft.com/office/officeart/2005/8/layout/bProcess3"/>
    <dgm:cxn modelId="{46A45E28-B51E-BB4A-809D-E6B89A8B57E4}" type="presParOf" srcId="{4E5A375F-D379-4B3F-B1E8-CB65FA3617B6}" destId="{532A3EF2-63CC-4EB3-9D7E-10CE3876754B}" srcOrd="0" destOrd="0" presId="urn:microsoft.com/office/officeart/2005/8/layout/bProcess3"/>
    <dgm:cxn modelId="{C5CE4792-965A-6040-97C0-9BF45B8D330E}" type="presParOf" srcId="{F31EE93F-5372-40BF-9D57-3BE7C4744EE3}" destId="{8EB75861-673D-4AE6-958F-BA3F7080F295}" srcOrd="8" destOrd="0" presId="urn:microsoft.com/office/officeart/2005/8/layout/bProcess3"/>
    <dgm:cxn modelId="{99288221-5B46-AD4C-99F3-DA6E87E7953D}" type="presParOf" srcId="{F31EE93F-5372-40BF-9D57-3BE7C4744EE3}" destId="{9B673EA7-75C9-46C7-A367-76B9D09CC6E3}" srcOrd="9" destOrd="0" presId="urn:microsoft.com/office/officeart/2005/8/layout/bProcess3"/>
    <dgm:cxn modelId="{51B1B58B-B07B-CF42-A11B-7D6FD74B4F06}" type="presParOf" srcId="{9B673EA7-75C9-46C7-A367-76B9D09CC6E3}" destId="{A7949C67-8EA4-4A77-9B10-4B61EDB20C8F}" srcOrd="0" destOrd="0" presId="urn:microsoft.com/office/officeart/2005/8/layout/bProcess3"/>
    <dgm:cxn modelId="{780A031C-D759-5D49-966B-F75B1F8AEA6F}" type="presParOf" srcId="{F31EE93F-5372-40BF-9D57-3BE7C4744EE3}" destId="{A5B75E6C-942E-4ED4-A1F4-66105F452374}" srcOrd="10" destOrd="0" presId="urn:microsoft.com/office/officeart/2005/8/layout/bProcess3"/>
    <dgm:cxn modelId="{240EEB83-03E5-C142-AF40-F3AC63AAD1D3}" type="presParOf" srcId="{F31EE93F-5372-40BF-9D57-3BE7C4744EE3}" destId="{8D34FD48-E2C5-4A10-8ACD-6B04B796B090}" srcOrd="11" destOrd="0" presId="urn:microsoft.com/office/officeart/2005/8/layout/bProcess3"/>
    <dgm:cxn modelId="{682CCAA0-7DD9-4643-8C02-0EA2ADE30AE8}" type="presParOf" srcId="{8D34FD48-E2C5-4A10-8ACD-6B04B796B090}" destId="{0CE1D051-11B4-481D-8C24-F88F4FFEB8BC}" srcOrd="0" destOrd="0" presId="urn:microsoft.com/office/officeart/2005/8/layout/bProcess3"/>
    <dgm:cxn modelId="{073A10F7-B34D-4143-B500-3D2922957792}" type="presParOf" srcId="{F31EE93F-5372-40BF-9D57-3BE7C4744EE3}" destId="{477EAC4F-2AC7-4100-B0A6-0FDAAF895FDA}" srcOrd="12" destOrd="0" presId="urn:microsoft.com/office/officeart/2005/8/layout/bProcess3"/>
    <dgm:cxn modelId="{E9C0803C-D502-0745-AFC9-0C603FFB6797}" type="presParOf" srcId="{F31EE93F-5372-40BF-9D57-3BE7C4744EE3}" destId="{D431A336-BDA7-4BE7-9F88-08715684A658}" srcOrd="13" destOrd="0" presId="urn:microsoft.com/office/officeart/2005/8/layout/bProcess3"/>
    <dgm:cxn modelId="{0E38EFFA-A873-2C49-919D-EB673180335D}" type="presParOf" srcId="{D431A336-BDA7-4BE7-9F88-08715684A658}" destId="{1B394922-BC18-4C34-8F6E-E1B685DD739A}" srcOrd="0" destOrd="0" presId="urn:microsoft.com/office/officeart/2005/8/layout/bProcess3"/>
    <dgm:cxn modelId="{EFF4F839-9BB7-B849-B7BD-9B657476AC96}" type="presParOf" srcId="{F31EE93F-5372-40BF-9D57-3BE7C4744EE3}" destId="{BDB040F0-4C3D-442A-90B8-6DA902DF526E}" srcOrd="14" destOrd="0" presId="urn:microsoft.com/office/officeart/2005/8/layout/bProcess3"/>
    <dgm:cxn modelId="{82A1CC94-D365-BD4A-8692-F087DE43056B}" type="presParOf" srcId="{F31EE93F-5372-40BF-9D57-3BE7C4744EE3}" destId="{7E23D073-8CC0-4046-93B1-4DCF5FAEB9E1}" srcOrd="15" destOrd="0" presId="urn:microsoft.com/office/officeart/2005/8/layout/bProcess3"/>
    <dgm:cxn modelId="{C8543F11-796B-9B48-977B-0994E5B8C8B7}" type="presParOf" srcId="{7E23D073-8CC0-4046-93B1-4DCF5FAEB9E1}" destId="{5733EF4F-51F5-49C2-8FC3-061A20E2DCF7}" srcOrd="0" destOrd="0" presId="urn:microsoft.com/office/officeart/2005/8/layout/bProcess3"/>
    <dgm:cxn modelId="{DF9255C9-3A9C-2B42-9B1D-7E12C75D023A}" type="presParOf" srcId="{F31EE93F-5372-40BF-9D57-3BE7C4744EE3}" destId="{D34E6591-D131-4FE4-9544-1E2D7A451A64}" srcOrd="16" destOrd="0" presId="urn:microsoft.com/office/officeart/2005/8/layout/bProcess3"/>
    <dgm:cxn modelId="{A906A19C-9891-124F-A100-C12176203EAD}" type="presParOf" srcId="{F31EE93F-5372-40BF-9D57-3BE7C4744EE3}" destId="{EFD48C45-7315-451F-8CA1-20E4BE157F04}" srcOrd="17" destOrd="0" presId="urn:microsoft.com/office/officeart/2005/8/layout/bProcess3"/>
    <dgm:cxn modelId="{11CBD47E-040D-0C45-82F5-6965F74678D1}" type="presParOf" srcId="{EFD48C45-7315-451F-8CA1-20E4BE157F04}" destId="{1EF486FA-84EC-417C-B656-840838184287}" srcOrd="0" destOrd="0" presId="urn:microsoft.com/office/officeart/2005/8/layout/bProcess3"/>
    <dgm:cxn modelId="{8ACDBC6C-E3E3-B746-B952-5B13B51698A3}" type="presParOf" srcId="{F31EE93F-5372-40BF-9D57-3BE7C4744EE3}" destId="{CF444ED6-A58A-4A62-A261-260F8EDFF4F2}" srcOrd="18" destOrd="0" presId="urn:microsoft.com/office/officeart/2005/8/layout/bProcess3"/>
    <dgm:cxn modelId="{2C014DFC-42FC-7A42-8403-BEC6200FDD28}" type="presParOf" srcId="{F31EE93F-5372-40BF-9D57-3BE7C4744EE3}" destId="{8B04EE47-A19B-42A4-95C4-A3453811CA41}" srcOrd="19" destOrd="0" presId="urn:microsoft.com/office/officeart/2005/8/layout/bProcess3"/>
    <dgm:cxn modelId="{54820B6B-41CC-5F43-BB5A-D21F69579C37}" type="presParOf" srcId="{8B04EE47-A19B-42A4-95C4-A3453811CA41}" destId="{6DCFCBAB-3451-46DE-AF0D-186F950F759F}" srcOrd="0" destOrd="0" presId="urn:microsoft.com/office/officeart/2005/8/layout/bProcess3"/>
    <dgm:cxn modelId="{C1453754-9D95-9D47-A77E-17CBD7707B30}" type="presParOf" srcId="{F31EE93F-5372-40BF-9D57-3BE7C4744EE3}" destId="{C6B2E653-2185-46DD-9BBA-E156B6DC43F6}" srcOrd="20" destOrd="0" presId="urn:microsoft.com/office/officeart/2005/8/layout/bProcess3"/>
    <dgm:cxn modelId="{FA1E4476-1D61-9D49-9DE2-FFC20C198A92}" type="presParOf" srcId="{F31EE93F-5372-40BF-9D57-3BE7C4744EE3}" destId="{8A4B4A65-8711-4659-867E-527D320488C4}" srcOrd="21" destOrd="0" presId="urn:microsoft.com/office/officeart/2005/8/layout/bProcess3"/>
    <dgm:cxn modelId="{B6A45D41-E1A5-8843-B996-7A49DA516578}" type="presParOf" srcId="{8A4B4A65-8711-4659-867E-527D320488C4}" destId="{26C37207-304A-4500-A7B9-4CA34AB2BE19}" srcOrd="0" destOrd="0" presId="urn:microsoft.com/office/officeart/2005/8/layout/bProcess3"/>
    <dgm:cxn modelId="{12B4CA32-6127-2C43-A214-B7D3075AED55}" type="presParOf" srcId="{F31EE93F-5372-40BF-9D57-3BE7C4744EE3}" destId="{B5711CED-05E8-45CA-8640-121B9A327AF2}" srcOrd="22" destOrd="0" presId="urn:microsoft.com/office/officeart/2005/8/layout/bProcess3"/>
    <dgm:cxn modelId="{3CCE5743-B3D5-8B46-90BB-8FA4561D8C2A}" type="presParOf" srcId="{F31EE93F-5372-40BF-9D57-3BE7C4744EE3}" destId="{B8DFB37C-7C8C-44BA-A2B6-492FC320FF2E}" srcOrd="23" destOrd="0" presId="urn:microsoft.com/office/officeart/2005/8/layout/bProcess3"/>
    <dgm:cxn modelId="{47A1B83D-01E6-6548-BF8F-4B59B0976553}" type="presParOf" srcId="{B8DFB37C-7C8C-44BA-A2B6-492FC320FF2E}" destId="{B09A0339-ACC4-436A-997C-8A42ACEDC430}" srcOrd="0" destOrd="0" presId="urn:microsoft.com/office/officeart/2005/8/layout/bProcess3"/>
    <dgm:cxn modelId="{3AEF996B-EFF9-7F41-83CE-4F85D888C0DD}" type="presParOf" srcId="{F31EE93F-5372-40BF-9D57-3BE7C4744EE3}" destId="{B608E2D6-5937-8E4F-AD9F-7EA3595B2D8C}" srcOrd="24" destOrd="0" presId="urn:microsoft.com/office/officeart/2005/8/layout/bProcess3"/>
    <dgm:cxn modelId="{9EA6E4DA-122A-A448-8D99-D5BCF7566AE0}" type="presParOf" srcId="{F31EE93F-5372-40BF-9D57-3BE7C4744EE3}" destId="{23662B3D-5AFE-394B-9AED-3E283FA16198}" srcOrd="25" destOrd="0" presId="urn:microsoft.com/office/officeart/2005/8/layout/bProcess3"/>
    <dgm:cxn modelId="{2C0CA2D1-4781-7F47-AFB8-2132C0C84EE0}" type="presParOf" srcId="{23662B3D-5AFE-394B-9AED-3E283FA16198}" destId="{4D046F0A-B2BE-3149-B940-A53E619EFE12}" srcOrd="0" destOrd="0" presId="urn:microsoft.com/office/officeart/2005/8/layout/bProcess3"/>
    <dgm:cxn modelId="{68283535-6F8D-B546-A46F-73EA6206A853}" type="presParOf" srcId="{F31EE93F-5372-40BF-9D57-3BE7C4744EE3}" destId="{B7FCEA56-A56A-4D61-B9CF-D9617B3A89F5}" srcOrd="26" destOrd="0" presId="urn:microsoft.com/office/officeart/2005/8/layout/bProcess3"/>
    <dgm:cxn modelId="{6AEFB717-7EB1-9245-9788-7EE0023EFDA3}" type="presParOf" srcId="{F31EE93F-5372-40BF-9D57-3BE7C4744EE3}" destId="{3535B1EF-E882-4E71-AFB3-04D3231B23DC}" srcOrd="27" destOrd="0" presId="urn:microsoft.com/office/officeart/2005/8/layout/bProcess3"/>
    <dgm:cxn modelId="{4714788C-8D0D-DC43-A1DF-4ECC8CF8002B}" type="presParOf" srcId="{3535B1EF-E882-4E71-AFB3-04D3231B23DC}" destId="{8A638081-0121-4498-B15B-41945139213A}" srcOrd="0" destOrd="0" presId="urn:microsoft.com/office/officeart/2005/8/layout/bProcess3"/>
    <dgm:cxn modelId="{16C7B0ED-F09C-D84B-9E11-29E54878C310}" type="presParOf" srcId="{F31EE93F-5372-40BF-9D57-3BE7C4744EE3}" destId="{44BA7DAB-921F-4D4E-90EB-6C63E3A8D4DE}" srcOrd="28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E03C9A-1409-314F-85EB-22E089F52B6E}" type="doc">
      <dgm:prSet loTypeId="urn:microsoft.com/office/officeart/2005/8/layout/default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58A2BFD9-F21D-DC47-889B-0DBD5473768F}">
      <dgm:prSet phldrT="[Text]" custT="1"/>
      <dgm:spPr/>
      <dgm:t>
        <a:bodyPr/>
        <a:lstStyle/>
        <a:p>
          <a:r>
            <a:rPr lang="pt-BR" sz="2800" dirty="0" smtClean="0"/>
            <a:t>Responsivo e Adaptativo</a:t>
          </a:r>
          <a:endParaRPr lang="pt-BR" sz="2800" dirty="0"/>
        </a:p>
      </dgm:t>
    </dgm:pt>
    <dgm:pt modelId="{423CB400-4BD8-D649-9FE0-048B2DB27643}" type="parTrans" cxnId="{3B4073CA-622E-0842-BA12-FBF05F75BF62}">
      <dgm:prSet/>
      <dgm:spPr/>
      <dgm:t>
        <a:bodyPr/>
        <a:lstStyle/>
        <a:p>
          <a:endParaRPr lang="pt-BR" sz="1200"/>
        </a:p>
      </dgm:t>
    </dgm:pt>
    <dgm:pt modelId="{5446E3C6-D681-594A-AF0A-E293561E0812}" type="sibTrans" cxnId="{3B4073CA-622E-0842-BA12-FBF05F75BF62}">
      <dgm:prSet/>
      <dgm:spPr/>
      <dgm:t>
        <a:bodyPr/>
        <a:lstStyle/>
        <a:p>
          <a:endParaRPr lang="pt-BR" sz="1200"/>
        </a:p>
      </dgm:t>
    </dgm:pt>
    <dgm:pt modelId="{C3145B5E-3C91-8B42-BEA8-D201A7E7B082}">
      <dgm:prSet phldrT="[Text]" custT="1"/>
      <dgm:spPr/>
      <dgm:t>
        <a:bodyPr/>
        <a:lstStyle/>
        <a:p>
          <a:r>
            <a:rPr lang="pt-BR" sz="2800" dirty="0" smtClean="0"/>
            <a:t>F</a:t>
          </a:r>
          <a:r>
            <a:rPr lang="pt-BR" sz="2800" dirty="0" smtClean="0"/>
            <a:t>ácil utilização</a:t>
          </a:r>
          <a:endParaRPr lang="pt-BR" sz="2800" dirty="0"/>
        </a:p>
      </dgm:t>
    </dgm:pt>
    <dgm:pt modelId="{D7B6CD1E-AB12-EE4A-B208-9E488CAC7B4B}" type="parTrans" cxnId="{9882D523-E9D5-2B4A-8B62-771FECFCD43E}">
      <dgm:prSet/>
      <dgm:spPr/>
      <dgm:t>
        <a:bodyPr/>
        <a:lstStyle/>
        <a:p>
          <a:endParaRPr lang="pt-BR" sz="1200"/>
        </a:p>
      </dgm:t>
    </dgm:pt>
    <dgm:pt modelId="{6DBBB7B8-55A4-2A47-AA53-F708D037510B}" type="sibTrans" cxnId="{9882D523-E9D5-2B4A-8B62-771FECFCD43E}">
      <dgm:prSet/>
      <dgm:spPr/>
      <dgm:t>
        <a:bodyPr/>
        <a:lstStyle/>
        <a:p>
          <a:endParaRPr lang="pt-BR" sz="1200"/>
        </a:p>
      </dgm:t>
    </dgm:pt>
    <dgm:pt modelId="{F6323FD4-516A-4040-BE75-4F1CE0B1343D}">
      <dgm:prSet phldrT="[Text]" custT="1"/>
      <dgm:spPr/>
      <dgm:t>
        <a:bodyPr/>
        <a:lstStyle/>
        <a:p>
          <a:r>
            <a:rPr lang="pt-BR" sz="2800" dirty="0" smtClean="0"/>
            <a:t>Permitir objetos externos</a:t>
          </a:r>
          <a:endParaRPr lang="pt-BR" sz="2800" dirty="0"/>
        </a:p>
      </dgm:t>
    </dgm:pt>
    <dgm:pt modelId="{17023F5B-1816-AB48-9DD8-6FAE6EB8A6CE}" type="parTrans" cxnId="{1702AD71-774F-AE49-9195-124253084363}">
      <dgm:prSet/>
      <dgm:spPr/>
      <dgm:t>
        <a:bodyPr/>
        <a:lstStyle/>
        <a:p>
          <a:endParaRPr lang="pt-BR" sz="1200"/>
        </a:p>
      </dgm:t>
    </dgm:pt>
    <dgm:pt modelId="{FF4EDD30-506E-6A40-A725-A90B12AE15CB}" type="sibTrans" cxnId="{1702AD71-774F-AE49-9195-124253084363}">
      <dgm:prSet/>
      <dgm:spPr/>
      <dgm:t>
        <a:bodyPr/>
        <a:lstStyle/>
        <a:p>
          <a:endParaRPr lang="pt-BR" sz="1200"/>
        </a:p>
      </dgm:t>
    </dgm:pt>
    <dgm:pt modelId="{6190610B-E13A-C24C-B105-55678AA12D47}">
      <dgm:prSet phldrT="[Text]" custT="1"/>
      <dgm:spPr/>
      <dgm:t>
        <a:bodyPr/>
        <a:lstStyle/>
        <a:p>
          <a:r>
            <a:rPr lang="pt-BR" sz="2800" dirty="0" smtClean="0"/>
            <a:t>Somente 1 trabalho</a:t>
          </a:r>
          <a:endParaRPr lang="pt-BR" sz="2800" dirty="0"/>
        </a:p>
      </dgm:t>
    </dgm:pt>
    <dgm:pt modelId="{6B28E928-41E0-4A48-8D54-F48A5351BAB9}" type="parTrans" cxnId="{E9A92C59-E8D5-9A45-B63C-253921F5638E}">
      <dgm:prSet/>
      <dgm:spPr/>
      <dgm:t>
        <a:bodyPr/>
        <a:lstStyle/>
        <a:p>
          <a:endParaRPr lang="pt-BR" sz="1200"/>
        </a:p>
      </dgm:t>
    </dgm:pt>
    <dgm:pt modelId="{98F5029B-8C41-D349-BBF5-DEBA1CE28613}" type="sibTrans" cxnId="{E9A92C59-E8D5-9A45-B63C-253921F5638E}">
      <dgm:prSet/>
      <dgm:spPr/>
      <dgm:t>
        <a:bodyPr/>
        <a:lstStyle/>
        <a:p>
          <a:endParaRPr lang="pt-BR" sz="1200"/>
        </a:p>
      </dgm:t>
    </dgm:pt>
    <dgm:pt modelId="{35587E82-6AA9-0B44-BF10-29AF7B4AA8C3}">
      <dgm:prSet phldrT="[Text]" custT="1"/>
      <dgm:spPr/>
      <dgm:t>
        <a:bodyPr/>
        <a:lstStyle/>
        <a:p>
          <a:r>
            <a:rPr lang="pt-BR" sz="2800" dirty="0" smtClean="0"/>
            <a:t>Sem necessidade programar</a:t>
          </a:r>
          <a:endParaRPr lang="pt-BR" sz="2800" dirty="0"/>
        </a:p>
      </dgm:t>
    </dgm:pt>
    <dgm:pt modelId="{CF3BBB94-CDC9-2B48-AC57-313A78A6A547}" type="parTrans" cxnId="{9FE39F8E-BB15-C941-B3C3-4945F1B18BE5}">
      <dgm:prSet/>
      <dgm:spPr/>
      <dgm:t>
        <a:bodyPr/>
        <a:lstStyle/>
        <a:p>
          <a:endParaRPr lang="pt-BR" sz="1200"/>
        </a:p>
      </dgm:t>
    </dgm:pt>
    <dgm:pt modelId="{1B9E8394-6A7F-2545-971E-F89E5998F5A3}" type="sibTrans" cxnId="{9FE39F8E-BB15-C941-B3C3-4945F1B18BE5}">
      <dgm:prSet/>
      <dgm:spPr/>
      <dgm:t>
        <a:bodyPr/>
        <a:lstStyle/>
        <a:p>
          <a:endParaRPr lang="pt-BR" sz="1200"/>
        </a:p>
      </dgm:t>
    </dgm:pt>
    <dgm:pt modelId="{4650B92D-458A-F14D-8222-2FD5CF01D0BE}">
      <dgm:prSet phldrT="[Text]" custT="1"/>
      <dgm:spPr/>
      <dgm:t>
        <a:bodyPr/>
        <a:lstStyle/>
        <a:p>
          <a:r>
            <a:rPr lang="pt-BR" sz="2800" dirty="0" smtClean="0"/>
            <a:t>Publica</a:t>
          </a:r>
          <a:r>
            <a:rPr lang="pt-BR" sz="2800" dirty="0" smtClean="0"/>
            <a:t>ção em SCORM</a:t>
          </a:r>
          <a:endParaRPr lang="pt-BR" sz="2800" dirty="0"/>
        </a:p>
      </dgm:t>
    </dgm:pt>
    <dgm:pt modelId="{1C4CC3E5-5E15-FF4D-91DF-886E0D9FEA89}" type="parTrans" cxnId="{58884985-5F2A-2848-AC1A-05B40DE298EC}">
      <dgm:prSet/>
      <dgm:spPr/>
      <dgm:t>
        <a:bodyPr/>
        <a:lstStyle/>
        <a:p>
          <a:endParaRPr lang="pt-BR"/>
        </a:p>
      </dgm:t>
    </dgm:pt>
    <dgm:pt modelId="{31A8A1DC-3E19-5D4A-BB02-3083138F34D5}" type="sibTrans" cxnId="{58884985-5F2A-2848-AC1A-05B40DE298EC}">
      <dgm:prSet/>
      <dgm:spPr/>
      <dgm:t>
        <a:bodyPr/>
        <a:lstStyle/>
        <a:p>
          <a:endParaRPr lang="pt-BR"/>
        </a:p>
      </dgm:t>
    </dgm:pt>
    <dgm:pt modelId="{C7B64748-121E-5B42-9D1E-88DCBE149C7E}">
      <dgm:prSet phldrT="[Text]" custT="1"/>
      <dgm:spPr/>
      <dgm:t>
        <a:bodyPr/>
        <a:lstStyle/>
        <a:p>
          <a:r>
            <a:rPr lang="pt-BR" sz="2800" dirty="0" smtClean="0"/>
            <a:t>HTML5</a:t>
          </a:r>
          <a:endParaRPr lang="pt-BR" sz="2800" dirty="0"/>
        </a:p>
      </dgm:t>
    </dgm:pt>
    <dgm:pt modelId="{54F05CDD-DDB2-0542-8CA1-4E9151B0C745}" type="parTrans" cxnId="{34A3E80A-9E00-7C4F-B936-4119BEDD54D3}">
      <dgm:prSet/>
      <dgm:spPr/>
      <dgm:t>
        <a:bodyPr/>
        <a:lstStyle/>
        <a:p>
          <a:endParaRPr lang="pt-BR"/>
        </a:p>
      </dgm:t>
    </dgm:pt>
    <dgm:pt modelId="{9C8A3059-2E2F-F245-9C9D-75BA54CF3151}" type="sibTrans" cxnId="{34A3E80A-9E00-7C4F-B936-4119BEDD54D3}">
      <dgm:prSet/>
      <dgm:spPr/>
      <dgm:t>
        <a:bodyPr/>
        <a:lstStyle/>
        <a:p>
          <a:endParaRPr lang="pt-BR"/>
        </a:p>
      </dgm:t>
    </dgm:pt>
    <dgm:pt modelId="{0405C1C5-D2A4-6F45-8B24-50D278F41150}" type="pres">
      <dgm:prSet presAssocID="{E6E03C9A-1409-314F-85EB-22E089F52B6E}" presName="diagram" presStyleCnt="0">
        <dgm:presLayoutVars>
          <dgm:dir/>
          <dgm:resizeHandles val="exact"/>
        </dgm:presLayoutVars>
      </dgm:prSet>
      <dgm:spPr/>
    </dgm:pt>
    <dgm:pt modelId="{EE39E36B-C3FC-5E40-8135-A89BD7101EB7}" type="pres">
      <dgm:prSet presAssocID="{58A2BFD9-F21D-DC47-889B-0DBD5473768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F8C9D0-AF59-5547-9FB5-498104AAEEB7}" type="pres">
      <dgm:prSet presAssocID="{5446E3C6-D681-594A-AF0A-E293561E0812}" presName="sibTrans" presStyleCnt="0"/>
      <dgm:spPr/>
    </dgm:pt>
    <dgm:pt modelId="{87C207A0-C45C-F845-8E07-1F50F0EF5EDD}" type="pres">
      <dgm:prSet presAssocID="{C7B64748-121E-5B42-9D1E-88DCBE149C7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FB60EE5-A44E-5646-8179-55860C6A20E7}" type="pres">
      <dgm:prSet presAssocID="{9C8A3059-2E2F-F245-9C9D-75BA54CF3151}" presName="sibTrans" presStyleCnt="0"/>
      <dgm:spPr/>
    </dgm:pt>
    <dgm:pt modelId="{FEE2DD25-A3AE-2F4F-AB26-712C11FDD43F}" type="pres">
      <dgm:prSet presAssocID="{6190610B-E13A-C24C-B105-55678AA12D4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8E4D00-E062-B04A-8B72-6A2E71EA9CCA}" type="pres">
      <dgm:prSet presAssocID="{98F5029B-8C41-D349-BBF5-DEBA1CE28613}" presName="sibTrans" presStyleCnt="0"/>
      <dgm:spPr/>
    </dgm:pt>
    <dgm:pt modelId="{6B722A63-E4A6-7B4F-B28D-C0FB63583AB2}" type="pres">
      <dgm:prSet presAssocID="{C3145B5E-3C91-8B42-BEA8-D201A7E7B08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A6BDF48-0CB3-7C4D-8005-061AF60462AF}" type="pres">
      <dgm:prSet presAssocID="{6DBBB7B8-55A4-2A47-AA53-F708D037510B}" presName="sibTrans" presStyleCnt="0"/>
      <dgm:spPr/>
    </dgm:pt>
    <dgm:pt modelId="{897B01F1-95E5-D64C-863E-9CE8715C5EF6}" type="pres">
      <dgm:prSet presAssocID="{35587E82-6AA9-0B44-BF10-29AF7B4AA8C3}" presName="node" presStyleLbl="node1" presStyleIdx="4" presStyleCnt="7">
        <dgm:presLayoutVars>
          <dgm:bulletEnabled val="1"/>
        </dgm:presLayoutVars>
      </dgm:prSet>
      <dgm:spPr/>
    </dgm:pt>
    <dgm:pt modelId="{E1B69081-02CD-9E46-A76A-2B091B1F793B}" type="pres">
      <dgm:prSet presAssocID="{1B9E8394-6A7F-2545-971E-F89E5998F5A3}" presName="sibTrans" presStyleCnt="0"/>
      <dgm:spPr/>
    </dgm:pt>
    <dgm:pt modelId="{D8E100BD-2BE8-B84C-8905-6E822C992524}" type="pres">
      <dgm:prSet presAssocID="{F6323FD4-516A-4040-BE75-4F1CE0B1343D}" presName="node" presStyleLbl="node1" presStyleIdx="5" presStyleCnt="7">
        <dgm:presLayoutVars>
          <dgm:bulletEnabled val="1"/>
        </dgm:presLayoutVars>
      </dgm:prSet>
      <dgm:spPr/>
    </dgm:pt>
    <dgm:pt modelId="{163BECC9-553E-F341-8101-F52DF08AF761}" type="pres">
      <dgm:prSet presAssocID="{FF4EDD30-506E-6A40-A725-A90B12AE15CB}" presName="sibTrans" presStyleCnt="0"/>
      <dgm:spPr/>
    </dgm:pt>
    <dgm:pt modelId="{9D3EC814-AD36-3449-9C5D-80C2A60A1631}" type="pres">
      <dgm:prSet presAssocID="{4650B92D-458A-F14D-8222-2FD5CF01D0BE}" presName="node" presStyleLbl="node1" presStyleIdx="6" presStyleCnt="7">
        <dgm:presLayoutVars>
          <dgm:bulletEnabled val="1"/>
        </dgm:presLayoutVars>
      </dgm:prSet>
      <dgm:spPr/>
    </dgm:pt>
  </dgm:ptLst>
  <dgm:cxnLst>
    <dgm:cxn modelId="{033CE74E-BAA5-6B42-A6DD-7D33BBDC163D}" type="presOf" srcId="{6190610B-E13A-C24C-B105-55678AA12D47}" destId="{FEE2DD25-A3AE-2F4F-AB26-712C11FDD43F}" srcOrd="0" destOrd="0" presId="urn:microsoft.com/office/officeart/2005/8/layout/default"/>
    <dgm:cxn modelId="{171B328F-525B-CF4C-A78C-1E0237212F6C}" type="presOf" srcId="{C3145B5E-3C91-8B42-BEA8-D201A7E7B082}" destId="{6B722A63-E4A6-7B4F-B28D-C0FB63583AB2}" srcOrd="0" destOrd="0" presId="urn:microsoft.com/office/officeart/2005/8/layout/default"/>
    <dgm:cxn modelId="{5F5877B7-5245-A046-9294-14840317BBBA}" type="presOf" srcId="{4650B92D-458A-F14D-8222-2FD5CF01D0BE}" destId="{9D3EC814-AD36-3449-9C5D-80C2A60A1631}" srcOrd="0" destOrd="0" presId="urn:microsoft.com/office/officeart/2005/8/layout/default"/>
    <dgm:cxn modelId="{F814E93A-3CF9-8040-9F52-907728A0B995}" type="presOf" srcId="{35587E82-6AA9-0B44-BF10-29AF7B4AA8C3}" destId="{897B01F1-95E5-D64C-863E-9CE8715C5EF6}" srcOrd="0" destOrd="0" presId="urn:microsoft.com/office/officeart/2005/8/layout/default"/>
    <dgm:cxn modelId="{3B4073CA-622E-0842-BA12-FBF05F75BF62}" srcId="{E6E03C9A-1409-314F-85EB-22E089F52B6E}" destId="{58A2BFD9-F21D-DC47-889B-0DBD5473768F}" srcOrd="0" destOrd="0" parTransId="{423CB400-4BD8-D649-9FE0-048B2DB27643}" sibTransId="{5446E3C6-D681-594A-AF0A-E293561E0812}"/>
    <dgm:cxn modelId="{9737B247-285A-494F-B637-ECF00E430F03}" type="presOf" srcId="{E6E03C9A-1409-314F-85EB-22E089F52B6E}" destId="{0405C1C5-D2A4-6F45-8B24-50D278F41150}" srcOrd="0" destOrd="0" presId="urn:microsoft.com/office/officeart/2005/8/layout/default"/>
    <dgm:cxn modelId="{E9A92C59-E8D5-9A45-B63C-253921F5638E}" srcId="{E6E03C9A-1409-314F-85EB-22E089F52B6E}" destId="{6190610B-E13A-C24C-B105-55678AA12D47}" srcOrd="2" destOrd="0" parTransId="{6B28E928-41E0-4A48-8D54-F48A5351BAB9}" sibTransId="{98F5029B-8C41-D349-BBF5-DEBA1CE28613}"/>
    <dgm:cxn modelId="{9FE39F8E-BB15-C941-B3C3-4945F1B18BE5}" srcId="{E6E03C9A-1409-314F-85EB-22E089F52B6E}" destId="{35587E82-6AA9-0B44-BF10-29AF7B4AA8C3}" srcOrd="4" destOrd="0" parTransId="{CF3BBB94-CDC9-2B48-AC57-313A78A6A547}" sibTransId="{1B9E8394-6A7F-2545-971E-F89E5998F5A3}"/>
    <dgm:cxn modelId="{1702AD71-774F-AE49-9195-124253084363}" srcId="{E6E03C9A-1409-314F-85EB-22E089F52B6E}" destId="{F6323FD4-516A-4040-BE75-4F1CE0B1343D}" srcOrd="5" destOrd="0" parTransId="{17023F5B-1816-AB48-9DD8-6FAE6EB8A6CE}" sibTransId="{FF4EDD30-506E-6A40-A725-A90B12AE15CB}"/>
    <dgm:cxn modelId="{667FBC67-A911-5F40-A928-A1825F71BD07}" type="presOf" srcId="{C7B64748-121E-5B42-9D1E-88DCBE149C7E}" destId="{87C207A0-C45C-F845-8E07-1F50F0EF5EDD}" srcOrd="0" destOrd="0" presId="urn:microsoft.com/office/officeart/2005/8/layout/default"/>
    <dgm:cxn modelId="{9882D523-E9D5-2B4A-8B62-771FECFCD43E}" srcId="{E6E03C9A-1409-314F-85EB-22E089F52B6E}" destId="{C3145B5E-3C91-8B42-BEA8-D201A7E7B082}" srcOrd="3" destOrd="0" parTransId="{D7B6CD1E-AB12-EE4A-B208-9E488CAC7B4B}" sibTransId="{6DBBB7B8-55A4-2A47-AA53-F708D037510B}"/>
    <dgm:cxn modelId="{147D07DE-CDB1-9B47-9D17-C1CC937D8D6D}" type="presOf" srcId="{58A2BFD9-F21D-DC47-889B-0DBD5473768F}" destId="{EE39E36B-C3FC-5E40-8135-A89BD7101EB7}" srcOrd="0" destOrd="0" presId="urn:microsoft.com/office/officeart/2005/8/layout/default"/>
    <dgm:cxn modelId="{287BF4E2-2D8C-F243-B9F6-4822C7323BD8}" type="presOf" srcId="{F6323FD4-516A-4040-BE75-4F1CE0B1343D}" destId="{D8E100BD-2BE8-B84C-8905-6E822C992524}" srcOrd="0" destOrd="0" presId="urn:microsoft.com/office/officeart/2005/8/layout/default"/>
    <dgm:cxn modelId="{34A3E80A-9E00-7C4F-B936-4119BEDD54D3}" srcId="{E6E03C9A-1409-314F-85EB-22E089F52B6E}" destId="{C7B64748-121E-5B42-9D1E-88DCBE149C7E}" srcOrd="1" destOrd="0" parTransId="{54F05CDD-DDB2-0542-8CA1-4E9151B0C745}" sibTransId="{9C8A3059-2E2F-F245-9C9D-75BA54CF3151}"/>
    <dgm:cxn modelId="{58884985-5F2A-2848-AC1A-05B40DE298EC}" srcId="{E6E03C9A-1409-314F-85EB-22E089F52B6E}" destId="{4650B92D-458A-F14D-8222-2FD5CF01D0BE}" srcOrd="6" destOrd="0" parTransId="{1C4CC3E5-5E15-FF4D-91DF-886E0D9FEA89}" sibTransId="{31A8A1DC-3E19-5D4A-BB02-3083138F34D5}"/>
    <dgm:cxn modelId="{F9CE9DA2-A4F6-9A4F-BC34-9B195E66F5DC}" type="presParOf" srcId="{0405C1C5-D2A4-6F45-8B24-50D278F41150}" destId="{EE39E36B-C3FC-5E40-8135-A89BD7101EB7}" srcOrd="0" destOrd="0" presId="urn:microsoft.com/office/officeart/2005/8/layout/default"/>
    <dgm:cxn modelId="{AE0A9310-ED33-6644-9487-FAEC087C95BA}" type="presParOf" srcId="{0405C1C5-D2A4-6F45-8B24-50D278F41150}" destId="{2AF8C9D0-AF59-5547-9FB5-498104AAEEB7}" srcOrd="1" destOrd="0" presId="urn:microsoft.com/office/officeart/2005/8/layout/default"/>
    <dgm:cxn modelId="{3D2AACA3-2342-D047-9645-7464B6DAE5E4}" type="presParOf" srcId="{0405C1C5-D2A4-6F45-8B24-50D278F41150}" destId="{87C207A0-C45C-F845-8E07-1F50F0EF5EDD}" srcOrd="2" destOrd="0" presId="urn:microsoft.com/office/officeart/2005/8/layout/default"/>
    <dgm:cxn modelId="{2BBD96DF-15E6-274B-9721-4AD30FA5A232}" type="presParOf" srcId="{0405C1C5-D2A4-6F45-8B24-50D278F41150}" destId="{3FB60EE5-A44E-5646-8179-55860C6A20E7}" srcOrd="3" destOrd="0" presId="urn:microsoft.com/office/officeart/2005/8/layout/default"/>
    <dgm:cxn modelId="{24C91359-7B6C-104E-BD82-46EA8E374042}" type="presParOf" srcId="{0405C1C5-D2A4-6F45-8B24-50D278F41150}" destId="{FEE2DD25-A3AE-2F4F-AB26-712C11FDD43F}" srcOrd="4" destOrd="0" presId="urn:microsoft.com/office/officeart/2005/8/layout/default"/>
    <dgm:cxn modelId="{D51A1B2C-8D98-774D-B318-56E6FEF72626}" type="presParOf" srcId="{0405C1C5-D2A4-6F45-8B24-50D278F41150}" destId="{A58E4D00-E062-B04A-8B72-6A2E71EA9CCA}" srcOrd="5" destOrd="0" presId="urn:microsoft.com/office/officeart/2005/8/layout/default"/>
    <dgm:cxn modelId="{617EA26C-3354-1E48-8837-F85E8B1E37D2}" type="presParOf" srcId="{0405C1C5-D2A4-6F45-8B24-50D278F41150}" destId="{6B722A63-E4A6-7B4F-B28D-C0FB63583AB2}" srcOrd="6" destOrd="0" presId="urn:microsoft.com/office/officeart/2005/8/layout/default"/>
    <dgm:cxn modelId="{56CD65EF-0857-8048-A8E2-FE0DBCC3E700}" type="presParOf" srcId="{0405C1C5-D2A4-6F45-8B24-50D278F41150}" destId="{1A6BDF48-0CB3-7C4D-8005-061AF60462AF}" srcOrd="7" destOrd="0" presId="urn:microsoft.com/office/officeart/2005/8/layout/default"/>
    <dgm:cxn modelId="{C3AF68C5-DDA1-9146-8FF2-7BB8490D2C25}" type="presParOf" srcId="{0405C1C5-D2A4-6F45-8B24-50D278F41150}" destId="{897B01F1-95E5-D64C-863E-9CE8715C5EF6}" srcOrd="8" destOrd="0" presId="urn:microsoft.com/office/officeart/2005/8/layout/default"/>
    <dgm:cxn modelId="{65815856-29E6-1F43-A158-F40E9CE7F323}" type="presParOf" srcId="{0405C1C5-D2A4-6F45-8B24-50D278F41150}" destId="{E1B69081-02CD-9E46-A76A-2B091B1F793B}" srcOrd="9" destOrd="0" presId="urn:microsoft.com/office/officeart/2005/8/layout/default"/>
    <dgm:cxn modelId="{724D291C-9BD4-4949-BEEF-8E938ACD5DF8}" type="presParOf" srcId="{0405C1C5-D2A4-6F45-8B24-50D278F41150}" destId="{D8E100BD-2BE8-B84C-8905-6E822C992524}" srcOrd="10" destOrd="0" presId="urn:microsoft.com/office/officeart/2005/8/layout/default"/>
    <dgm:cxn modelId="{1E71E2FC-730B-0C4B-A0DD-22D4FBD3A269}" type="presParOf" srcId="{0405C1C5-D2A4-6F45-8B24-50D278F41150}" destId="{163BECC9-553E-F341-8101-F52DF08AF761}" srcOrd="11" destOrd="0" presId="urn:microsoft.com/office/officeart/2005/8/layout/default"/>
    <dgm:cxn modelId="{A64012E7-4C46-3B4E-B1E6-F4627790B05D}" type="presParOf" srcId="{0405C1C5-D2A4-6F45-8B24-50D278F41150}" destId="{9D3EC814-AD36-3449-9C5D-80C2A60A163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5DD383-8E45-4684-917D-B0F1F07E5909}" type="doc">
      <dgm:prSet loTypeId="urn:microsoft.com/office/officeart/2005/8/layout/b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B611F5F4-19F7-47F7-AD60-6CE417543595}">
      <dgm:prSet phldrT="[Texto]"/>
      <dgm:spPr/>
      <dgm:t>
        <a:bodyPr/>
        <a:lstStyle/>
        <a:p>
          <a:r>
            <a:rPr kumimoji="0" lang="pt-BR" b="0" i="0" u="none" strike="noStrike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Contratação</a:t>
          </a:r>
          <a:endParaRPr lang="pt-BR" dirty="0"/>
        </a:p>
      </dgm:t>
    </dgm:pt>
    <dgm:pt modelId="{11B5E0F2-9B4D-49DB-8BF6-1C0303CF6544}" type="parTrans" cxnId="{555BD747-32A8-40CC-8282-3566366BCA88}">
      <dgm:prSet/>
      <dgm:spPr/>
      <dgm:t>
        <a:bodyPr/>
        <a:lstStyle/>
        <a:p>
          <a:endParaRPr lang="pt-BR"/>
        </a:p>
      </dgm:t>
    </dgm:pt>
    <dgm:pt modelId="{F773D19F-4143-4452-83DF-87D2F8D00C0C}" type="sibTrans" cxnId="{555BD747-32A8-40CC-8282-3566366BCA88}">
      <dgm:prSet/>
      <dgm:spPr/>
      <dgm:t>
        <a:bodyPr/>
        <a:lstStyle/>
        <a:p>
          <a:endParaRPr lang="pt-BR"/>
        </a:p>
      </dgm:t>
    </dgm:pt>
    <dgm:pt modelId="{1BA4EC05-8B9F-4431-A976-1DD5694D82FF}">
      <dgm:prSet phldrT="[Texto]"/>
      <dgm:spPr/>
      <dgm:t>
        <a:bodyPr/>
        <a:lstStyle/>
        <a:p>
          <a:r>
            <a:rPr lang="pt-BR" dirty="0" smtClean="0"/>
            <a:t>Envio de guias e orienta</a:t>
          </a:r>
          <a:r>
            <a:rPr lang="pt-BR" dirty="0" smtClean="0"/>
            <a:t>ção</a:t>
          </a:r>
          <a:endParaRPr lang="pt-BR" dirty="0"/>
        </a:p>
      </dgm:t>
    </dgm:pt>
    <dgm:pt modelId="{EA0D15DB-55DE-4F10-BBB0-C48E1B1D3401}" type="parTrans" cxnId="{5C8FD918-FF1B-4FD5-B675-15DE8F0C0319}">
      <dgm:prSet/>
      <dgm:spPr/>
      <dgm:t>
        <a:bodyPr/>
        <a:lstStyle/>
        <a:p>
          <a:endParaRPr lang="pt-BR"/>
        </a:p>
      </dgm:t>
    </dgm:pt>
    <dgm:pt modelId="{ADE396D1-3AEA-4268-982D-2E08CAC8CC26}" type="sibTrans" cxnId="{5C8FD918-FF1B-4FD5-B675-15DE8F0C0319}">
      <dgm:prSet/>
      <dgm:spPr/>
      <dgm:t>
        <a:bodyPr/>
        <a:lstStyle/>
        <a:p>
          <a:endParaRPr lang="pt-BR"/>
        </a:p>
      </dgm:t>
    </dgm:pt>
    <dgm:pt modelId="{80010D5F-34A3-482A-B44D-986C81260B7E}">
      <dgm:prSet phldrT="[Texto]"/>
      <dgm:spPr/>
      <dgm:t>
        <a:bodyPr/>
        <a:lstStyle/>
        <a:p>
          <a:r>
            <a:rPr lang="pt-BR" noProof="0" dirty="0" smtClean="0"/>
            <a:t>Recebimento 2 unidades</a:t>
          </a:r>
          <a:endParaRPr lang="pt-BR" dirty="0"/>
        </a:p>
      </dgm:t>
    </dgm:pt>
    <dgm:pt modelId="{CC854161-9460-44E4-B794-75E23512425A}" type="parTrans" cxnId="{6C736812-E5A3-4DD3-BBF7-6554A24740B5}">
      <dgm:prSet/>
      <dgm:spPr/>
      <dgm:t>
        <a:bodyPr/>
        <a:lstStyle/>
        <a:p>
          <a:endParaRPr lang="pt-BR"/>
        </a:p>
      </dgm:t>
    </dgm:pt>
    <dgm:pt modelId="{B4101609-6D42-4B87-888B-17C1FE8D8B6A}" type="sibTrans" cxnId="{6C736812-E5A3-4DD3-BBF7-6554A24740B5}">
      <dgm:prSet/>
      <dgm:spPr/>
      <dgm:t>
        <a:bodyPr/>
        <a:lstStyle/>
        <a:p>
          <a:endParaRPr lang="pt-BR"/>
        </a:p>
      </dgm:t>
    </dgm:pt>
    <dgm:pt modelId="{1108EAD5-B147-465D-BCBA-6CB85DCE5F9C}">
      <dgm:prSet phldrT="[Texto]"/>
      <dgm:spPr/>
      <dgm:t>
        <a:bodyPr/>
        <a:lstStyle/>
        <a:p>
          <a:r>
            <a:rPr lang="pt-BR" dirty="0" smtClean="0"/>
            <a:t>Design Educacional 1 </a:t>
          </a:r>
          <a:endParaRPr lang="pt-BR" dirty="0"/>
        </a:p>
      </dgm:t>
    </dgm:pt>
    <dgm:pt modelId="{A2734BDB-2F7D-47FA-A56C-9356DBEE7F47}" type="parTrans" cxnId="{97F38A3C-089C-480D-96F7-CC4A8FD007B4}">
      <dgm:prSet/>
      <dgm:spPr/>
      <dgm:t>
        <a:bodyPr/>
        <a:lstStyle/>
        <a:p>
          <a:endParaRPr lang="pt-BR"/>
        </a:p>
      </dgm:t>
    </dgm:pt>
    <dgm:pt modelId="{85090F40-0ABB-4878-87C7-6537FA69CC82}" type="sibTrans" cxnId="{97F38A3C-089C-480D-96F7-CC4A8FD007B4}">
      <dgm:prSet/>
      <dgm:spPr/>
      <dgm:t>
        <a:bodyPr/>
        <a:lstStyle/>
        <a:p>
          <a:endParaRPr lang="pt-BR"/>
        </a:p>
      </dgm:t>
    </dgm:pt>
    <dgm:pt modelId="{DC0C5E12-6489-4229-A463-02D4DD59D636}">
      <dgm:prSet phldrT="[Texto]"/>
      <dgm:spPr/>
      <dgm:t>
        <a:bodyPr/>
        <a:lstStyle/>
        <a:p>
          <a:r>
            <a:rPr lang="pt-BR" dirty="0" smtClean="0"/>
            <a:t>Parecer t</a:t>
          </a:r>
          <a:r>
            <a:rPr lang="pt-BR" dirty="0" smtClean="0"/>
            <a:t>écnico</a:t>
          </a:r>
          <a:endParaRPr lang="pt-BR" dirty="0"/>
        </a:p>
      </dgm:t>
    </dgm:pt>
    <dgm:pt modelId="{4F4C8540-A8B0-4431-8A68-24D6010994D9}" type="parTrans" cxnId="{78704892-AF49-4546-A956-4E9C8C016FEC}">
      <dgm:prSet/>
      <dgm:spPr/>
      <dgm:t>
        <a:bodyPr/>
        <a:lstStyle/>
        <a:p>
          <a:endParaRPr lang="pt-BR"/>
        </a:p>
      </dgm:t>
    </dgm:pt>
    <dgm:pt modelId="{3E73EAB2-E7DE-4C68-BD39-0059041C9ED5}" type="sibTrans" cxnId="{78704892-AF49-4546-A956-4E9C8C016FEC}">
      <dgm:prSet/>
      <dgm:spPr/>
      <dgm:t>
        <a:bodyPr/>
        <a:lstStyle/>
        <a:p>
          <a:endParaRPr lang="pt-BR"/>
        </a:p>
      </dgm:t>
    </dgm:pt>
    <dgm:pt modelId="{70FC4C4C-23A3-4205-8B74-9E1A1FBAD52E}">
      <dgm:prSet phldrT="[Texto]"/>
      <dgm:spPr/>
      <dgm:t>
        <a:bodyPr/>
        <a:lstStyle/>
        <a:p>
          <a:r>
            <a:rPr lang="pt-BR" dirty="0" smtClean="0"/>
            <a:t>Recebimento 4 </a:t>
          </a:r>
          <a:r>
            <a:rPr lang="pt-BR" dirty="0" err="1" smtClean="0"/>
            <a:t>unidaes</a:t>
          </a:r>
          <a:endParaRPr lang="pt-BR" dirty="0"/>
        </a:p>
      </dgm:t>
    </dgm:pt>
    <dgm:pt modelId="{D26ADDB7-A0F6-446A-A342-482B259B4B16}" type="parTrans" cxnId="{48296E35-C538-47FC-B438-627517F39089}">
      <dgm:prSet/>
      <dgm:spPr/>
      <dgm:t>
        <a:bodyPr/>
        <a:lstStyle/>
        <a:p>
          <a:endParaRPr lang="pt-BR"/>
        </a:p>
      </dgm:t>
    </dgm:pt>
    <dgm:pt modelId="{000FEA8F-1B75-46DD-B669-18925E293F76}" type="sibTrans" cxnId="{48296E35-C538-47FC-B438-627517F39089}">
      <dgm:prSet/>
      <dgm:spPr/>
      <dgm:t>
        <a:bodyPr/>
        <a:lstStyle/>
        <a:p>
          <a:endParaRPr lang="pt-BR"/>
        </a:p>
      </dgm:t>
    </dgm:pt>
    <dgm:pt modelId="{60C68108-4212-4832-B8E1-5856C239DE07}">
      <dgm:prSet phldrT="[Texto]"/>
      <dgm:spPr/>
      <dgm:t>
        <a:bodyPr/>
        <a:lstStyle/>
        <a:p>
          <a:r>
            <a:rPr lang="pt-BR" dirty="0" smtClean="0"/>
            <a:t>Designe Educacional 2</a:t>
          </a:r>
          <a:endParaRPr lang="pt-BR" dirty="0"/>
        </a:p>
      </dgm:t>
    </dgm:pt>
    <dgm:pt modelId="{EAA0959B-9BD0-4C49-8ADA-6A801F70CDAF}" type="parTrans" cxnId="{8B27B820-04E5-4E52-94AB-EC73FCA053CD}">
      <dgm:prSet/>
      <dgm:spPr/>
      <dgm:t>
        <a:bodyPr/>
        <a:lstStyle/>
        <a:p>
          <a:endParaRPr lang="pt-BR"/>
        </a:p>
      </dgm:t>
    </dgm:pt>
    <dgm:pt modelId="{3D102C18-8B3B-4CD5-9670-73B0C16DC014}" type="sibTrans" cxnId="{8B27B820-04E5-4E52-94AB-EC73FCA053CD}">
      <dgm:prSet/>
      <dgm:spPr/>
      <dgm:t>
        <a:bodyPr/>
        <a:lstStyle/>
        <a:p>
          <a:endParaRPr lang="pt-BR"/>
        </a:p>
      </dgm:t>
    </dgm:pt>
    <dgm:pt modelId="{32288016-66A2-4FEE-97FB-7A7250BED2BB}">
      <dgm:prSet phldrT="[Texto]"/>
      <dgm:spPr/>
      <dgm:t>
        <a:bodyPr/>
        <a:lstStyle/>
        <a:p>
          <a:r>
            <a:rPr lang="pt-BR" dirty="0" err="1" smtClean="0"/>
            <a:t>Pre-storyboard</a:t>
          </a:r>
          <a:endParaRPr lang="pt-BR" dirty="0"/>
        </a:p>
      </dgm:t>
    </dgm:pt>
    <dgm:pt modelId="{B5F23F0D-24C0-4182-897D-82F1639148F9}" type="parTrans" cxnId="{747490F8-21CD-4BAB-B92D-2776D782E772}">
      <dgm:prSet/>
      <dgm:spPr/>
      <dgm:t>
        <a:bodyPr/>
        <a:lstStyle/>
        <a:p>
          <a:endParaRPr lang="pt-BR"/>
        </a:p>
      </dgm:t>
    </dgm:pt>
    <dgm:pt modelId="{013B658C-F85D-41F6-9211-E0D267FFACD4}" type="sibTrans" cxnId="{747490F8-21CD-4BAB-B92D-2776D782E772}">
      <dgm:prSet/>
      <dgm:spPr/>
      <dgm:t>
        <a:bodyPr/>
        <a:lstStyle/>
        <a:p>
          <a:endParaRPr lang="pt-BR"/>
        </a:p>
      </dgm:t>
    </dgm:pt>
    <dgm:pt modelId="{DB850C42-860A-4616-8234-91985BA26D80}">
      <dgm:prSet phldrT="[Texto]"/>
      <dgm:spPr/>
      <dgm:t>
        <a:bodyPr/>
        <a:lstStyle/>
        <a:p>
          <a:r>
            <a:rPr lang="pt-BR" dirty="0" smtClean="0"/>
            <a:t>Parecer final</a:t>
          </a:r>
          <a:endParaRPr lang="pt-BR" dirty="0"/>
        </a:p>
      </dgm:t>
    </dgm:pt>
    <dgm:pt modelId="{AB88B886-D70C-40E7-9B18-44F921DCF63B}" type="parTrans" cxnId="{6E21CB6C-7C5E-4012-8950-3BAFF3D5CFB3}">
      <dgm:prSet/>
      <dgm:spPr/>
      <dgm:t>
        <a:bodyPr/>
        <a:lstStyle/>
        <a:p>
          <a:endParaRPr lang="pt-BR"/>
        </a:p>
      </dgm:t>
    </dgm:pt>
    <dgm:pt modelId="{732C699B-423E-443B-94B5-399610D32D49}" type="sibTrans" cxnId="{6E21CB6C-7C5E-4012-8950-3BAFF3D5CFB3}">
      <dgm:prSet/>
      <dgm:spPr/>
      <dgm:t>
        <a:bodyPr/>
        <a:lstStyle/>
        <a:p>
          <a:endParaRPr lang="pt-BR"/>
        </a:p>
      </dgm:t>
    </dgm:pt>
    <dgm:pt modelId="{938D1493-A77F-4744-8B25-D5F69D9F2D4E}">
      <dgm:prSet phldrT="[Texto]"/>
      <dgm:spPr/>
      <dgm:t>
        <a:bodyPr/>
        <a:lstStyle/>
        <a:p>
          <a:r>
            <a:rPr lang="pt-BR" dirty="0" err="1" smtClean="0"/>
            <a:t>Storyboard</a:t>
          </a:r>
          <a:endParaRPr lang="pt-BR" dirty="0"/>
        </a:p>
      </dgm:t>
    </dgm:pt>
    <dgm:pt modelId="{E86D9255-BEA1-446F-BFAE-FE0E58747C08}" type="parTrans" cxnId="{4E4F2CFD-A6C2-42A9-8413-046D9FEA11B5}">
      <dgm:prSet/>
      <dgm:spPr/>
      <dgm:t>
        <a:bodyPr/>
        <a:lstStyle/>
        <a:p>
          <a:endParaRPr lang="pt-BR"/>
        </a:p>
      </dgm:t>
    </dgm:pt>
    <dgm:pt modelId="{369D1482-FD92-4808-8CA2-361A912E4B43}" type="sibTrans" cxnId="{4E4F2CFD-A6C2-42A9-8413-046D9FEA11B5}">
      <dgm:prSet/>
      <dgm:spPr/>
      <dgm:t>
        <a:bodyPr/>
        <a:lstStyle/>
        <a:p>
          <a:endParaRPr lang="pt-BR"/>
        </a:p>
      </dgm:t>
    </dgm:pt>
    <dgm:pt modelId="{A6DEA424-4571-4AA1-9C0E-6D7EED78D29B}">
      <dgm:prSet phldrT="[Texto]"/>
      <dgm:spPr/>
      <dgm:t>
        <a:bodyPr/>
        <a:lstStyle/>
        <a:p>
          <a:r>
            <a:rPr lang="pt-BR" dirty="0" err="1" smtClean="0"/>
            <a:t>GoMo</a:t>
          </a:r>
          <a:endParaRPr lang="pt-BR" dirty="0"/>
        </a:p>
      </dgm:t>
    </dgm:pt>
    <dgm:pt modelId="{87854227-36AD-4AE0-BEF3-C24ED86FC3E3}" type="parTrans" cxnId="{59550A43-D0AA-4077-A11C-4B59E4AFC0BF}">
      <dgm:prSet/>
      <dgm:spPr/>
      <dgm:t>
        <a:bodyPr/>
        <a:lstStyle/>
        <a:p>
          <a:endParaRPr lang="pt-BR"/>
        </a:p>
      </dgm:t>
    </dgm:pt>
    <dgm:pt modelId="{BA856AAE-6AF3-46E4-9B3E-9AB7DB04A1A0}" type="sibTrans" cxnId="{59550A43-D0AA-4077-A11C-4B59E4AFC0BF}">
      <dgm:prSet/>
      <dgm:spPr/>
      <dgm:t>
        <a:bodyPr/>
        <a:lstStyle/>
        <a:p>
          <a:endParaRPr lang="pt-BR"/>
        </a:p>
      </dgm:t>
    </dgm:pt>
    <dgm:pt modelId="{D6D4D5BE-FA88-4C3E-B028-34796FF5B289}">
      <dgm:prSet phldrT="[Texto]"/>
      <dgm:spPr/>
      <dgm:t>
        <a:bodyPr/>
        <a:lstStyle/>
        <a:p>
          <a:r>
            <a:rPr lang="pt-BR" dirty="0" smtClean="0"/>
            <a:t>Revis</a:t>
          </a:r>
          <a:r>
            <a:rPr lang="pt-BR" dirty="0" smtClean="0"/>
            <a:t>ão</a:t>
          </a:r>
          <a:endParaRPr lang="pt-BR" dirty="0"/>
        </a:p>
      </dgm:t>
    </dgm:pt>
    <dgm:pt modelId="{AE527783-57C2-4673-A1A0-FE58E80E3179}" type="parTrans" cxnId="{ED92ED3B-FBAD-45D5-A123-A48406E34942}">
      <dgm:prSet/>
      <dgm:spPr/>
      <dgm:t>
        <a:bodyPr/>
        <a:lstStyle/>
        <a:p>
          <a:endParaRPr lang="pt-BR"/>
        </a:p>
      </dgm:t>
    </dgm:pt>
    <dgm:pt modelId="{89B42FA5-CBC8-44AB-94CB-FDF7DA4B8EFA}" type="sibTrans" cxnId="{ED92ED3B-FBAD-45D5-A123-A48406E34942}">
      <dgm:prSet/>
      <dgm:spPr/>
      <dgm:t>
        <a:bodyPr/>
        <a:lstStyle/>
        <a:p>
          <a:endParaRPr lang="pt-BR"/>
        </a:p>
      </dgm:t>
    </dgm:pt>
    <dgm:pt modelId="{E0E41AB6-8375-4F61-A46F-E6D72C183FCB}">
      <dgm:prSet phldrT="[Texto]"/>
      <dgm:spPr/>
      <dgm:t>
        <a:bodyPr/>
        <a:lstStyle/>
        <a:p>
          <a:r>
            <a:rPr lang="pt-BR" dirty="0" smtClean="0"/>
            <a:t>Publica</a:t>
          </a:r>
          <a:r>
            <a:rPr lang="pt-BR" dirty="0" smtClean="0"/>
            <a:t>ção no AVA</a:t>
          </a:r>
          <a:endParaRPr lang="pt-BR" dirty="0"/>
        </a:p>
      </dgm:t>
    </dgm:pt>
    <dgm:pt modelId="{29BDF006-0A9C-4CD2-B133-5B2A0559AAD0}" type="parTrans" cxnId="{E9837946-AFAD-4DE1-ACB0-02D6947780CD}">
      <dgm:prSet/>
      <dgm:spPr/>
      <dgm:t>
        <a:bodyPr/>
        <a:lstStyle/>
        <a:p>
          <a:endParaRPr lang="pt-BR"/>
        </a:p>
      </dgm:t>
    </dgm:pt>
    <dgm:pt modelId="{0A444AB8-C590-477F-9AB9-E7F4450ADD64}" type="sibTrans" cxnId="{E9837946-AFAD-4DE1-ACB0-02D6947780CD}">
      <dgm:prSet/>
      <dgm:spPr/>
      <dgm:t>
        <a:bodyPr/>
        <a:lstStyle/>
        <a:p>
          <a:endParaRPr lang="pt-BR"/>
        </a:p>
      </dgm:t>
    </dgm:pt>
    <dgm:pt modelId="{61F99FD5-891E-6A4B-8331-2C9BFEA328F7}">
      <dgm:prSet phldrT="[Texto]"/>
      <dgm:spPr/>
      <dgm:t>
        <a:bodyPr/>
        <a:lstStyle/>
        <a:p>
          <a:r>
            <a:rPr lang="pt-BR" dirty="0" smtClean="0"/>
            <a:t>Testes</a:t>
          </a:r>
          <a:endParaRPr lang="pt-BR" dirty="0"/>
        </a:p>
      </dgm:t>
    </dgm:pt>
    <dgm:pt modelId="{2E4183D0-1ECB-CD4C-9881-4DC1BD47A0D1}" type="parTrans" cxnId="{C7D6B80F-D5F2-A14D-9222-D2E96D245576}">
      <dgm:prSet/>
      <dgm:spPr/>
      <dgm:t>
        <a:bodyPr/>
        <a:lstStyle/>
        <a:p>
          <a:endParaRPr lang="pt-BR"/>
        </a:p>
      </dgm:t>
    </dgm:pt>
    <dgm:pt modelId="{DC45B84A-0FCD-E847-9FBF-2A9799B30886}" type="sibTrans" cxnId="{C7D6B80F-D5F2-A14D-9222-D2E96D245576}">
      <dgm:prSet/>
      <dgm:spPr/>
      <dgm:t>
        <a:bodyPr/>
        <a:lstStyle/>
        <a:p>
          <a:endParaRPr lang="pt-BR"/>
        </a:p>
      </dgm:t>
    </dgm:pt>
    <dgm:pt modelId="{60EA6E17-A976-9F45-B043-674F607D2E56}">
      <dgm:prSet phldrT="[Texto]"/>
      <dgm:spPr/>
      <dgm:t>
        <a:bodyPr/>
        <a:lstStyle/>
        <a:p>
          <a:r>
            <a:rPr lang="pt-BR" dirty="0" smtClean="0"/>
            <a:t>Ajustes</a:t>
          </a:r>
          <a:endParaRPr lang="pt-BR" dirty="0"/>
        </a:p>
      </dgm:t>
    </dgm:pt>
    <dgm:pt modelId="{E2F64BAD-D113-6A49-91C1-D1F36EFE08C7}" type="parTrans" cxnId="{1499B478-3D4E-964A-8568-636FDFC94C92}">
      <dgm:prSet/>
      <dgm:spPr/>
    </dgm:pt>
    <dgm:pt modelId="{1DA0CE39-064F-A549-B693-1B224CCB7F6E}" type="sibTrans" cxnId="{1499B478-3D4E-964A-8568-636FDFC94C92}">
      <dgm:prSet/>
      <dgm:spPr/>
      <dgm:t>
        <a:bodyPr/>
        <a:lstStyle/>
        <a:p>
          <a:endParaRPr lang="pt-BR"/>
        </a:p>
      </dgm:t>
    </dgm:pt>
    <dgm:pt modelId="{745CC847-63EE-C842-A165-1854C1478ACA}">
      <dgm:prSet phldrT="[Texto]"/>
      <dgm:spPr/>
      <dgm:t>
        <a:bodyPr/>
        <a:lstStyle/>
        <a:p>
          <a:r>
            <a:rPr lang="pt-BR" dirty="0" smtClean="0"/>
            <a:t>Publica</a:t>
          </a:r>
          <a:r>
            <a:rPr lang="pt-BR" dirty="0" smtClean="0"/>
            <a:t>ção SCORM</a:t>
          </a:r>
          <a:endParaRPr lang="pt-BR" dirty="0"/>
        </a:p>
      </dgm:t>
    </dgm:pt>
    <dgm:pt modelId="{351FA26B-1225-0449-A1BD-EBC65F0D95B8}" type="parTrans" cxnId="{CAD0156E-CE32-C74D-9D87-DA6814F3787D}">
      <dgm:prSet/>
      <dgm:spPr/>
    </dgm:pt>
    <dgm:pt modelId="{710A0BFA-2989-FD46-933D-7FBBE96DE50C}" type="sibTrans" cxnId="{CAD0156E-CE32-C74D-9D87-DA6814F3787D}">
      <dgm:prSet/>
      <dgm:spPr/>
      <dgm:t>
        <a:bodyPr/>
        <a:lstStyle/>
        <a:p>
          <a:endParaRPr lang="pt-BR"/>
        </a:p>
      </dgm:t>
    </dgm:pt>
    <dgm:pt modelId="{F31EE93F-5372-40BF-9D57-3BE7C4744EE3}" type="pres">
      <dgm:prSet presAssocID="{065DD383-8E45-4684-917D-B0F1F07E590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9E85D1D-8B25-4758-B40A-6CAB0D12B91F}" type="pres">
      <dgm:prSet presAssocID="{B611F5F4-19F7-47F7-AD60-6CE417543595}" presName="node" presStyleLbl="node1" presStyleIdx="0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6F9BFE-C0FF-4193-A6D9-44C9E9998CF6}" type="pres">
      <dgm:prSet presAssocID="{F773D19F-4143-4452-83DF-87D2F8D00C0C}" presName="sibTrans" presStyleLbl="sibTrans1D1" presStyleIdx="0" presStyleCnt="15"/>
      <dgm:spPr/>
      <dgm:t>
        <a:bodyPr/>
        <a:lstStyle/>
        <a:p>
          <a:endParaRPr lang="pt-BR"/>
        </a:p>
      </dgm:t>
    </dgm:pt>
    <dgm:pt modelId="{569470D5-1495-431C-88CF-C564633AEDDC}" type="pres">
      <dgm:prSet presAssocID="{F773D19F-4143-4452-83DF-87D2F8D00C0C}" presName="connectorText" presStyleLbl="sibTrans1D1" presStyleIdx="0" presStyleCnt="15"/>
      <dgm:spPr/>
      <dgm:t>
        <a:bodyPr/>
        <a:lstStyle/>
        <a:p>
          <a:endParaRPr lang="pt-BR"/>
        </a:p>
      </dgm:t>
    </dgm:pt>
    <dgm:pt modelId="{B223459F-7125-4D35-B9F1-71AAA943E637}" type="pres">
      <dgm:prSet presAssocID="{1BA4EC05-8B9F-4431-A976-1DD5694D82FF}" presName="node" presStyleLbl="node1" presStyleIdx="1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C42BE8-79D1-4AD5-826D-34ACCE7A4C1D}" type="pres">
      <dgm:prSet presAssocID="{ADE396D1-3AEA-4268-982D-2E08CAC8CC26}" presName="sibTrans" presStyleLbl="sibTrans1D1" presStyleIdx="1" presStyleCnt="15"/>
      <dgm:spPr/>
      <dgm:t>
        <a:bodyPr/>
        <a:lstStyle/>
        <a:p>
          <a:endParaRPr lang="pt-BR"/>
        </a:p>
      </dgm:t>
    </dgm:pt>
    <dgm:pt modelId="{9405B636-CF9F-4014-9EB9-9CDBF7945EE2}" type="pres">
      <dgm:prSet presAssocID="{ADE396D1-3AEA-4268-982D-2E08CAC8CC26}" presName="connectorText" presStyleLbl="sibTrans1D1" presStyleIdx="1" presStyleCnt="15"/>
      <dgm:spPr/>
      <dgm:t>
        <a:bodyPr/>
        <a:lstStyle/>
        <a:p>
          <a:endParaRPr lang="pt-BR"/>
        </a:p>
      </dgm:t>
    </dgm:pt>
    <dgm:pt modelId="{694722FF-FF5E-4A59-9DF9-28407C99107F}" type="pres">
      <dgm:prSet presAssocID="{80010D5F-34A3-482A-B44D-986C81260B7E}" presName="node" presStyleLbl="node1" presStyleIdx="2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0362A2-07E3-4097-BB9A-5D01B867A80D}" type="pres">
      <dgm:prSet presAssocID="{B4101609-6D42-4B87-888B-17C1FE8D8B6A}" presName="sibTrans" presStyleLbl="sibTrans1D1" presStyleIdx="2" presStyleCnt="15"/>
      <dgm:spPr/>
      <dgm:t>
        <a:bodyPr/>
        <a:lstStyle/>
        <a:p>
          <a:endParaRPr lang="pt-BR"/>
        </a:p>
      </dgm:t>
    </dgm:pt>
    <dgm:pt modelId="{99C5AF80-12E1-4E11-ADA6-466B336780A7}" type="pres">
      <dgm:prSet presAssocID="{B4101609-6D42-4B87-888B-17C1FE8D8B6A}" presName="connectorText" presStyleLbl="sibTrans1D1" presStyleIdx="2" presStyleCnt="15"/>
      <dgm:spPr/>
      <dgm:t>
        <a:bodyPr/>
        <a:lstStyle/>
        <a:p>
          <a:endParaRPr lang="pt-BR"/>
        </a:p>
      </dgm:t>
    </dgm:pt>
    <dgm:pt modelId="{5FF6E95B-5E6E-4652-97F8-295E1E08C3A1}" type="pres">
      <dgm:prSet presAssocID="{1108EAD5-B147-465D-BCBA-6CB85DCE5F9C}" presName="node" presStyleLbl="node1" presStyleIdx="3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5A375F-D379-4B3F-B1E8-CB65FA3617B6}" type="pres">
      <dgm:prSet presAssocID="{85090F40-0ABB-4878-87C7-6537FA69CC82}" presName="sibTrans" presStyleLbl="sibTrans1D1" presStyleIdx="3" presStyleCnt="15"/>
      <dgm:spPr/>
      <dgm:t>
        <a:bodyPr/>
        <a:lstStyle/>
        <a:p>
          <a:endParaRPr lang="pt-BR"/>
        </a:p>
      </dgm:t>
    </dgm:pt>
    <dgm:pt modelId="{532A3EF2-63CC-4EB3-9D7E-10CE3876754B}" type="pres">
      <dgm:prSet presAssocID="{85090F40-0ABB-4878-87C7-6537FA69CC82}" presName="connectorText" presStyleLbl="sibTrans1D1" presStyleIdx="3" presStyleCnt="15"/>
      <dgm:spPr/>
      <dgm:t>
        <a:bodyPr/>
        <a:lstStyle/>
        <a:p>
          <a:endParaRPr lang="pt-BR"/>
        </a:p>
      </dgm:t>
    </dgm:pt>
    <dgm:pt modelId="{8EB75861-673D-4AE6-958F-BA3F7080F295}" type="pres">
      <dgm:prSet presAssocID="{DC0C5E12-6489-4229-A463-02D4DD59D636}" presName="node" presStyleLbl="node1" presStyleIdx="4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673EA7-75C9-46C7-A367-76B9D09CC6E3}" type="pres">
      <dgm:prSet presAssocID="{3E73EAB2-E7DE-4C68-BD39-0059041C9ED5}" presName="sibTrans" presStyleLbl="sibTrans1D1" presStyleIdx="4" presStyleCnt="15"/>
      <dgm:spPr/>
      <dgm:t>
        <a:bodyPr/>
        <a:lstStyle/>
        <a:p>
          <a:endParaRPr lang="pt-BR"/>
        </a:p>
      </dgm:t>
    </dgm:pt>
    <dgm:pt modelId="{A7949C67-8EA4-4A77-9B10-4B61EDB20C8F}" type="pres">
      <dgm:prSet presAssocID="{3E73EAB2-E7DE-4C68-BD39-0059041C9ED5}" presName="connectorText" presStyleLbl="sibTrans1D1" presStyleIdx="4" presStyleCnt="15"/>
      <dgm:spPr/>
      <dgm:t>
        <a:bodyPr/>
        <a:lstStyle/>
        <a:p>
          <a:endParaRPr lang="pt-BR"/>
        </a:p>
      </dgm:t>
    </dgm:pt>
    <dgm:pt modelId="{A5B75E6C-942E-4ED4-A1F4-66105F452374}" type="pres">
      <dgm:prSet presAssocID="{70FC4C4C-23A3-4205-8B74-9E1A1FBAD52E}" presName="node" presStyleLbl="node1" presStyleIdx="5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34FD48-E2C5-4A10-8ACD-6B04B796B090}" type="pres">
      <dgm:prSet presAssocID="{000FEA8F-1B75-46DD-B669-18925E293F76}" presName="sibTrans" presStyleLbl="sibTrans1D1" presStyleIdx="5" presStyleCnt="15"/>
      <dgm:spPr/>
      <dgm:t>
        <a:bodyPr/>
        <a:lstStyle/>
        <a:p>
          <a:endParaRPr lang="pt-BR"/>
        </a:p>
      </dgm:t>
    </dgm:pt>
    <dgm:pt modelId="{0CE1D051-11B4-481D-8C24-F88F4FFEB8BC}" type="pres">
      <dgm:prSet presAssocID="{000FEA8F-1B75-46DD-B669-18925E293F76}" presName="connectorText" presStyleLbl="sibTrans1D1" presStyleIdx="5" presStyleCnt="15"/>
      <dgm:spPr/>
      <dgm:t>
        <a:bodyPr/>
        <a:lstStyle/>
        <a:p>
          <a:endParaRPr lang="pt-BR"/>
        </a:p>
      </dgm:t>
    </dgm:pt>
    <dgm:pt modelId="{477EAC4F-2AC7-4100-B0A6-0FDAAF895FDA}" type="pres">
      <dgm:prSet presAssocID="{60C68108-4212-4832-B8E1-5856C239DE07}" presName="node" presStyleLbl="node1" presStyleIdx="6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31A336-BDA7-4BE7-9F88-08715684A658}" type="pres">
      <dgm:prSet presAssocID="{3D102C18-8B3B-4CD5-9670-73B0C16DC014}" presName="sibTrans" presStyleLbl="sibTrans1D1" presStyleIdx="6" presStyleCnt="15"/>
      <dgm:spPr/>
      <dgm:t>
        <a:bodyPr/>
        <a:lstStyle/>
        <a:p>
          <a:endParaRPr lang="pt-BR"/>
        </a:p>
      </dgm:t>
    </dgm:pt>
    <dgm:pt modelId="{1B394922-BC18-4C34-8F6E-E1B685DD739A}" type="pres">
      <dgm:prSet presAssocID="{3D102C18-8B3B-4CD5-9670-73B0C16DC014}" presName="connectorText" presStyleLbl="sibTrans1D1" presStyleIdx="6" presStyleCnt="15"/>
      <dgm:spPr/>
      <dgm:t>
        <a:bodyPr/>
        <a:lstStyle/>
        <a:p>
          <a:endParaRPr lang="pt-BR"/>
        </a:p>
      </dgm:t>
    </dgm:pt>
    <dgm:pt modelId="{BDB040F0-4C3D-442A-90B8-6DA902DF526E}" type="pres">
      <dgm:prSet presAssocID="{DB850C42-860A-4616-8234-91985BA26D80}" presName="node" presStyleLbl="node1" presStyleIdx="7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23D073-8CC0-4046-93B1-4DCF5FAEB9E1}" type="pres">
      <dgm:prSet presAssocID="{732C699B-423E-443B-94B5-399610D32D49}" presName="sibTrans" presStyleLbl="sibTrans1D1" presStyleIdx="7" presStyleCnt="15"/>
      <dgm:spPr/>
      <dgm:t>
        <a:bodyPr/>
        <a:lstStyle/>
        <a:p>
          <a:endParaRPr lang="pt-BR"/>
        </a:p>
      </dgm:t>
    </dgm:pt>
    <dgm:pt modelId="{5733EF4F-51F5-49C2-8FC3-061A20E2DCF7}" type="pres">
      <dgm:prSet presAssocID="{732C699B-423E-443B-94B5-399610D32D49}" presName="connectorText" presStyleLbl="sibTrans1D1" presStyleIdx="7" presStyleCnt="15"/>
      <dgm:spPr/>
      <dgm:t>
        <a:bodyPr/>
        <a:lstStyle/>
        <a:p>
          <a:endParaRPr lang="pt-BR"/>
        </a:p>
      </dgm:t>
    </dgm:pt>
    <dgm:pt modelId="{D34E6591-D131-4FE4-9544-1E2D7A451A64}" type="pres">
      <dgm:prSet presAssocID="{32288016-66A2-4FEE-97FB-7A7250BED2BB}" presName="node" presStyleLbl="node1" presStyleIdx="8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D48C45-7315-451F-8CA1-20E4BE157F04}" type="pres">
      <dgm:prSet presAssocID="{013B658C-F85D-41F6-9211-E0D267FFACD4}" presName="sibTrans" presStyleLbl="sibTrans1D1" presStyleIdx="8" presStyleCnt="15"/>
      <dgm:spPr/>
      <dgm:t>
        <a:bodyPr/>
        <a:lstStyle/>
        <a:p>
          <a:endParaRPr lang="pt-BR"/>
        </a:p>
      </dgm:t>
    </dgm:pt>
    <dgm:pt modelId="{1EF486FA-84EC-417C-B656-840838184287}" type="pres">
      <dgm:prSet presAssocID="{013B658C-F85D-41F6-9211-E0D267FFACD4}" presName="connectorText" presStyleLbl="sibTrans1D1" presStyleIdx="8" presStyleCnt="15"/>
      <dgm:spPr/>
      <dgm:t>
        <a:bodyPr/>
        <a:lstStyle/>
        <a:p>
          <a:endParaRPr lang="pt-BR"/>
        </a:p>
      </dgm:t>
    </dgm:pt>
    <dgm:pt modelId="{CF444ED6-A58A-4A62-A261-260F8EDFF4F2}" type="pres">
      <dgm:prSet presAssocID="{938D1493-A77F-4744-8B25-D5F69D9F2D4E}" presName="node" presStyleLbl="node1" presStyleIdx="9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04EE47-A19B-42A4-95C4-A3453811CA41}" type="pres">
      <dgm:prSet presAssocID="{369D1482-FD92-4808-8CA2-361A912E4B43}" presName="sibTrans" presStyleLbl="sibTrans1D1" presStyleIdx="9" presStyleCnt="15"/>
      <dgm:spPr/>
      <dgm:t>
        <a:bodyPr/>
        <a:lstStyle/>
        <a:p>
          <a:endParaRPr lang="pt-BR"/>
        </a:p>
      </dgm:t>
    </dgm:pt>
    <dgm:pt modelId="{6DCFCBAB-3451-46DE-AF0D-186F950F759F}" type="pres">
      <dgm:prSet presAssocID="{369D1482-FD92-4808-8CA2-361A912E4B43}" presName="connectorText" presStyleLbl="sibTrans1D1" presStyleIdx="9" presStyleCnt="15"/>
      <dgm:spPr/>
      <dgm:t>
        <a:bodyPr/>
        <a:lstStyle/>
        <a:p>
          <a:endParaRPr lang="pt-BR"/>
        </a:p>
      </dgm:t>
    </dgm:pt>
    <dgm:pt modelId="{C6B2E653-2185-46DD-9BBA-E156B6DC43F6}" type="pres">
      <dgm:prSet presAssocID="{D6D4D5BE-FA88-4C3E-B028-34796FF5B289}" presName="node" presStyleLbl="node1" presStyleIdx="10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A4B4A65-8711-4659-867E-527D320488C4}" type="pres">
      <dgm:prSet presAssocID="{89B42FA5-CBC8-44AB-94CB-FDF7DA4B8EFA}" presName="sibTrans" presStyleLbl="sibTrans1D1" presStyleIdx="10" presStyleCnt="15"/>
      <dgm:spPr/>
      <dgm:t>
        <a:bodyPr/>
        <a:lstStyle/>
        <a:p>
          <a:endParaRPr lang="pt-BR"/>
        </a:p>
      </dgm:t>
    </dgm:pt>
    <dgm:pt modelId="{26C37207-304A-4500-A7B9-4CA34AB2BE19}" type="pres">
      <dgm:prSet presAssocID="{89B42FA5-CBC8-44AB-94CB-FDF7DA4B8EFA}" presName="connectorText" presStyleLbl="sibTrans1D1" presStyleIdx="10" presStyleCnt="15"/>
      <dgm:spPr/>
      <dgm:t>
        <a:bodyPr/>
        <a:lstStyle/>
        <a:p>
          <a:endParaRPr lang="pt-BR"/>
        </a:p>
      </dgm:t>
    </dgm:pt>
    <dgm:pt modelId="{B5711CED-05E8-45CA-8640-121B9A327AF2}" type="pres">
      <dgm:prSet presAssocID="{A6DEA424-4571-4AA1-9C0E-6D7EED78D29B}" presName="node" presStyleLbl="node1" presStyleIdx="11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8DFB37C-7C8C-44BA-A2B6-492FC320FF2E}" type="pres">
      <dgm:prSet presAssocID="{BA856AAE-6AF3-46E4-9B3E-9AB7DB04A1A0}" presName="sibTrans" presStyleLbl="sibTrans1D1" presStyleIdx="11" presStyleCnt="15"/>
      <dgm:spPr/>
      <dgm:t>
        <a:bodyPr/>
        <a:lstStyle/>
        <a:p>
          <a:endParaRPr lang="pt-BR"/>
        </a:p>
      </dgm:t>
    </dgm:pt>
    <dgm:pt modelId="{B09A0339-ACC4-436A-997C-8A42ACEDC430}" type="pres">
      <dgm:prSet presAssocID="{BA856AAE-6AF3-46E4-9B3E-9AB7DB04A1A0}" presName="connectorText" presStyleLbl="sibTrans1D1" presStyleIdx="11" presStyleCnt="15"/>
      <dgm:spPr/>
      <dgm:t>
        <a:bodyPr/>
        <a:lstStyle/>
        <a:p>
          <a:endParaRPr lang="pt-BR"/>
        </a:p>
      </dgm:t>
    </dgm:pt>
    <dgm:pt modelId="{B608E2D6-5937-8E4F-AD9F-7EA3595B2D8C}" type="pres">
      <dgm:prSet presAssocID="{61F99FD5-891E-6A4B-8331-2C9BFEA328F7}" presName="node" presStyleLbl="node1" presStyleIdx="12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3662B3D-5AFE-394B-9AED-3E283FA16198}" type="pres">
      <dgm:prSet presAssocID="{DC45B84A-0FCD-E847-9FBF-2A9799B30886}" presName="sibTrans" presStyleLbl="sibTrans1D1" presStyleIdx="12" presStyleCnt="15"/>
      <dgm:spPr/>
    </dgm:pt>
    <dgm:pt modelId="{4D046F0A-B2BE-3149-B940-A53E619EFE12}" type="pres">
      <dgm:prSet presAssocID="{DC45B84A-0FCD-E847-9FBF-2A9799B30886}" presName="connectorText" presStyleLbl="sibTrans1D1" presStyleIdx="12" presStyleCnt="15"/>
      <dgm:spPr/>
    </dgm:pt>
    <dgm:pt modelId="{5BC28DAB-A51B-EE43-A612-C64E63F696C6}" type="pres">
      <dgm:prSet presAssocID="{60EA6E17-A976-9F45-B043-674F607D2E56}" presName="node" presStyleLbl="node1" presStyleIdx="13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14E2BCD-21DC-7F42-9947-B4DF0D9FDD77}" type="pres">
      <dgm:prSet presAssocID="{1DA0CE39-064F-A549-B693-1B224CCB7F6E}" presName="sibTrans" presStyleLbl="sibTrans1D1" presStyleIdx="13" presStyleCnt="15"/>
      <dgm:spPr/>
    </dgm:pt>
    <dgm:pt modelId="{4D2FF1AA-4A07-8347-9C0C-2484B554EAFC}" type="pres">
      <dgm:prSet presAssocID="{1DA0CE39-064F-A549-B693-1B224CCB7F6E}" presName="connectorText" presStyleLbl="sibTrans1D1" presStyleIdx="13" presStyleCnt="15"/>
      <dgm:spPr/>
    </dgm:pt>
    <dgm:pt modelId="{2456AAE3-21C6-A747-BE68-C4937BF8FDEB}" type="pres">
      <dgm:prSet presAssocID="{745CC847-63EE-C842-A165-1854C1478ACA}" presName="node" presStyleLbl="node1" presStyleIdx="14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CD5776-C1FA-5342-B047-B0A8AF32CD58}" type="pres">
      <dgm:prSet presAssocID="{710A0BFA-2989-FD46-933D-7FBBE96DE50C}" presName="sibTrans" presStyleLbl="sibTrans1D1" presStyleIdx="14" presStyleCnt="15"/>
      <dgm:spPr/>
    </dgm:pt>
    <dgm:pt modelId="{C942E285-B957-E94E-A95A-17918A11A9F9}" type="pres">
      <dgm:prSet presAssocID="{710A0BFA-2989-FD46-933D-7FBBE96DE50C}" presName="connectorText" presStyleLbl="sibTrans1D1" presStyleIdx="14" presStyleCnt="15"/>
      <dgm:spPr/>
    </dgm:pt>
    <dgm:pt modelId="{44BA7DAB-921F-4D4E-90EB-6C63E3A8D4DE}" type="pres">
      <dgm:prSet presAssocID="{E0E41AB6-8375-4F61-A46F-E6D72C183FCB}" presName="node" presStyleLbl="node1" presStyleIdx="15" presStyleCnt="1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AD0156E-CE32-C74D-9D87-DA6814F3787D}" srcId="{065DD383-8E45-4684-917D-B0F1F07E5909}" destId="{745CC847-63EE-C842-A165-1854C1478ACA}" srcOrd="14" destOrd="0" parTransId="{351FA26B-1225-0449-A1BD-EBC65F0D95B8}" sibTransId="{710A0BFA-2989-FD46-933D-7FBBE96DE50C}"/>
    <dgm:cxn modelId="{A16E64AA-D4BC-7848-A8A8-99B7048D0406}" type="presOf" srcId="{000FEA8F-1B75-46DD-B669-18925E293F76}" destId="{0CE1D051-11B4-481D-8C24-F88F4FFEB8BC}" srcOrd="1" destOrd="0" presId="urn:microsoft.com/office/officeart/2005/8/layout/bProcess3"/>
    <dgm:cxn modelId="{EB0EBB98-0EBA-9845-B92D-FD27225E65E7}" type="presOf" srcId="{60EA6E17-A976-9F45-B043-674F607D2E56}" destId="{5BC28DAB-A51B-EE43-A612-C64E63F696C6}" srcOrd="0" destOrd="0" presId="urn:microsoft.com/office/officeart/2005/8/layout/bProcess3"/>
    <dgm:cxn modelId="{95C17627-FB0C-004C-A7FC-DE1B8C91546B}" type="presOf" srcId="{3E73EAB2-E7DE-4C68-BD39-0059041C9ED5}" destId="{A7949C67-8EA4-4A77-9B10-4B61EDB20C8F}" srcOrd="1" destOrd="0" presId="urn:microsoft.com/office/officeart/2005/8/layout/bProcess3"/>
    <dgm:cxn modelId="{8FAD68F2-B0EC-A746-8844-2EB8BBD3761A}" type="presOf" srcId="{F773D19F-4143-4452-83DF-87D2F8D00C0C}" destId="{346F9BFE-C0FF-4193-A6D9-44C9E9998CF6}" srcOrd="0" destOrd="0" presId="urn:microsoft.com/office/officeart/2005/8/layout/bProcess3"/>
    <dgm:cxn modelId="{27874D51-C894-8442-A9CF-935489A5F028}" type="presOf" srcId="{61F99FD5-891E-6A4B-8331-2C9BFEA328F7}" destId="{B608E2D6-5937-8E4F-AD9F-7EA3595B2D8C}" srcOrd="0" destOrd="0" presId="urn:microsoft.com/office/officeart/2005/8/layout/bProcess3"/>
    <dgm:cxn modelId="{6C736812-E5A3-4DD3-BBF7-6554A24740B5}" srcId="{065DD383-8E45-4684-917D-B0F1F07E5909}" destId="{80010D5F-34A3-482A-B44D-986C81260B7E}" srcOrd="2" destOrd="0" parTransId="{CC854161-9460-44E4-B794-75E23512425A}" sibTransId="{B4101609-6D42-4B87-888B-17C1FE8D8B6A}"/>
    <dgm:cxn modelId="{7B834797-21A6-5242-B11A-37EBABB2AEC8}" type="presOf" srcId="{710A0BFA-2989-FD46-933D-7FBBE96DE50C}" destId="{2FCD5776-C1FA-5342-B047-B0A8AF32CD58}" srcOrd="0" destOrd="0" presId="urn:microsoft.com/office/officeart/2005/8/layout/bProcess3"/>
    <dgm:cxn modelId="{ADFEEF06-DA0B-1A40-B6F5-19737E29B8ED}" type="presOf" srcId="{ADE396D1-3AEA-4268-982D-2E08CAC8CC26}" destId="{9405B636-CF9F-4014-9EB9-9CDBF7945EE2}" srcOrd="1" destOrd="0" presId="urn:microsoft.com/office/officeart/2005/8/layout/bProcess3"/>
    <dgm:cxn modelId="{C6C0A681-7628-EF42-BF6C-22B8687B3666}" type="presOf" srcId="{065DD383-8E45-4684-917D-B0F1F07E5909}" destId="{F31EE93F-5372-40BF-9D57-3BE7C4744EE3}" srcOrd="0" destOrd="0" presId="urn:microsoft.com/office/officeart/2005/8/layout/bProcess3"/>
    <dgm:cxn modelId="{6C57F424-9DF6-6E4C-96AF-4BB611CDFC31}" type="presOf" srcId="{710A0BFA-2989-FD46-933D-7FBBE96DE50C}" destId="{C942E285-B957-E94E-A95A-17918A11A9F9}" srcOrd="1" destOrd="0" presId="urn:microsoft.com/office/officeart/2005/8/layout/bProcess3"/>
    <dgm:cxn modelId="{C0759183-68B7-B54D-BB4F-9DEE9018BE25}" type="presOf" srcId="{732C699B-423E-443B-94B5-399610D32D49}" destId="{7E23D073-8CC0-4046-93B1-4DCF5FAEB9E1}" srcOrd="0" destOrd="0" presId="urn:microsoft.com/office/officeart/2005/8/layout/bProcess3"/>
    <dgm:cxn modelId="{7ABE1679-9957-DC45-8C1F-05F243720584}" type="presOf" srcId="{3D102C18-8B3B-4CD5-9670-73B0C16DC014}" destId="{1B394922-BC18-4C34-8F6E-E1B685DD739A}" srcOrd="1" destOrd="0" presId="urn:microsoft.com/office/officeart/2005/8/layout/bProcess3"/>
    <dgm:cxn modelId="{5EF6FC0A-9987-9F4F-9FFA-629A7045587B}" type="presOf" srcId="{E0E41AB6-8375-4F61-A46F-E6D72C183FCB}" destId="{44BA7DAB-921F-4D4E-90EB-6C63E3A8D4DE}" srcOrd="0" destOrd="0" presId="urn:microsoft.com/office/officeart/2005/8/layout/bProcess3"/>
    <dgm:cxn modelId="{6E21CB6C-7C5E-4012-8950-3BAFF3D5CFB3}" srcId="{065DD383-8E45-4684-917D-B0F1F07E5909}" destId="{DB850C42-860A-4616-8234-91985BA26D80}" srcOrd="7" destOrd="0" parTransId="{AB88B886-D70C-40E7-9B18-44F921DCF63B}" sibTransId="{732C699B-423E-443B-94B5-399610D32D49}"/>
    <dgm:cxn modelId="{59550A43-D0AA-4077-A11C-4B59E4AFC0BF}" srcId="{065DD383-8E45-4684-917D-B0F1F07E5909}" destId="{A6DEA424-4571-4AA1-9C0E-6D7EED78D29B}" srcOrd="11" destOrd="0" parTransId="{87854227-36AD-4AE0-BEF3-C24ED86FC3E3}" sibTransId="{BA856AAE-6AF3-46E4-9B3E-9AB7DB04A1A0}"/>
    <dgm:cxn modelId="{FC969F2C-5953-4A44-A979-D9EE31B97D80}" type="presOf" srcId="{B611F5F4-19F7-47F7-AD60-6CE417543595}" destId="{59E85D1D-8B25-4758-B40A-6CAB0D12B91F}" srcOrd="0" destOrd="0" presId="urn:microsoft.com/office/officeart/2005/8/layout/bProcess3"/>
    <dgm:cxn modelId="{BD6BF149-0B06-184A-B3D3-572D8A8DA97D}" type="presOf" srcId="{32288016-66A2-4FEE-97FB-7A7250BED2BB}" destId="{D34E6591-D131-4FE4-9544-1E2D7A451A64}" srcOrd="0" destOrd="0" presId="urn:microsoft.com/office/officeart/2005/8/layout/bProcess3"/>
    <dgm:cxn modelId="{65066B3B-BDC6-7F40-A889-D988669B152E}" type="presOf" srcId="{1BA4EC05-8B9F-4431-A976-1DD5694D82FF}" destId="{B223459F-7125-4D35-B9F1-71AAA943E637}" srcOrd="0" destOrd="0" presId="urn:microsoft.com/office/officeart/2005/8/layout/bProcess3"/>
    <dgm:cxn modelId="{1F52AC52-0FEE-FB45-B932-92A204555D8C}" type="presOf" srcId="{1DA0CE39-064F-A549-B693-1B224CCB7F6E}" destId="{4D2FF1AA-4A07-8347-9C0C-2484B554EAFC}" srcOrd="1" destOrd="0" presId="urn:microsoft.com/office/officeart/2005/8/layout/bProcess3"/>
    <dgm:cxn modelId="{BB6ADAC4-A567-0448-B1E6-9DBA7E48E3F1}" type="presOf" srcId="{938D1493-A77F-4744-8B25-D5F69D9F2D4E}" destId="{CF444ED6-A58A-4A62-A261-260F8EDFF4F2}" srcOrd="0" destOrd="0" presId="urn:microsoft.com/office/officeart/2005/8/layout/bProcess3"/>
    <dgm:cxn modelId="{E9837946-AFAD-4DE1-ACB0-02D6947780CD}" srcId="{065DD383-8E45-4684-917D-B0F1F07E5909}" destId="{E0E41AB6-8375-4F61-A46F-E6D72C183FCB}" srcOrd="15" destOrd="0" parTransId="{29BDF006-0A9C-4CD2-B133-5B2A0559AAD0}" sibTransId="{0A444AB8-C590-477F-9AB9-E7F4450ADD64}"/>
    <dgm:cxn modelId="{D00E070A-4A2C-A143-A420-8CACC3565E3A}" type="presOf" srcId="{3E73EAB2-E7DE-4C68-BD39-0059041C9ED5}" destId="{9B673EA7-75C9-46C7-A367-76B9D09CC6E3}" srcOrd="0" destOrd="0" presId="urn:microsoft.com/office/officeart/2005/8/layout/bProcess3"/>
    <dgm:cxn modelId="{555BD747-32A8-40CC-8282-3566366BCA88}" srcId="{065DD383-8E45-4684-917D-B0F1F07E5909}" destId="{B611F5F4-19F7-47F7-AD60-6CE417543595}" srcOrd="0" destOrd="0" parTransId="{11B5E0F2-9B4D-49DB-8BF6-1C0303CF6544}" sibTransId="{F773D19F-4143-4452-83DF-87D2F8D00C0C}"/>
    <dgm:cxn modelId="{78704892-AF49-4546-A956-4E9C8C016FEC}" srcId="{065DD383-8E45-4684-917D-B0F1F07E5909}" destId="{DC0C5E12-6489-4229-A463-02D4DD59D636}" srcOrd="4" destOrd="0" parTransId="{4F4C8540-A8B0-4431-8A68-24D6010994D9}" sibTransId="{3E73EAB2-E7DE-4C68-BD39-0059041C9ED5}"/>
    <dgm:cxn modelId="{DFEA1E32-E307-844E-93C5-E726E1FFF425}" type="presOf" srcId="{BA856AAE-6AF3-46E4-9B3E-9AB7DB04A1A0}" destId="{B09A0339-ACC4-436A-997C-8A42ACEDC430}" srcOrd="1" destOrd="0" presId="urn:microsoft.com/office/officeart/2005/8/layout/bProcess3"/>
    <dgm:cxn modelId="{2496F75F-AD18-1D47-92DC-6E0ECADEAC13}" type="presOf" srcId="{DC0C5E12-6489-4229-A463-02D4DD59D636}" destId="{8EB75861-673D-4AE6-958F-BA3F7080F295}" srcOrd="0" destOrd="0" presId="urn:microsoft.com/office/officeart/2005/8/layout/bProcess3"/>
    <dgm:cxn modelId="{095D0D65-216B-7843-A2E9-4DC45B30B841}" type="presOf" srcId="{B4101609-6D42-4B87-888B-17C1FE8D8B6A}" destId="{5E0362A2-07E3-4097-BB9A-5D01B867A80D}" srcOrd="0" destOrd="0" presId="urn:microsoft.com/office/officeart/2005/8/layout/bProcess3"/>
    <dgm:cxn modelId="{0B7D5CE8-59B1-CC4D-A29B-7EFFEB610EE7}" type="presOf" srcId="{745CC847-63EE-C842-A165-1854C1478ACA}" destId="{2456AAE3-21C6-A747-BE68-C4937BF8FDEB}" srcOrd="0" destOrd="0" presId="urn:microsoft.com/office/officeart/2005/8/layout/bProcess3"/>
    <dgm:cxn modelId="{7CEADB60-00B1-F744-9067-C257111EB5D6}" type="presOf" srcId="{B4101609-6D42-4B87-888B-17C1FE8D8B6A}" destId="{99C5AF80-12E1-4E11-ADA6-466B336780A7}" srcOrd="1" destOrd="0" presId="urn:microsoft.com/office/officeart/2005/8/layout/bProcess3"/>
    <dgm:cxn modelId="{021C8DC0-F596-DC4F-960B-3C61DD7E07EC}" type="presOf" srcId="{80010D5F-34A3-482A-B44D-986C81260B7E}" destId="{694722FF-FF5E-4A59-9DF9-28407C99107F}" srcOrd="0" destOrd="0" presId="urn:microsoft.com/office/officeart/2005/8/layout/bProcess3"/>
    <dgm:cxn modelId="{405ABFE0-3CCC-914F-81DE-6681664B0048}" type="presOf" srcId="{D6D4D5BE-FA88-4C3E-B028-34796FF5B289}" destId="{C6B2E653-2185-46DD-9BBA-E156B6DC43F6}" srcOrd="0" destOrd="0" presId="urn:microsoft.com/office/officeart/2005/8/layout/bProcess3"/>
    <dgm:cxn modelId="{1B4026FE-C6C9-EB44-9119-79B4066E18E8}" type="presOf" srcId="{70FC4C4C-23A3-4205-8B74-9E1A1FBAD52E}" destId="{A5B75E6C-942E-4ED4-A1F4-66105F452374}" srcOrd="0" destOrd="0" presId="urn:microsoft.com/office/officeart/2005/8/layout/bProcess3"/>
    <dgm:cxn modelId="{48296E35-C538-47FC-B438-627517F39089}" srcId="{065DD383-8E45-4684-917D-B0F1F07E5909}" destId="{70FC4C4C-23A3-4205-8B74-9E1A1FBAD52E}" srcOrd="5" destOrd="0" parTransId="{D26ADDB7-A0F6-446A-A342-482B259B4B16}" sibTransId="{000FEA8F-1B75-46DD-B669-18925E293F76}"/>
    <dgm:cxn modelId="{DC84B170-BC7C-7E47-95C0-64197524BDF3}" type="presOf" srcId="{DB850C42-860A-4616-8234-91985BA26D80}" destId="{BDB040F0-4C3D-442A-90B8-6DA902DF526E}" srcOrd="0" destOrd="0" presId="urn:microsoft.com/office/officeart/2005/8/layout/bProcess3"/>
    <dgm:cxn modelId="{4748E8E6-8970-004E-B6ED-C3AC9BEB25EE}" type="presOf" srcId="{000FEA8F-1B75-46DD-B669-18925E293F76}" destId="{8D34FD48-E2C5-4A10-8ACD-6B04B796B090}" srcOrd="0" destOrd="0" presId="urn:microsoft.com/office/officeart/2005/8/layout/bProcess3"/>
    <dgm:cxn modelId="{F0409D72-9670-204C-AB20-91C7B2C66C4F}" type="presOf" srcId="{1108EAD5-B147-465D-BCBA-6CB85DCE5F9C}" destId="{5FF6E95B-5E6E-4652-97F8-295E1E08C3A1}" srcOrd="0" destOrd="0" presId="urn:microsoft.com/office/officeart/2005/8/layout/bProcess3"/>
    <dgm:cxn modelId="{53042C48-E51C-1C43-87E9-2C632C1362CD}" type="presOf" srcId="{A6DEA424-4571-4AA1-9C0E-6D7EED78D29B}" destId="{B5711CED-05E8-45CA-8640-121B9A327AF2}" srcOrd="0" destOrd="0" presId="urn:microsoft.com/office/officeart/2005/8/layout/bProcess3"/>
    <dgm:cxn modelId="{97F38A3C-089C-480D-96F7-CC4A8FD007B4}" srcId="{065DD383-8E45-4684-917D-B0F1F07E5909}" destId="{1108EAD5-B147-465D-BCBA-6CB85DCE5F9C}" srcOrd="3" destOrd="0" parTransId="{A2734BDB-2F7D-47FA-A56C-9356DBEE7F47}" sibTransId="{85090F40-0ABB-4878-87C7-6537FA69CC82}"/>
    <dgm:cxn modelId="{93467039-F506-444E-896B-8A46D2FE857A}" type="presOf" srcId="{BA856AAE-6AF3-46E4-9B3E-9AB7DB04A1A0}" destId="{B8DFB37C-7C8C-44BA-A2B6-492FC320FF2E}" srcOrd="0" destOrd="0" presId="urn:microsoft.com/office/officeart/2005/8/layout/bProcess3"/>
    <dgm:cxn modelId="{C7D6B80F-D5F2-A14D-9222-D2E96D245576}" srcId="{065DD383-8E45-4684-917D-B0F1F07E5909}" destId="{61F99FD5-891E-6A4B-8331-2C9BFEA328F7}" srcOrd="12" destOrd="0" parTransId="{2E4183D0-1ECB-CD4C-9881-4DC1BD47A0D1}" sibTransId="{DC45B84A-0FCD-E847-9FBF-2A9799B30886}"/>
    <dgm:cxn modelId="{747490F8-21CD-4BAB-B92D-2776D782E772}" srcId="{065DD383-8E45-4684-917D-B0F1F07E5909}" destId="{32288016-66A2-4FEE-97FB-7A7250BED2BB}" srcOrd="8" destOrd="0" parTransId="{B5F23F0D-24C0-4182-897D-82F1639148F9}" sibTransId="{013B658C-F85D-41F6-9211-E0D267FFACD4}"/>
    <dgm:cxn modelId="{D7B2DB9A-97CA-6B43-88B0-D607F476587C}" type="presOf" srcId="{732C699B-423E-443B-94B5-399610D32D49}" destId="{5733EF4F-51F5-49C2-8FC3-061A20E2DCF7}" srcOrd="1" destOrd="0" presId="urn:microsoft.com/office/officeart/2005/8/layout/bProcess3"/>
    <dgm:cxn modelId="{D53C2EFE-5B6B-F243-BF88-744C5A6371D9}" type="presOf" srcId="{3D102C18-8B3B-4CD5-9670-73B0C16DC014}" destId="{D431A336-BDA7-4BE7-9F88-08715684A658}" srcOrd="0" destOrd="0" presId="urn:microsoft.com/office/officeart/2005/8/layout/bProcess3"/>
    <dgm:cxn modelId="{00318978-65F5-664C-9CCA-7AD3B66631A6}" type="presOf" srcId="{1DA0CE39-064F-A549-B693-1B224CCB7F6E}" destId="{414E2BCD-21DC-7F42-9947-B4DF0D9FDD77}" srcOrd="0" destOrd="0" presId="urn:microsoft.com/office/officeart/2005/8/layout/bProcess3"/>
    <dgm:cxn modelId="{F4E2E05D-0CE1-224B-9FC1-E970C81E9627}" type="presOf" srcId="{013B658C-F85D-41F6-9211-E0D267FFACD4}" destId="{EFD48C45-7315-451F-8CA1-20E4BE157F04}" srcOrd="0" destOrd="0" presId="urn:microsoft.com/office/officeart/2005/8/layout/bProcess3"/>
    <dgm:cxn modelId="{ED92ED3B-FBAD-45D5-A123-A48406E34942}" srcId="{065DD383-8E45-4684-917D-B0F1F07E5909}" destId="{D6D4D5BE-FA88-4C3E-B028-34796FF5B289}" srcOrd="10" destOrd="0" parTransId="{AE527783-57C2-4673-A1A0-FE58E80E3179}" sibTransId="{89B42FA5-CBC8-44AB-94CB-FDF7DA4B8EFA}"/>
    <dgm:cxn modelId="{8E37D2E3-75A0-1F45-9994-E0BDD3C97543}" type="presOf" srcId="{F773D19F-4143-4452-83DF-87D2F8D00C0C}" destId="{569470D5-1495-431C-88CF-C564633AEDDC}" srcOrd="1" destOrd="0" presId="urn:microsoft.com/office/officeart/2005/8/layout/bProcess3"/>
    <dgm:cxn modelId="{BBB86922-FF9C-6E42-8CA2-DD9CFAF66967}" type="presOf" srcId="{369D1482-FD92-4808-8CA2-361A912E4B43}" destId="{6DCFCBAB-3451-46DE-AF0D-186F950F759F}" srcOrd="1" destOrd="0" presId="urn:microsoft.com/office/officeart/2005/8/layout/bProcess3"/>
    <dgm:cxn modelId="{ACFB8313-0C93-C841-A152-210AEE59AB0D}" type="presOf" srcId="{89B42FA5-CBC8-44AB-94CB-FDF7DA4B8EFA}" destId="{8A4B4A65-8711-4659-867E-527D320488C4}" srcOrd="0" destOrd="0" presId="urn:microsoft.com/office/officeart/2005/8/layout/bProcess3"/>
    <dgm:cxn modelId="{13505F21-754D-844B-9A5A-49911EF7B194}" type="presOf" srcId="{89B42FA5-CBC8-44AB-94CB-FDF7DA4B8EFA}" destId="{26C37207-304A-4500-A7B9-4CA34AB2BE19}" srcOrd="1" destOrd="0" presId="urn:microsoft.com/office/officeart/2005/8/layout/bProcess3"/>
    <dgm:cxn modelId="{DB585E68-B8CB-4B47-A6C2-2C97EFE56B25}" type="presOf" srcId="{85090F40-0ABB-4878-87C7-6537FA69CC82}" destId="{4E5A375F-D379-4B3F-B1E8-CB65FA3617B6}" srcOrd="0" destOrd="0" presId="urn:microsoft.com/office/officeart/2005/8/layout/bProcess3"/>
    <dgm:cxn modelId="{4E4F2CFD-A6C2-42A9-8413-046D9FEA11B5}" srcId="{065DD383-8E45-4684-917D-B0F1F07E5909}" destId="{938D1493-A77F-4744-8B25-D5F69D9F2D4E}" srcOrd="9" destOrd="0" parTransId="{E86D9255-BEA1-446F-BFAE-FE0E58747C08}" sibTransId="{369D1482-FD92-4808-8CA2-361A912E4B43}"/>
    <dgm:cxn modelId="{1499B478-3D4E-964A-8568-636FDFC94C92}" srcId="{065DD383-8E45-4684-917D-B0F1F07E5909}" destId="{60EA6E17-A976-9F45-B043-674F607D2E56}" srcOrd="13" destOrd="0" parTransId="{E2F64BAD-D113-6A49-91C1-D1F36EFE08C7}" sibTransId="{1DA0CE39-064F-A549-B693-1B224CCB7F6E}"/>
    <dgm:cxn modelId="{4E80B44A-2EB2-BD4E-8ABC-B2DAB1C4B957}" type="presOf" srcId="{85090F40-0ABB-4878-87C7-6537FA69CC82}" destId="{532A3EF2-63CC-4EB3-9D7E-10CE3876754B}" srcOrd="1" destOrd="0" presId="urn:microsoft.com/office/officeart/2005/8/layout/bProcess3"/>
    <dgm:cxn modelId="{78648DF2-35D8-6040-AA27-ABD4AA69B798}" type="presOf" srcId="{60C68108-4212-4832-B8E1-5856C239DE07}" destId="{477EAC4F-2AC7-4100-B0A6-0FDAAF895FDA}" srcOrd="0" destOrd="0" presId="urn:microsoft.com/office/officeart/2005/8/layout/bProcess3"/>
    <dgm:cxn modelId="{1B1C71CF-322D-784A-8DAD-43C1F0595A66}" type="presOf" srcId="{ADE396D1-3AEA-4268-982D-2E08CAC8CC26}" destId="{54C42BE8-79D1-4AD5-826D-34ACCE7A4C1D}" srcOrd="0" destOrd="0" presId="urn:microsoft.com/office/officeart/2005/8/layout/bProcess3"/>
    <dgm:cxn modelId="{40B7A604-7077-5A45-AF6F-B64872AA537D}" type="presOf" srcId="{013B658C-F85D-41F6-9211-E0D267FFACD4}" destId="{1EF486FA-84EC-417C-B656-840838184287}" srcOrd="1" destOrd="0" presId="urn:microsoft.com/office/officeart/2005/8/layout/bProcess3"/>
    <dgm:cxn modelId="{5C8FD918-FF1B-4FD5-B675-15DE8F0C0319}" srcId="{065DD383-8E45-4684-917D-B0F1F07E5909}" destId="{1BA4EC05-8B9F-4431-A976-1DD5694D82FF}" srcOrd="1" destOrd="0" parTransId="{EA0D15DB-55DE-4F10-BBB0-C48E1B1D3401}" sibTransId="{ADE396D1-3AEA-4268-982D-2E08CAC8CC26}"/>
    <dgm:cxn modelId="{8B628C92-6D3B-B54E-B5B2-366211FB3DCB}" type="presOf" srcId="{DC45B84A-0FCD-E847-9FBF-2A9799B30886}" destId="{23662B3D-5AFE-394B-9AED-3E283FA16198}" srcOrd="0" destOrd="0" presId="urn:microsoft.com/office/officeart/2005/8/layout/bProcess3"/>
    <dgm:cxn modelId="{3E4CD395-05DB-B140-BCCB-8982ED82D0A6}" type="presOf" srcId="{DC45B84A-0FCD-E847-9FBF-2A9799B30886}" destId="{4D046F0A-B2BE-3149-B940-A53E619EFE12}" srcOrd="1" destOrd="0" presId="urn:microsoft.com/office/officeart/2005/8/layout/bProcess3"/>
    <dgm:cxn modelId="{27F5020B-8BE3-CD4B-A8AD-21E0810D7129}" type="presOf" srcId="{369D1482-FD92-4808-8CA2-361A912E4B43}" destId="{8B04EE47-A19B-42A4-95C4-A3453811CA41}" srcOrd="0" destOrd="0" presId="urn:microsoft.com/office/officeart/2005/8/layout/bProcess3"/>
    <dgm:cxn modelId="{8B27B820-04E5-4E52-94AB-EC73FCA053CD}" srcId="{065DD383-8E45-4684-917D-B0F1F07E5909}" destId="{60C68108-4212-4832-B8E1-5856C239DE07}" srcOrd="6" destOrd="0" parTransId="{EAA0959B-9BD0-4C49-8ADA-6A801F70CDAF}" sibTransId="{3D102C18-8B3B-4CD5-9670-73B0C16DC014}"/>
    <dgm:cxn modelId="{FA6E4C1B-78AB-2144-A550-D43F8C2888A3}" type="presParOf" srcId="{F31EE93F-5372-40BF-9D57-3BE7C4744EE3}" destId="{59E85D1D-8B25-4758-B40A-6CAB0D12B91F}" srcOrd="0" destOrd="0" presId="urn:microsoft.com/office/officeart/2005/8/layout/bProcess3"/>
    <dgm:cxn modelId="{FE263E17-A861-2E4A-908B-D1D6B1528D98}" type="presParOf" srcId="{F31EE93F-5372-40BF-9D57-3BE7C4744EE3}" destId="{346F9BFE-C0FF-4193-A6D9-44C9E9998CF6}" srcOrd="1" destOrd="0" presId="urn:microsoft.com/office/officeart/2005/8/layout/bProcess3"/>
    <dgm:cxn modelId="{69EE4827-B054-514C-AF2A-DD494923A08B}" type="presParOf" srcId="{346F9BFE-C0FF-4193-A6D9-44C9E9998CF6}" destId="{569470D5-1495-431C-88CF-C564633AEDDC}" srcOrd="0" destOrd="0" presId="urn:microsoft.com/office/officeart/2005/8/layout/bProcess3"/>
    <dgm:cxn modelId="{39541252-3177-A944-B004-D7EA953EAB9D}" type="presParOf" srcId="{F31EE93F-5372-40BF-9D57-3BE7C4744EE3}" destId="{B223459F-7125-4D35-B9F1-71AAA943E637}" srcOrd="2" destOrd="0" presId="urn:microsoft.com/office/officeart/2005/8/layout/bProcess3"/>
    <dgm:cxn modelId="{18B91644-06BD-8D41-BF13-B98A5CD953CB}" type="presParOf" srcId="{F31EE93F-5372-40BF-9D57-3BE7C4744EE3}" destId="{54C42BE8-79D1-4AD5-826D-34ACCE7A4C1D}" srcOrd="3" destOrd="0" presId="urn:microsoft.com/office/officeart/2005/8/layout/bProcess3"/>
    <dgm:cxn modelId="{741A3454-8398-4B47-A81A-6E0CBFC7F0FB}" type="presParOf" srcId="{54C42BE8-79D1-4AD5-826D-34ACCE7A4C1D}" destId="{9405B636-CF9F-4014-9EB9-9CDBF7945EE2}" srcOrd="0" destOrd="0" presId="urn:microsoft.com/office/officeart/2005/8/layout/bProcess3"/>
    <dgm:cxn modelId="{372A30E4-EA49-6349-B67A-9EB8596FA997}" type="presParOf" srcId="{F31EE93F-5372-40BF-9D57-3BE7C4744EE3}" destId="{694722FF-FF5E-4A59-9DF9-28407C99107F}" srcOrd="4" destOrd="0" presId="urn:microsoft.com/office/officeart/2005/8/layout/bProcess3"/>
    <dgm:cxn modelId="{6A09315F-95B8-4F4D-A4DA-BCBF099C1DB0}" type="presParOf" srcId="{F31EE93F-5372-40BF-9D57-3BE7C4744EE3}" destId="{5E0362A2-07E3-4097-BB9A-5D01B867A80D}" srcOrd="5" destOrd="0" presId="urn:microsoft.com/office/officeart/2005/8/layout/bProcess3"/>
    <dgm:cxn modelId="{6F46AD3F-C685-444F-9E69-D8BE8BAED4A3}" type="presParOf" srcId="{5E0362A2-07E3-4097-BB9A-5D01B867A80D}" destId="{99C5AF80-12E1-4E11-ADA6-466B336780A7}" srcOrd="0" destOrd="0" presId="urn:microsoft.com/office/officeart/2005/8/layout/bProcess3"/>
    <dgm:cxn modelId="{0A64B020-D885-E845-859B-0812B66621F0}" type="presParOf" srcId="{F31EE93F-5372-40BF-9D57-3BE7C4744EE3}" destId="{5FF6E95B-5E6E-4652-97F8-295E1E08C3A1}" srcOrd="6" destOrd="0" presId="urn:microsoft.com/office/officeart/2005/8/layout/bProcess3"/>
    <dgm:cxn modelId="{ADDC54F8-79A8-534D-A452-38637F931537}" type="presParOf" srcId="{F31EE93F-5372-40BF-9D57-3BE7C4744EE3}" destId="{4E5A375F-D379-4B3F-B1E8-CB65FA3617B6}" srcOrd="7" destOrd="0" presId="urn:microsoft.com/office/officeart/2005/8/layout/bProcess3"/>
    <dgm:cxn modelId="{C62F618C-3E5E-1346-B2C9-A4C2DB88EEC1}" type="presParOf" srcId="{4E5A375F-D379-4B3F-B1E8-CB65FA3617B6}" destId="{532A3EF2-63CC-4EB3-9D7E-10CE3876754B}" srcOrd="0" destOrd="0" presId="urn:microsoft.com/office/officeart/2005/8/layout/bProcess3"/>
    <dgm:cxn modelId="{20A5D282-00AE-A64F-B0A2-CA19701AB0F8}" type="presParOf" srcId="{F31EE93F-5372-40BF-9D57-3BE7C4744EE3}" destId="{8EB75861-673D-4AE6-958F-BA3F7080F295}" srcOrd="8" destOrd="0" presId="urn:microsoft.com/office/officeart/2005/8/layout/bProcess3"/>
    <dgm:cxn modelId="{AB3B51D0-1FF6-5749-AA26-F1B0DE1C201E}" type="presParOf" srcId="{F31EE93F-5372-40BF-9D57-3BE7C4744EE3}" destId="{9B673EA7-75C9-46C7-A367-76B9D09CC6E3}" srcOrd="9" destOrd="0" presId="urn:microsoft.com/office/officeart/2005/8/layout/bProcess3"/>
    <dgm:cxn modelId="{CBDD8242-1D22-D642-81D8-0C156474F97B}" type="presParOf" srcId="{9B673EA7-75C9-46C7-A367-76B9D09CC6E3}" destId="{A7949C67-8EA4-4A77-9B10-4B61EDB20C8F}" srcOrd="0" destOrd="0" presId="urn:microsoft.com/office/officeart/2005/8/layout/bProcess3"/>
    <dgm:cxn modelId="{C4D7613B-2DF2-C04D-A858-F8880DCFBCF5}" type="presParOf" srcId="{F31EE93F-5372-40BF-9D57-3BE7C4744EE3}" destId="{A5B75E6C-942E-4ED4-A1F4-66105F452374}" srcOrd="10" destOrd="0" presId="urn:microsoft.com/office/officeart/2005/8/layout/bProcess3"/>
    <dgm:cxn modelId="{08383EBF-8C04-3E4D-8AE1-F5A6E37E2867}" type="presParOf" srcId="{F31EE93F-5372-40BF-9D57-3BE7C4744EE3}" destId="{8D34FD48-E2C5-4A10-8ACD-6B04B796B090}" srcOrd="11" destOrd="0" presId="urn:microsoft.com/office/officeart/2005/8/layout/bProcess3"/>
    <dgm:cxn modelId="{4BFBC19E-08BE-B444-B2BF-D4543DC2E995}" type="presParOf" srcId="{8D34FD48-E2C5-4A10-8ACD-6B04B796B090}" destId="{0CE1D051-11B4-481D-8C24-F88F4FFEB8BC}" srcOrd="0" destOrd="0" presId="urn:microsoft.com/office/officeart/2005/8/layout/bProcess3"/>
    <dgm:cxn modelId="{19104685-F47A-B24F-A062-DE7A20EE67D8}" type="presParOf" srcId="{F31EE93F-5372-40BF-9D57-3BE7C4744EE3}" destId="{477EAC4F-2AC7-4100-B0A6-0FDAAF895FDA}" srcOrd="12" destOrd="0" presId="urn:microsoft.com/office/officeart/2005/8/layout/bProcess3"/>
    <dgm:cxn modelId="{1F7E89BC-8DF0-6841-AF06-7BEA559690D6}" type="presParOf" srcId="{F31EE93F-5372-40BF-9D57-3BE7C4744EE3}" destId="{D431A336-BDA7-4BE7-9F88-08715684A658}" srcOrd="13" destOrd="0" presId="urn:microsoft.com/office/officeart/2005/8/layout/bProcess3"/>
    <dgm:cxn modelId="{2F1F104E-8100-1D45-A0C7-B762DBD342FC}" type="presParOf" srcId="{D431A336-BDA7-4BE7-9F88-08715684A658}" destId="{1B394922-BC18-4C34-8F6E-E1B685DD739A}" srcOrd="0" destOrd="0" presId="urn:microsoft.com/office/officeart/2005/8/layout/bProcess3"/>
    <dgm:cxn modelId="{DBE99F41-7680-964F-B1A2-2635A1F768C5}" type="presParOf" srcId="{F31EE93F-5372-40BF-9D57-3BE7C4744EE3}" destId="{BDB040F0-4C3D-442A-90B8-6DA902DF526E}" srcOrd="14" destOrd="0" presId="urn:microsoft.com/office/officeart/2005/8/layout/bProcess3"/>
    <dgm:cxn modelId="{DBF5697D-0A53-AF46-A866-07287ED4F311}" type="presParOf" srcId="{F31EE93F-5372-40BF-9D57-3BE7C4744EE3}" destId="{7E23D073-8CC0-4046-93B1-4DCF5FAEB9E1}" srcOrd="15" destOrd="0" presId="urn:microsoft.com/office/officeart/2005/8/layout/bProcess3"/>
    <dgm:cxn modelId="{0846136A-2220-CA4F-B039-CE16764F5803}" type="presParOf" srcId="{7E23D073-8CC0-4046-93B1-4DCF5FAEB9E1}" destId="{5733EF4F-51F5-49C2-8FC3-061A20E2DCF7}" srcOrd="0" destOrd="0" presId="urn:microsoft.com/office/officeart/2005/8/layout/bProcess3"/>
    <dgm:cxn modelId="{6F9E318D-0741-344A-AB7E-FC8EA3FB8AEC}" type="presParOf" srcId="{F31EE93F-5372-40BF-9D57-3BE7C4744EE3}" destId="{D34E6591-D131-4FE4-9544-1E2D7A451A64}" srcOrd="16" destOrd="0" presId="urn:microsoft.com/office/officeart/2005/8/layout/bProcess3"/>
    <dgm:cxn modelId="{1FB17478-76BE-3E47-A6FD-7B7BD0A26B41}" type="presParOf" srcId="{F31EE93F-5372-40BF-9D57-3BE7C4744EE3}" destId="{EFD48C45-7315-451F-8CA1-20E4BE157F04}" srcOrd="17" destOrd="0" presId="urn:microsoft.com/office/officeart/2005/8/layout/bProcess3"/>
    <dgm:cxn modelId="{C2C49FEB-C727-5447-B42C-91E130D4BD0D}" type="presParOf" srcId="{EFD48C45-7315-451F-8CA1-20E4BE157F04}" destId="{1EF486FA-84EC-417C-B656-840838184287}" srcOrd="0" destOrd="0" presId="urn:microsoft.com/office/officeart/2005/8/layout/bProcess3"/>
    <dgm:cxn modelId="{864255AE-9F5A-5D46-9534-8C459818C825}" type="presParOf" srcId="{F31EE93F-5372-40BF-9D57-3BE7C4744EE3}" destId="{CF444ED6-A58A-4A62-A261-260F8EDFF4F2}" srcOrd="18" destOrd="0" presId="urn:microsoft.com/office/officeart/2005/8/layout/bProcess3"/>
    <dgm:cxn modelId="{9A2BFF82-C044-3D43-9F0F-E1CA9ED2A05E}" type="presParOf" srcId="{F31EE93F-5372-40BF-9D57-3BE7C4744EE3}" destId="{8B04EE47-A19B-42A4-95C4-A3453811CA41}" srcOrd="19" destOrd="0" presId="urn:microsoft.com/office/officeart/2005/8/layout/bProcess3"/>
    <dgm:cxn modelId="{5B9D5F29-6F0B-8A46-A5C6-80245122EFF5}" type="presParOf" srcId="{8B04EE47-A19B-42A4-95C4-A3453811CA41}" destId="{6DCFCBAB-3451-46DE-AF0D-186F950F759F}" srcOrd="0" destOrd="0" presId="urn:microsoft.com/office/officeart/2005/8/layout/bProcess3"/>
    <dgm:cxn modelId="{39730C31-6D18-2A46-9093-AF4163FB7756}" type="presParOf" srcId="{F31EE93F-5372-40BF-9D57-3BE7C4744EE3}" destId="{C6B2E653-2185-46DD-9BBA-E156B6DC43F6}" srcOrd="20" destOrd="0" presId="urn:microsoft.com/office/officeart/2005/8/layout/bProcess3"/>
    <dgm:cxn modelId="{389E4874-DF31-D543-8EEB-7EF52BC6AD1B}" type="presParOf" srcId="{F31EE93F-5372-40BF-9D57-3BE7C4744EE3}" destId="{8A4B4A65-8711-4659-867E-527D320488C4}" srcOrd="21" destOrd="0" presId="urn:microsoft.com/office/officeart/2005/8/layout/bProcess3"/>
    <dgm:cxn modelId="{53F5A2F9-561C-8C4D-BF97-6B691B088606}" type="presParOf" srcId="{8A4B4A65-8711-4659-867E-527D320488C4}" destId="{26C37207-304A-4500-A7B9-4CA34AB2BE19}" srcOrd="0" destOrd="0" presId="urn:microsoft.com/office/officeart/2005/8/layout/bProcess3"/>
    <dgm:cxn modelId="{891553E4-7058-6249-B1A4-42F78D13A037}" type="presParOf" srcId="{F31EE93F-5372-40BF-9D57-3BE7C4744EE3}" destId="{B5711CED-05E8-45CA-8640-121B9A327AF2}" srcOrd="22" destOrd="0" presId="urn:microsoft.com/office/officeart/2005/8/layout/bProcess3"/>
    <dgm:cxn modelId="{583D9A9A-87E8-4848-8BA5-C22C9BD2065B}" type="presParOf" srcId="{F31EE93F-5372-40BF-9D57-3BE7C4744EE3}" destId="{B8DFB37C-7C8C-44BA-A2B6-492FC320FF2E}" srcOrd="23" destOrd="0" presId="urn:microsoft.com/office/officeart/2005/8/layout/bProcess3"/>
    <dgm:cxn modelId="{89599700-E980-EE46-AA86-666FCFC3DE47}" type="presParOf" srcId="{B8DFB37C-7C8C-44BA-A2B6-492FC320FF2E}" destId="{B09A0339-ACC4-436A-997C-8A42ACEDC430}" srcOrd="0" destOrd="0" presId="urn:microsoft.com/office/officeart/2005/8/layout/bProcess3"/>
    <dgm:cxn modelId="{E6D058F4-3812-1A4F-8DC1-5FF2BE13EDA1}" type="presParOf" srcId="{F31EE93F-5372-40BF-9D57-3BE7C4744EE3}" destId="{B608E2D6-5937-8E4F-AD9F-7EA3595B2D8C}" srcOrd="24" destOrd="0" presId="urn:microsoft.com/office/officeart/2005/8/layout/bProcess3"/>
    <dgm:cxn modelId="{6FC0A2EE-1D51-C043-98A8-5C39B66D5344}" type="presParOf" srcId="{F31EE93F-5372-40BF-9D57-3BE7C4744EE3}" destId="{23662B3D-5AFE-394B-9AED-3E283FA16198}" srcOrd="25" destOrd="0" presId="urn:microsoft.com/office/officeart/2005/8/layout/bProcess3"/>
    <dgm:cxn modelId="{44852A7D-445A-B84C-A9B2-4D455EE1F926}" type="presParOf" srcId="{23662B3D-5AFE-394B-9AED-3E283FA16198}" destId="{4D046F0A-B2BE-3149-B940-A53E619EFE12}" srcOrd="0" destOrd="0" presId="urn:microsoft.com/office/officeart/2005/8/layout/bProcess3"/>
    <dgm:cxn modelId="{73D65EAD-7C96-B44B-9F62-8669E5D8840D}" type="presParOf" srcId="{F31EE93F-5372-40BF-9D57-3BE7C4744EE3}" destId="{5BC28DAB-A51B-EE43-A612-C64E63F696C6}" srcOrd="26" destOrd="0" presId="urn:microsoft.com/office/officeart/2005/8/layout/bProcess3"/>
    <dgm:cxn modelId="{CB625D26-CAD2-8448-B9C3-E5AE0E3CCE32}" type="presParOf" srcId="{F31EE93F-5372-40BF-9D57-3BE7C4744EE3}" destId="{414E2BCD-21DC-7F42-9947-B4DF0D9FDD77}" srcOrd="27" destOrd="0" presId="urn:microsoft.com/office/officeart/2005/8/layout/bProcess3"/>
    <dgm:cxn modelId="{0395D83D-D030-F84B-A3EE-40B69F7958C2}" type="presParOf" srcId="{414E2BCD-21DC-7F42-9947-B4DF0D9FDD77}" destId="{4D2FF1AA-4A07-8347-9C0C-2484B554EAFC}" srcOrd="0" destOrd="0" presId="urn:microsoft.com/office/officeart/2005/8/layout/bProcess3"/>
    <dgm:cxn modelId="{48633B4F-32AD-7F4E-9A87-8ABF294BE7B6}" type="presParOf" srcId="{F31EE93F-5372-40BF-9D57-3BE7C4744EE3}" destId="{2456AAE3-21C6-A747-BE68-C4937BF8FDEB}" srcOrd="28" destOrd="0" presId="urn:microsoft.com/office/officeart/2005/8/layout/bProcess3"/>
    <dgm:cxn modelId="{90C6DD03-EF0E-B84C-95A5-49E5D2E59E35}" type="presParOf" srcId="{F31EE93F-5372-40BF-9D57-3BE7C4744EE3}" destId="{2FCD5776-C1FA-5342-B047-B0A8AF32CD58}" srcOrd="29" destOrd="0" presId="urn:microsoft.com/office/officeart/2005/8/layout/bProcess3"/>
    <dgm:cxn modelId="{02285CD1-07D4-D643-A9EF-75EAC55D6562}" type="presParOf" srcId="{2FCD5776-C1FA-5342-B047-B0A8AF32CD58}" destId="{C942E285-B957-E94E-A95A-17918A11A9F9}" srcOrd="0" destOrd="0" presId="urn:microsoft.com/office/officeart/2005/8/layout/bProcess3"/>
    <dgm:cxn modelId="{1BAB098F-2FFB-0840-85C2-D896E596AA9B}" type="presParOf" srcId="{F31EE93F-5372-40BF-9D57-3BE7C4744EE3}" destId="{44BA7DAB-921F-4D4E-90EB-6C63E3A8D4DE}" srcOrd="30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C77CB-A019-CF48-AEB0-57487402A1F0}">
      <dsp:nvSpPr>
        <dsp:cNvPr id="0" name=""/>
        <dsp:cNvSpPr/>
      </dsp:nvSpPr>
      <dsp:spPr>
        <a:xfrm>
          <a:off x="1406235" y="1332"/>
          <a:ext cx="3099680" cy="18598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3600" b="0" i="0" u="none" strike="noStrike" kern="1200" cap="none" spc="0" normalizeH="0" baseline="0" noProof="0" dirty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Livro Impresso</a:t>
          </a:r>
          <a:endParaRPr lang="pt-BR" sz="3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800" kern="1200" dirty="0" smtClean="0"/>
            <a:t>Gradua</a:t>
          </a:r>
          <a:r>
            <a:rPr lang="pt-BR" sz="2800" kern="1200" dirty="0" smtClean="0"/>
            <a:t>ção</a:t>
          </a:r>
          <a:endParaRPr lang="pt-BR" sz="2800" kern="1200" dirty="0"/>
        </a:p>
      </dsp:txBody>
      <dsp:txXfrm>
        <a:off x="1406235" y="1332"/>
        <a:ext cx="3099680" cy="1859808"/>
      </dsp:txXfrm>
    </dsp:sp>
    <dsp:sp modelId="{51593DBD-23BF-584A-B4C8-2A62B5705A13}">
      <dsp:nvSpPr>
        <dsp:cNvPr id="0" name=""/>
        <dsp:cNvSpPr/>
      </dsp:nvSpPr>
      <dsp:spPr>
        <a:xfrm>
          <a:off x="4815884" y="1332"/>
          <a:ext cx="3099680" cy="1859808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/>
            <a:t>Livro Digital</a:t>
          </a:r>
          <a:endParaRPr lang="pt-BR" sz="3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800" kern="1200" dirty="0" smtClean="0"/>
            <a:t>P</a:t>
          </a:r>
          <a:r>
            <a:rPr lang="pt-BR" sz="2800" kern="1200" dirty="0" smtClean="0"/>
            <a:t>ós Graduação</a:t>
          </a:r>
          <a:endParaRPr lang="pt-BR" sz="2800" kern="1200" dirty="0"/>
        </a:p>
      </dsp:txBody>
      <dsp:txXfrm>
        <a:off x="4815884" y="1332"/>
        <a:ext cx="3099680" cy="1859808"/>
      </dsp:txXfrm>
    </dsp:sp>
    <dsp:sp modelId="{A2FDB1F4-447F-D74D-AC5D-EB362D491E2D}">
      <dsp:nvSpPr>
        <dsp:cNvPr id="0" name=""/>
        <dsp:cNvSpPr/>
      </dsp:nvSpPr>
      <dsp:spPr>
        <a:xfrm>
          <a:off x="3111059" y="2171109"/>
          <a:ext cx="3099680" cy="1859808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600" kern="1200" dirty="0" smtClean="0"/>
            <a:t>Livro Interativo</a:t>
          </a:r>
          <a:endParaRPr lang="pt-BR" sz="3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800" kern="1200" dirty="0" smtClean="0"/>
            <a:t>Nova P</a:t>
          </a:r>
          <a:r>
            <a:rPr lang="pt-BR" sz="2800" kern="1200" dirty="0" smtClean="0"/>
            <a:t>ós</a:t>
          </a:r>
          <a:endParaRPr lang="pt-BR" sz="2800" kern="1200" dirty="0"/>
        </a:p>
      </dsp:txBody>
      <dsp:txXfrm>
        <a:off x="3111059" y="2171109"/>
        <a:ext cx="3099680" cy="1859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F9BFE-C0FF-4193-A6D9-44C9E9998CF6}">
      <dsp:nvSpPr>
        <dsp:cNvPr id="0" name=""/>
        <dsp:cNvSpPr/>
      </dsp:nvSpPr>
      <dsp:spPr>
        <a:xfrm>
          <a:off x="2464369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490694"/>
        <a:ext cx="18765" cy="3753"/>
      </dsp:txXfrm>
    </dsp:sp>
    <dsp:sp modelId="{59E85D1D-8B25-4758-B40A-6CAB0D12B91F}">
      <dsp:nvSpPr>
        <dsp:cNvPr id="0" name=""/>
        <dsp:cNvSpPr/>
      </dsp:nvSpPr>
      <dsp:spPr>
        <a:xfrm>
          <a:off x="834398" y="3040"/>
          <a:ext cx="1631770" cy="9790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900" b="0" i="0" u="none" strike="noStrike" kern="1200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Contratação</a:t>
          </a:r>
          <a:endParaRPr lang="pt-BR" sz="1900" kern="1200" dirty="0"/>
        </a:p>
      </dsp:txBody>
      <dsp:txXfrm>
        <a:off x="834398" y="3040"/>
        <a:ext cx="1631770" cy="979062"/>
      </dsp:txXfrm>
    </dsp:sp>
    <dsp:sp modelId="{54C42BE8-79D1-4AD5-826D-34ACCE7A4C1D}">
      <dsp:nvSpPr>
        <dsp:cNvPr id="0" name=""/>
        <dsp:cNvSpPr/>
      </dsp:nvSpPr>
      <dsp:spPr>
        <a:xfrm>
          <a:off x="4471446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565642"/>
              <a:satOff val="-787"/>
              <a:lumOff val="-3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490694"/>
        <a:ext cx="18765" cy="3753"/>
      </dsp:txXfrm>
    </dsp:sp>
    <dsp:sp modelId="{B223459F-7125-4D35-B9F1-71AAA943E637}">
      <dsp:nvSpPr>
        <dsp:cNvPr id="0" name=""/>
        <dsp:cNvSpPr/>
      </dsp:nvSpPr>
      <dsp:spPr>
        <a:xfrm>
          <a:off x="2841476" y="3040"/>
          <a:ext cx="1631770" cy="979062"/>
        </a:xfrm>
        <a:prstGeom prst="rect">
          <a:avLst/>
        </a:prstGeom>
        <a:solidFill>
          <a:schemeClr val="accent5">
            <a:hueOff val="-525239"/>
            <a:satOff val="-731"/>
            <a:lumOff val="-2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Versão final pelo portal </a:t>
          </a:r>
          <a:endParaRPr lang="pt-BR" sz="1900" kern="1200" dirty="0"/>
        </a:p>
      </dsp:txBody>
      <dsp:txXfrm>
        <a:off x="2841476" y="3040"/>
        <a:ext cx="1631770" cy="979062"/>
      </dsp:txXfrm>
    </dsp:sp>
    <dsp:sp modelId="{5E0362A2-07E3-4097-BB9A-5D01B867A80D}">
      <dsp:nvSpPr>
        <dsp:cNvPr id="0" name=""/>
        <dsp:cNvSpPr/>
      </dsp:nvSpPr>
      <dsp:spPr>
        <a:xfrm>
          <a:off x="6478523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1131284"/>
              <a:satOff val="-1574"/>
              <a:lumOff val="-60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490694"/>
        <a:ext cx="18765" cy="3753"/>
      </dsp:txXfrm>
    </dsp:sp>
    <dsp:sp modelId="{694722FF-FF5E-4A59-9DF9-28407C99107F}">
      <dsp:nvSpPr>
        <dsp:cNvPr id="0" name=""/>
        <dsp:cNvSpPr/>
      </dsp:nvSpPr>
      <dsp:spPr>
        <a:xfrm>
          <a:off x="4848553" y="3040"/>
          <a:ext cx="1631770" cy="979062"/>
        </a:xfrm>
        <a:prstGeom prst="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noProof="0" dirty="0" smtClean="0"/>
            <a:t>Verificação de plágio</a:t>
          </a:r>
          <a:endParaRPr lang="pt-BR" sz="1900" kern="1200" dirty="0"/>
        </a:p>
      </dsp:txBody>
      <dsp:txXfrm>
        <a:off x="4848553" y="3040"/>
        <a:ext cx="1631770" cy="979062"/>
      </dsp:txXfrm>
    </dsp:sp>
    <dsp:sp modelId="{4E5A375F-D379-4B3F-B1E8-CB65FA3617B6}">
      <dsp:nvSpPr>
        <dsp:cNvPr id="0" name=""/>
        <dsp:cNvSpPr/>
      </dsp:nvSpPr>
      <dsp:spPr>
        <a:xfrm>
          <a:off x="1650284" y="980302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1696926"/>
              <a:satOff val="-2360"/>
              <a:lumOff val="-90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1150779"/>
        <a:ext cx="301645" cy="3753"/>
      </dsp:txXfrm>
    </dsp:sp>
    <dsp:sp modelId="{5FF6E95B-5E6E-4652-97F8-295E1E08C3A1}">
      <dsp:nvSpPr>
        <dsp:cNvPr id="0" name=""/>
        <dsp:cNvSpPr/>
      </dsp:nvSpPr>
      <dsp:spPr>
        <a:xfrm>
          <a:off x="6855630" y="3040"/>
          <a:ext cx="1631770" cy="979062"/>
        </a:xfrm>
        <a:prstGeom prst="rect">
          <a:avLst/>
        </a:prstGeom>
        <a:solidFill>
          <a:schemeClr val="accent5">
            <a:hueOff val="-1575717"/>
            <a:satOff val="-2192"/>
            <a:lumOff val="-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Design Educacional 1 </a:t>
          </a:r>
          <a:endParaRPr lang="pt-BR" sz="1900" kern="1200" dirty="0"/>
        </a:p>
      </dsp:txBody>
      <dsp:txXfrm>
        <a:off x="6855630" y="3040"/>
        <a:ext cx="1631770" cy="979062"/>
      </dsp:txXfrm>
    </dsp:sp>
    <dsp:sp modelId="{9B673EA7-75C9-46C7-A367-76B9D09CC6E3}">
      <dsp:nvSpPr>
        <dsp:cNvPr id="0" name=""/>
        <dsp:cNvSpPr/>
      </dsp:nvSpPr>
      <dsp:spPr>
        <a:xfrm>
          <a:off x="2464369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2262568"/>
              <a:satOff val="-3147"/>
              <a:lumOff val="-120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1845063"/>
        <a:ext cx="18765" cy="3753"/>
      </dsp:txXfrm>
    </dsp:sp>
    <dsp:sp modelId="{8EB75861-673D-4AE6-958F-BA3F7080F295}">
      <dsp:nvSpPr>
        <dsp:cNvPr id="0" name=""/>
        <dsp:cNvSpPr/>
      </dsp:nvSpPr>
      <dsp:spPr>
        <a:xfrm>
          <a:off x="834398" y="1357409"/>
          <a:ext cx="1631770" cy="979062"/>
        </a:xfrm>
        <a:prstGeom prst="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Coordenador</a:t>
          </a:r>
          <a:endParaRPr lang="pt-BR" sz="1900" kern="1200" dirty="0"/>
        </a:p>
      </dsp:txBody>
      <dsp:txXfrm>
        <a:off x="834398" y="1357409"/>
        <a:ext cx="1631770" cy="979062"/>
      </dsp:txXfrm>
    </dsp:sp>
    <dsp:sp modelId="{8D34FD48-E2C5-4A10-8ACD-6B04B796B090}">
      <dsp:nvSpPr>
        <dsp:cNvPr id="0" name=""/>
        <dsp:cNvSpPr/>
      </dsp:nvSpPr>
      <dsp:spPr>
        <a:xfrm>
          <a:off x="4471446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2828210"/>
              <a:satOff val="-3934"/>
              <a:lumOff val="-150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1845063"/>
        <a:ext cx="18765" cy="3753"/>
      </dsp:txXfrm>
    </dsp:sp>
    <dsp:sp modelId="{A5B75E6C-942E-4ED4-A1F4-66105F452374}">
      <dsp:nvSpPr>
        <dsp:cNvPr id="0" name=""/>
        <dsp:cNvSpPr/>
      </dsp:nvSpPr>
      <dsp:spPr>
        <a:xfrm>
          <a:off x="2841476" y="1357409"/>
          <a:ext cx="1631770" cy="979062"/>
        </a:xfrm>
        <a:prstGeom prst="rect">
          <a:avLst/>
        </a:prstGeom>
        <a:solidFill>
          <a:schemeClr val="accent5">
            <a:hueOff val="-2626195"/>
            <a:satOff val="-3653"/>
            <a:lumOff val="-14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Design Educacional 2 </a:t>
          </a:r>
          <a:endParaRPr lang="pt-BR" sz="1900" kern="1200" dirty="0"/>
        </a:p>
      </dsp:txBody>
      <dsp:txXfrm>
        <a:off x="2841476" y="1357409"/>
        <a:ext cx="1631770" cy="979062"/>
      </dsp:txXfrm>
    </dsp:sp>
    <dsp:sp modelId="{D431A336-BDA7-4BE7-9F88-08715684A658}">
      <dsp:nvSpPr>
        <dsp:cNvPr id="0" name=""/>
        <dsp:cNvSpPr/>
      </dsp:nvSpPr>
      <dsp:spPr>
        <a:xfrm>
          <a:off x="6478523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3393851"/>
              <a:satOff val="-4721"/>
              <a:lumOff val="-181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1845063"/>
        <a:ext cx="18765" cy="3753"/>
      </dsp:txXfrm>
    </dsp:sp>
    <dsp:sp modelId="{477EAC4F-2AC7-4100-B0A6-0FDAAF895FDA}">
      <dsp:nvSpPr>
        <dsp:cNvPr id="0" name=""/>
        <dsp:cNvSpPr/>
      </dsp:nvSpPr>
      <dsp:spPr>
        <a:xfrm>
          <a:off x="4848553" y="1357409"/>
          <a:ext cx="1631770" cy="979062"/>
        </a:xfrm>
        <a:prstGeom prst="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Revisão 1</a:t>
          </a:r>
          <a:endParaRPr lang="pt-BR" sz="1900" kern="1200" dirty="0"/>
        </a:p>
      </dsp:txBody>
      <dsp:txXfrm>
        <a:off x="4848553" y="1357409"/>
        <a:ext cx="1631770" cy="979062"/>
      </dsp:txXfrm>
    </dsp:sp>
    <dsp:sp modelId="{7E23D073-8CC0-4046-93B1-4DCF5FAEB9E1}">
      <dsp:nvSpPr>
        <dsp:cNvPr id="0" name=""/>
        <dsp:cNvSpPr/>
      </dsp:nvSpPr>
      <dsp:spPr>
        <a:xfrm>
          <a:off x="1650284" y="2334671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3959493"/>
              <a:satOff val="-5507"/>
              <a:lumOff val="-211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2505148"/>
        <a:ext cx="301645" cy="3753"/>
      </dsp:txXfrm>
    </dsp:sp>
    <dsp:sp modelId="{BDB040F0-4C3D-442A-90B8-6DA902DF526E}">
      <dsp:nvSpPr>
        <dsp:cNvPr id="0" name=""/>
        <dsp:cNvSpPr/>
      </dsp:nvSpPr>
      <dsp:spPr>
        <a:xfrm>
          <a:off x="6855630" y="1357409"/>
          <a:ext cx="1631770" cy="979062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Design / Ilustração</a:t>
          </a:r>
          <a:endParaRPr lang="pt-BR" sz="1900" kern="1200" dirty="0"/>
        </a:p>
      </dsp:txBody>
      <dsp:txXfrm>
        <a:off x="6855630" y="1357409"/>
        <a:ext cx="1631770" cy="979062"/>
      </dsp:txXfrm>
    </dsp:sp>
    <dsp:sp modelId="{EFD48C45-7315-451F-8CA1-20E4BE157F04}">
      <dsp:nvSpPr>
        <dsp:cNvPr id="0" name=""/>
        <dsp:cNvSpPr/>
      </dsp:nvSpPr>
      <dsp:spPr>
        <a:xfrm>
          <a:off x="2464369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4525135"/>
              <a:satOff val="-6294"/>
              <a:lumOff val="-24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3199433"/>
        <a:ext cx="18765" cy="3753"/>
      </dsp:txXfrm>
    </dsp:sp>
    <dsp:sp modelId="{D34E6591-D131-4FE4-9544-1E2D7A451A64}">
      <dsp:nvSpPr>
        <dsp:cNvPr id="0" name=""/>
        <dsp:cNvSpPr/>
      </dsp:nvSpPr>
      <dsp:spPr>
        <a:xfrm>
          <a:off x="834398" y="2711778"/>
          <a:ext cx="1631770" cy="979062"/>
        </a:xfrm>
        <a:prstGeom prst="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Diagrama</a:t>
          </a:r>
          <a:r>
            <a:rPr lang="pt-BR" sz="1900" kern="1200" dirty="0" smtClean="0"/>
            <a:t>ção</a:t>
          </a:r>
          <a:r>
            <a:rPr lang="pt-BR" sz="1900" kern="1200" dirty="0" smtClean="0"/>
            <a:t> </a:t>
          </a:r>
          <a:r>
            <a:rPr lang="pt-BR" sz="1900" kern="1200" dirty="0" smtClean="0"/>
            <a:t>1</a:t>
          </a:r>
          <a:endParaRPr lang="pt-BR" sz="1900" kern="1200" dirty="0"/>
        </a:p>
      </dsp:txBody>
      <dsp:txXfrm>
        <a:off x="834398" y="2711778"/>
        <a:ext cx="1631770" cy="979062"/>
      </dsp:txXfrm>
    </dsp:sp>
    <dsp:sp modelId="{8B04EE47-A19B-42A4-95C4-A3453811CA41}">
      <dsp:nvSpPr>
        <dsp:cNvPr id="0" name=""/>
        <dsp:cNvSpPr/>
      </dsp:nvSpPr>
      <dsp:spPr>
        <a:xfrm>
          <a:off x="4471446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5090777"/>
              <a:satOff val="-7081"/>
              <a:lumOff val="-271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3199433"/>
        <a:ext cx="18765" cy="3753"/>
      </dsp:txXfrm>
    </dsp:sp>
    <dsp:sp modelId="{CF444ED6-A58A-4A62-A261-260F8EDFF4F2}">
      <dsp:nvSpPr>
        <dsp:cNvPr id="0" name=""/>
        <dsp:cNvSpPr/>
      </dsp:nvSpPr>
      <dsp:spPr>
        <a:xfrm>
          <a:off x="2841476" y="2711778"/>
          <a:ext cx="1631770" cy="979062"/>
        </a:xfrm>
        <a:prstGeom prst="rect">
          <a:avLst/>
        </a:prstGeom>
        <a:solidFill>
          <a:schemeClr val="accent5">
            <a:hueOff val="-4727150"/>
            <a:satOff val="-6575"/>
            <a:lumOff val="-25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Revisão 2</a:t>
          </a:r>
          <a:endParaRPr lang="pt-BR" sz="1900" kern="1200" dirty="0"/>
        </a:p>
      </dsp:txBody>
      <dsp:txXfrm>
        <a:off x="2841476" y="2711778"/>
        <a:ext cx="1631770" cy="979062"/>
      </dsp:txXfrm>
    </dsp:sp>
    <dsp:sp modelId="{8A4B4A65-8711-4659-867E-527D320488C4}">
      <dsp:nvSpPr>
        <dsp:cNvPr id="0" name=""/>
        <dsp:cNvSpPr/>
      </dsp:nvSpPr>
      <dsp:spPr>
        <a:xfrm>
          <a:off x="6478523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5656419"/>
              <a:satOff val="-7868"/>
              <a:lumOff val="-301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3199433"/>
        <a:ext cx="18765" cy="3753"/>
      </dsp:txXfrm>
    </dsp:sp>
    <dsp:sp modelId="{C6B2E653-2185-46DD-9BBA-E156B6DC43F6}">
      <dsp:nvSpPr>
        <dsp:cNvPr id="0" name=""/>
        <dsp:cNvSpPr/>
      </dsp:nvSpPr>
      <dsp:spPr>
        <a:xfrm>
          <a:off x="4848553" y="2711778"/>
          <a:ext cx="1631770" cy="979062"/>
        </a:xfrm>
        <a:prstGeom prst="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Finalização</a:t>
          </a:r>
          <a:endParaRPr lang="pt-BR" sz="1900" kern="1200" dirty="0"/>
        </a:p>
      </dsp:txBody>
      <dsp:txXfrm>
        <a:off x="4848553" y="2711778"/>
        <a:ext cx="1631770" cy="979062"/>
      </dsp:txXfrm>
    </dsp:sp>
    <dsp:sp modelId="{B8DFB37C-7C8C-44BA-A2B6-492FC320FF2E}">
      <dsp:nvSpPr>
        <dsp:cNvPr id="0" name=""/>
        <dsp:cNvSpPr/>
      </dsp:nvSpPr>
      <dsp:spPr>
        <a:xfrm>
          <a:off x="1650284" y="3689040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6222061"/>
              <a:satOff val="-8654"/>
              <a:lumOff val="-331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3859517"/>
        <a:ext cx="301645" cy="3753"/>
      </dsp:txXfrm>
    </dsp:sp>
    <dsp:sp modelId="{B5711CED-05E8-45CA-8640-121B9A327AF2}">
      <dsp:nvSpPr>
        <dsp:cNvPr id="0" name=""/>
        <dsp:cNvSpPr/>
      </dsp:nvSpPr>
      <dsp:spPr>
        <a:xfrm>
          <a:off x="6855630" y="2711778"/>
          <a:ext cx="1631770" cy="979062"/>
        </a:xfrm>
        <a:prstGeom prst="rect">
          <a:avLst/>
        </a:prstGeom>
        <a:solidFill>
          <a:schemeClr val="accent5">
            <a:hueOff val="-5777628"/>
            <a:satOff val="-8036"/>
            <a:lumOff val="-30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Diagrama</a:t>
          </a:r>
          <a:r>
            <a:rPr lang="pt-BR" sz="1900" kern="1200" dirty="0" smtClean="0"/>
            <a:t>ção</a:t>
          </a:r>
          <a:r>
            <a:rPr lang="pt-BR" sz="1900" kern="1200" dirty="0" smtClean="0"/>
            <a:t> </a:t>
          </a:r>
          <a:r>
            <a:rPr lang="pt-BR" sz="1900" kern="1200" dirty="0" smtClean="0"/>
            <a:t>2</a:t>
          </a:r>
          <a:endParaRPr lang="pt-BR" sz="1900" kern="1200" dirty="0"/>
        </a:p>
      </dsp:txBody>
      <dsp:txXfrm>
        <a:off x="6855630" y="2711778"/>
        <a:ext cx="1631770" cy="979062"/>
      </dsp:txXfrm>
    </dsp:sp>
    <dsp:sp modelId="{23662B3D-5AFE-394B-9AED-3E283FA16198}">
      <dsp:nvSpPr>
        <dsp:cNvPr id="0" name=""/>
        <dsp:cNvSpPr/>
      </dsp:nvSpPr>
      <dsp:spPr>
        <a:xfrm>
          <a:off x="2464369" y="4509958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6787703"/>
              <a:satOff val="-9441"/>
              <a:lumOff val="-362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4553802"/>
        <a:ext cx="18765" cy="3753"/>
      </dsp:txXfrm>
    </dsp:sp>
    <dsp:sp modelId="{B608E2D6-5937-8E4F-AD9F-7EA3595B2D8C}">
      <dsp:nvSpPr>
        <dsp:cNvPr id="0" name=""/>
        <dsp:cNvSpPr/>
      </dsp:nvSpPr>
      <dsp:spPr>
        <a:xfrm>
          <a:off x="834398" y="4066147"/>
          <a:ext cx="1631770" cy="979062"/>
        </a:xfrm>
        <a:prstGeom prst="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Capa</a:t>
          </a:r>
          <a:endParaRPr lang="pt-BR" sz="1900" kern="1200" dirty="0"/>
        </a:p>
      </dsp:txBody>
      <dsp:txXfrm>
        <a:off x="834398" y="4066147"/>
        <a:ext cx="1631770" cy="979062"/>
      </dsp:txXfrm>
    </dsp:sp>
    <dsp:sp modelId="{3535B1EF-E882-4E71-AFB3-04D3231B23DC}">
      <dsp:nvSpPr>
        <dsp:cNvPr id="0" name=""/>
        <dsp:cNvSpPr/>
      </dsp:nvSpPr>
      <dsp:spPr>
        <a:xfrm>
          <a:off x="4471446" y="4509958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4553802"/>
        <a:ext cx="18765" cy="3753"/>
      </dsp:txXfrm>
    </dsp:sp>
    <dsp:sp modelId="{B7FCEA56-A56A-4D61-B9CF-D9617B3A89F5}">
      <dsp:nvSpPr>
        <dsp:cNvPr id="0" name=""/>
        <dsp:cNvSpPr/>
      </dsp:nvSpPr>
      <dsp:spPr>
        <a:xfrm>
          <a:off x="2841476" y="4066147"/>
          <a:ext cx="1631770" cy="979062"/>
        </a:xfrm>
        <a:prstGeom prst="rect">
          <a:avLst/>
        </a:prstGeom>
        <a:solidFill>
          <a:schemeClr val="accent5">
            <a:hueOff val="-6828105"/>
            <a:satOff val="-9497"/>
            <a:lumOff val="-3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Envio para o Autor</a:t>
          </a:r>
          <a:endParaRPr lang="pt-BR" sz="1900" kern="1200" dirty="0"/>
        </a:p>
      </dsp:txBody>
      <dsp:txXfrm>
        <a:off x="2841476" y="4066147"/>
        <a:ext cx="1631770" cy="979062"/>
      </dsp:txXfrm>
    </dsp:sp>
    <dsp:sp modelId="{44BA7DAB-921F-4D4E-90EB-6C63E3A8D4DE}">
      <dsp:nvSpPr>
        <dsp:cNvPr id="0" name=""/>
        <dsp:cNvSpPr/>
      </dsp:nvSpPr>
      <dsp:spPr>
        <a:xfrm>
          <a:off x="4848553" y="4066147"/>
          <a:ext cx="1631770" cy="979062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Envio para gráfica</a:t>
          </a:r>
          <a:endParaRPr lang="pt-BR" sz="1900" kern="1200" dirty="0"/>
        </a:p>
      </dsp:txBody>
      <dsp:txXfrm>
        <a:off x="4848553" y="4066147"/>
        <a:ext cx="1631770" cy="9790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F9BFE-C0FF-4193-A6D9-44C9E9998CF6}">
      <dsp:nvSpPr>
        <dsp:cNvPr id="0" name=""/>
        <dsp:cNvSpPr/>
      </dsp:nvSpPr>
      <dsp:spPr>
        <a:xfrm>
          <a:off x="2464369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490694"/>
        <a:ext cx="18765" cy="3753"/>
      </dsp:txXfrm>
    </dsp:sp>
    <dsp:sp modelId="{59E85D1D-8B25-4758-B40A-6CAB0D12B91F}">
      <dsp:nvSpPr>
        <dsp:cNvPr id="0" name=""/>
        <dsp:cNvSpPr/>
      </dsp:nvSpPr>
      <dsp:spPr>
        <a:xfrm>
          <a:off x="834398" y="3040"/>
          <a:ext cx="1631770" cy="9790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900" b="0" i="0" u="none" strike="noStrike" kern="1200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Contratação</a:t>
          </a:r>
          <a:endParaRPr lang="pt-BR" sz="1900" kern="1200" dirty="0"/>
        </a:p>
      </dsp:txBody>
      <dsp:txXfrm>
        <a:off x="834398" y="3040"/>
        <a:ext cx="1631770" cy="979062"/>
      </dsp:txXfrm>
    </dsp:sp>
    <dsp:sp modelId="{54C42BE8-79D1-4AD5-826D-34ACCE7A4C1D}">
      <dsp:nvSpPr>
        <dsp:cNvPr id="0" name=""/>
        <dsp:cNvSpPr/>
      </dsp:nvSpPr>
      <dsp:spPr>
        <a:xfrm>
          <a:off x="4471446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565642"/>
              <a:satOff val="-787"/>
              <a:lumOff val="-3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490694"/>
        <a:ext cx="18765" cy="3753"/>
      </dsp:txXfrm>
    </dsp:sp>
    <dsp:sp modelId="{B223459F-7125-4D35-B9F1-71AAA943E637}">
      <dsp:nvSpPr>
        <dsp:cNvPr id="0" name=""/>
        <dsp:cNvSpPr/>
      </dsp:nvSpPr>
      <dsp:spPr>
        <a:xfrm>
          <a:off x="2841476" y="3040"/>
          <a:ext cx="1631770" cy="979062"/>
        </a:xfrm>
        <a:prstGeom prst="rect">
          <a:avLst/>
        </a:prstGeom>
        <a:solidFill>
          <a:schemeClr val="accent5">
            <a:hueOff val="-525239"/>
            <a:satOff val="-731"/>
            <a:lumOff val="-2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Versão final pelo portal </a:t>
          </a:r>
          <a:endParaRPr lang="pt-BR" sz="1900" kern="1200" dirty="0"/>
        </a:p>
      </dsp:txBody>
      <dsp:txXfrm>
        <a:off x="2841476" y="3040"/>
        <a:ext cx="1631770" cy="979062"/>
      </dsp:txXfrm>
    </dsp:sp>
    <dsp:sp modelId="{5E0362A2-07E3-4097-BB9A-5D01B867A80D}">
      <dsp:nvSpPr>
        <dsp:cNvPr id="0" name=""/>
        <dsp:cNvSpPr/>
      </dsp:nvSpPr>
      <dsp:spPr>
        <a:xfrm>
          <a:off x="6478523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1131284"/>
              <a:satOff val="-1574"/>
              <a:lumOff val="-60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490694"/>
        <a:ext cx="18765" cy="3753"/>
      </dsp:txXfrm>
    </dsp:sp>
    <dsp:sp modelId="{694722FF-FF5E-4A59-9DF9-28407C99107F}">
      <dsp:nvSpPr>
        <dsp:cNvPr id="0" name=""/>
        <dsp:cNvSpPr/>
      </dsp:nvSpPr>
      <dsp:spPr>
        <a:xfrm>
          <a:off x="4848553" y="3040"/>
          <a:ext cx="1631770" cy="979062"/>
        </a:xfrm>
        <a:prstGeom prst="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noProof="0" dirty="0" smtClean="0"/>
            <a:t>Verificação de plágio</a:t>
          </a:r>
          <a:endParaRPr lang="pt-BR" sz="1900" kern="1200" dirty="0"/>
        </a:p>
      </dsp:txBody>
      <dsp:txXfrm>
        <a:off x="4848553" y="3040"/>
        <a:ext cx="1631770" cy="979062"/>
      </dsp:txXfrm>
    </dsp:sp>
    <dsp:sp modelId="{4E5A375F-D379-4B3F-B1E8-CB65FA3617B6}">
      <dsp:nvSpPr>
        <dsp:cNvPr id="0" name=""/>
        <dsp:cNvSpPr/>
      </dsp:nvSpPr>
      <dsp:spPr>
        <a:xfrm>
          <a:off x="1650284" y="980302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1696926"/>
              <a:satOff val="-2360"/>
              <a:lumOff val="-90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1150779"/>
        <a:ext cx="301645" cy="3753"/>
      </dsp:txXfrm>
    </dsp:sp>
    <dsp:sp modelId="{5FF6E95B-5E6E-4652-97F8-295E1E08C3A1}">
      <dsp:nvSpPr>
        <dsp:cNvPr id="0" name=""/>
        <dsp:cNvSpPr/>
      </dsp:nvSpPr>
      <dsp:spPr>
        <a:xfrm>
          <a:off x="6855630" y="3040"/>
          <a:ext cx="1631770" cy="979062"/>
        </a:xfrm>
        <a:prstGeom prst="rect">
          <a:avLst/>
        </a:prstGeom>
        <a:solidFill>
          <a:schemeClr val="accent5">
            <a:hueOff val="-1575717"/>
            <a:satOff val="-2192"/>
            <a:lumOff val="-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Design Educacional 1 </a:t>
          </a:r>
          <a:endParaRPr lang="pt-BR" sz="1900" kern="1200" dirty="0"/>
        </a:p>
      </dsp:txBody>
      <dsp:txXfrm>
        <a:off x="6855630" y="3040"/>
        <a:ext cx="1631770" cy="979062"/>
      </dsp:txXfrm>
    </dsp:sp>
    <dsp:sp modelId="{9B673EA7-75C9-46C7-A367-76B9D09CC6E3}">
      <dsp:nvSpPr>
        <dsp:cNvPr id="0" name=""/>
        <dsp:cNvSpPr/>
      </dsp:nvSpPr>
      <dsp:spPr>
        <a:xfrm>
          <a:off x="2464369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2262568"/>
              <a:satOff val="-3147"/>
              <a:lumOff val="-120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1845063"/>
        <a:ext cx="18765" cy="3753"/>
      </dsp:txXfrm>
    </dsp:sp>
    <dsp:sp modelId="{8EB75861-673D-4AE6-958F-BA3F7080F295}">
      <dsp:nvSpPr>
        <dsp:cNvPr id="0" name=""/>
        <dsp:cNvSpPr/>
      </dsp:nvSpPr>
      <dsp:spPr>
        <a:xfrm>
          <a:off x="834398" y="1357409"/>
          <a:ext cx="1631770" cy="979062"/>
        </a:xfrm>
        <a:prstGeom prst="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Coordenador</a:t>
          </a:r>
          <a:endParaRPr lang="pt-BR" sz="1900" kern="1200" dirty="0"/>
        </a:p>
      </dsp:txBody>
      <dsp:txXfrm>
        <a:off x="834398" y="1357409"/>
        <a:ext cx="1631770" cy="979062"/>
      </dsp:txXfrm>
    </dsp:sp>
    <dsp:sp modelId="{8D34FD48-E2C5-4A10-8ACD-6B04B796B090}">
      <dsp:nvSpPr>
        <dsp:cNvPr id="0" name=""/>
        <dsp:cNvSpPr/>
      </dsp:nvSpPr>
      <dsp:spPr>
        <a:xfrm>
          <a:off x="4471446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2828210"/>
              <a:satOff val="-3934"/>
              <a:lumOff val="-150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1845063"/>
        <a:ext cx="18765" cy="3753"/>
      </dsp:txXfrm>
    </dsp:sp>
    <dsp:sp modelId="{A5B75E6C-942E-4ED4-A1F4-66105F452374}">
      <dsp:nvSpPr>
        <dsp:cNvPr id="0" name=""/>
        <dsp:cNvSpPr/>
      </dsp:nvSpPr>
      <dsp:spPr>
        <a:xfrm>
          <a:off x="2841476" y="1357409"/>
          <a:ext cx="1631770" cy="979062"/>
        </a:xfrm>
        <a:prstGeom prst="rect">
          <a:avLst/>
        </a:prstGeom>
        <a:solidFill>
          <a:schemeClr val="accent5">
            <a:hueOff val="-2626195"/>
            <a:satOff val="-3653"/>
            <a:lumOff val="-14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Design Educacional 2 </a:t>
          </a:r>
          <a:endParaRPr lang="pt-BR" sz="1900" kern="1200" dirty="0"/>
        </a:p>
      </dsp:txBody>
      <dsp:txXfrm>
        <a:off x="2841476" y="1357409"/>
        <a:ext cx="1631770" cy="979062"/>
      </dsp:txXfrm>
    </dsp:sp>
    <dsp:sp modelId="{D431A336-BDA7-4BE7-9F88-08715684A658}">
      <dsp:nvSpPr>
        <dsp:cNvPr id="0" name=""/>
        <dsp:cNvSpPr/>
      </dsp:nvSpPr>
      <dsp:spPr>
        <a:xfrm>
          <a:off x="6478523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3393851"/>
              <a:satOff val="-4721"/>
              <a:lumOff val="-181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1845063"/>
        <a:ext cx="18765" cy="3753"/>
      </dsp:txXfrm>
    </dsp:sp>
    <dsp:sp modelId="{477EAC4F-2AC7-4100-B0A6-0FDAAF895FDA}">
      <dsp:nvSpPr>
        <dsp:cNvPr id="0" name=""/>
        <dsp:cNvSpPr/>
      </dsp:nvSpPr>
      <dsp:spPr>
        <a:xfrm>
          <a:off x="4848553" y="1357409"/>
          <a:ext cx="1631770" cy="979062"/>
        </a:xfrm>
        <a:prstGeom prst="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Revisão 1</a:t>
          </a:r>
          <a:endParaRPr lang="pt-BR" sz="1900" kern="1200" dirty="0"/>
        </a:p>
      </dsp:txBody>
      <dsp:txXfrm>
        <a:off x="4848553" y="1357409"/>
        <a:ext cx="1631770" cy="979062"/>
      </dsp:txXfrm>
    </dsp:sp>
    <dsp:sp modelId="{7E23D073-8CC0-4046-93B1-4DCF5FAEB9E1}">
      <dsp:nvSpPr>
        <dsp:cNvPr id="0" name=""/>
        <dsp:cNvSpPr/>
      </dsp:nvSpPr>
      <dsp:spPr>
        <a:xfrm>
          <a:off x="1650284" y="2334671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3959493"/>
              <a:satOff val="-5507"/>
              <a:lumOff val="-211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2505148"/>
        <a:ext cx="301645" cy="3753"/>
      </dsp:txXfrm>
    </dsp:sp>
    <dsp:sp modelId="{BDB040F0-4C3D-442A-90B8-6DA902DF526E}">
      <dsp:nvSpPr>
        <dsp:cNvPr id="0" name=""/>
        <dsp:cNvSpPr/>
      </dsp:nvSpPr>
      <dsp:spPr>
        <a:xfrm>
          <a:off x="6855630" y="1357409"/>
          <a:ext cx="1631770" cy="979062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Design / Ilustração</a:t>
          </a:r>
          <a:endParaRPr lang="pt-BR" sz="1900" kern="1200" dirty="0"/>
        </a:p>
      </dsp:txBody>
      <dsp:txXfrm>
        <a:off x="6855630" y="1357409"/>
        <a:ext cx="1631770" cy="979062"/>
      </dsp:txXfrm>
    </dsp:sp>
    <dsp:sp modelId="{EFD48C45-7315-451F-8CA1-20E4BE157F04}">
      <dsp:nvSpPr>
        <dsp:cNvPr id="0" name=""/>
        <dsp:cNvSpPr/>
      </dsp:nvSpPr>
      <dsp:spPr>
        <a:xfrm>
          <a:off x="2464369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4525135"/>
              <a:satOff val="-6294"/>
              <a:lumOff val="-24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3199433"/>
        <a:ext cx="18765" cy="3753"/>
      </dsp:txXfrm>
    </dsp:sp>
    <dsp:sp modelId="{D34E6591-D131-4FE4-9544-1E2D7A451A64}">
      <dsp:nvSpPr>
        <dsp:cNvPr id="0" name=""/>
        <dsp:cNvSpPr/>
      </dsp:nvSpPr>
      <dsp:spPr>
        <a:xfrm>
          <a:off x="834398" y="2711778"/>
          <a:ext cx="1631770" cy="979062"/>
        </a:xfrm>
        <a:prstGeom prst="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Diagrama</a:t>
          </a:r>
          <a:r>
            <a:rPr lang="pt-BR" sz="1900" kern="1200" dirty="0" smtClean="0"/>
            <a:t>ção</a:t>
          </a:r>
          <a:r>
            <a:rPr lang="pt-BR" sz="1900" kern="1200" dirty="0" smtClean="0"/>
            <a:t> </a:t>
          </a:r>
          <a:r>
            <a:rPr lang="pt-BR" sz="1900" kern="1200" dirty="0" smtClean="0"/>
            <a:t>1</a:t>
          </a:r>
          <a:endParaRPr lang="pt-BR" sz="1900" kern="1200" dirty="0"/>
        </a:p>
      </dsp:txBody>
      <dsp:txXfrm>
        <a:off x="834398" y="2711778"/>
        <a:ext cx="1631770" cy="979062"/>
      </dsp:txXfrm>
    </dsp:sp>
    <dsp:sp modelId="{8B04EE47-A19B-42A4-95C4-A3453811CA41}">
      <dsp:nvSpPr>
        <dsp:cNvPr id="0" name=""/>
        <dsp:cNvSpPr/>
      </dsp:nvSpPr>
      <dsp:spPr>
        <a:xfrm>
          <a:off x="4471446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5090777"/>
              <a:satOff val="-7081"/>
              <a:lumOff val="-271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3199433"/>
        <a:ext cx="18765" cy="3753"/>
      </dsp:txXfrm>
    </dsp:sp>
    <dsp:sp modelId="{CF444ED6-A58A-4A62-A261-260F8EDFF4F2}">
      <dsp:nvSpPr>
        <dsp:cNvPr id="0" name=""/>
        <dsp:cNvSpPr/>
      </dsp:nvSpPr>
      <dsp:spPr>
        <a:xfrm>
          <a:off x="2841476" y="2711778"/>
          <a:ext cx="1631770" cy="979062"/>
        </a:xfrm>
        <a:prstGeom prst="rect">
          <a:avLst/>
        </a:prstGeom>
        <a:solidFill>
          <a:schemeClr val="accent5">
            <a:hueOff val="-4727150"/>
            <a:satOff val="-6575"/>
            <a:lumOff val="-25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Revisão 2</a:t>
          </a:r>
          <a:endParaRPr lang="pt-BR" sz="1900" kern="1200" dirty="0"/>
        </a:p>
      </dsp:txBody>
      <dsp:txXfrm>
        <a:off x="2841476" y="2711778"/>
        <a:ext cx="1631770" cy="979062"/>
      </dsp:txXfrm>
    </dsp:sp>
    <dsp:sp modelId="{8A4B4A65-8711-4659-867E-527D320488C4}">
      <dsp:nvSpPr>
        <dsp:cNvPr id="0" name=""/>
        <dsp:cNvSpPr/>
      </dsp:nvSpPr>
      <dsp:spPr>
        <a:xfrm>
          <a:off x="6478523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5656419"/>
              <a:satOff val="-7868"/>
              <a:lumOff val="-301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3199433"/>
        <a:ext cx="18765" cy="3753"/>
      </dsp:txXfrm>
    </dsp:sp>
    <dsp:sp modelId="{C6B2E653-2185-46DD-9BBA-E156B6DC43F6}">
      <dsp:nvSpPr>
        <dsp:cNvPr id="0" name=""/>
        <dsp:cNvSpPr/>
      </dsp:nvSpPr>
      <dsp:spPr>
        <a:xfrm>
          <a:off x="4848553" y="2711778"/>
          <a:ext cx="1631770" cy="979062"/>
        </a:xfrm>
        <a:prstGeom prst="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Finalização</a:t>
          </a:r>
          <a:endParaRPr lang="pt-BR" sz="1900" kern="1200" dirty="0"/>
        </a:p>
      </dsp:txBody>
      <dsp:txXfrm>
        <a:off x="4848553" y="2711778"/>
        <a:ext cx="1631770" cy="979062"/>
      </dsp:txXfrm>
    </dsp:sp>
    <dsp:sp modelId="{B8DFB37C-7C8C-44BA-A2B6-492FC320FF2E}">
      <dsp:nvSpPr>
        <dsp:cNvPr id="0" name=""/>
        <dsp:cNvSpPr/>
      </dsp:nvSpPr>
      <dsp:spPr>
        <a:xfrm>
          <a:off x="1650284" y="3689040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6222061"/>
              <a:satOff val="-8654"/>
              <a:lumOff val="-331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3859517"/>
        <a:ext cx="301645" cy="3753"/>
      </dsp:txXfrm>
    </dsp:sp>
    <dsp:sp modelId="{B5711CED-05E8-45CA-8640-121B9A327AF2}">
      <dsp:nvSpPr>
        <dsp:cNvPr id="0" name=""/>
        <dsp:cNvSpPr/>
      </dsp:nvSpPr>
      <dsp:spPr>
        <a:xfrm>
          <a:off x="6855630" y="2711778"/>
          <a:ext cx="1631770" cy="979062"/>
        </a:xfrm>
        <a:prstGeom prst="rect">
          <a:avLst/>
        </a:prstGeom>
        <a:solidFill>
          <a:schemeClr val="accent5">
            <a:hueOff val="-5777628"/>
            <a:satOff val="-8036"/>
            <a:lumOff val="-30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Diagrama</a:t>
          </a:r>
          <a:r>
            <a:rPr lang="pt-BR" sz="1900" kern="1200" dirty="0" smtClean="0"/>
            <a:t>ção</a:t>
          </a:r>
          <a:r>
            <a:rPr lang="pt-BR" sz="1900" kern="1200" dirty="0" smtClean="0"/>
            <a:t> </a:t>
          </a:r>
          <a:r>
            <a:rPr lang="pt-BR" sz="1900" kern="1200" dirty="0" smtClean="0"/>
            <a:t>2</a:t>
          </a:r>
          <a:endParaRPr lang="pt-BR" sz="1900" kern="1200" dirty="0"/>
        </a:p>
      </dsp:txBody>
      <dsp:txXfrm>
        <a:off x="6855630" y="2711778"/>
        <a:ext cx="1631770" cy="979062"/>
      </dsp:txXfrm>
    </dsp:sp>
    <dsp:sp modelId="{23662B3D-5AFE-394B-9AED-3E283FA16198}">
      <dsp:nvSpPr>
        <dsp:cNvPr id="0" name=""/>
        <dsp:cNvSpPr/>
      </dsp:nvSpPr>
      <dsp:spPr>
        <a:xfrm>
          <a:off x="2464369" y="4509958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6787703"/>
              <a:satOff val="-9441"/>
              <a:lumOff val="-362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4553802"/>
        <a:ext cx="18765" cy="3753"/>
      </dsp:txXfrm>
    </dsp:sp>
    <dsp:sp modelId="{B608E2D6-5937-8E4F-AD9F-7EA3595B2D8C}">
      <dsp:nvSpPr>
        <dsp:cNvPr id="0" name=""/>
        <dsp:cNvSpPr/>
      </dsp:nvSpPr>
      <dsp:spPr>
        <a:xfrm>
          <a:off x="834398" y="4066147"/>
          <a:ext cx="1631770" cy="979062"/>
        </a:xfrm>
        <a:prstGeom prst="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smtClean="0"/>
            <a:t>Capa</a:t>
          </a:r>
          <a:endParaRPr lang="pt-BR" sz="1900" kern="1200" dirty="0"/>
        </a:p>
      </dsp:txBody>
      <dsp:txXfrm>
        <a:off x="834398" y="4066147"/>
        <a:ext cx="1631770" cy="979062"/>
      </dsp:txXfrm>
    </dsp:sp>
    <dsp:sp modelId="{3535B1EF-E882-4E71-AFB3-04D3231B23DC}">
      <dsp:nvSpPr>
        <dsp:cNvPr id="0" name=""/>
        <dsp:cNvSpPr/>
      </dsp:nvSpPr>
      <dsp:spPr>
        <a:xfrm>
          <a:off x="4471446" y="4509958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4553802"/>
        <a:ext cx="18765" cy="3753"/>
      </dsp:txXfrm>
    </dsp:sp>
    <dsp:sp modelId="{B7FCEA56-A56A-4D61-B9CF-D9617B3A89F5}">
      <dsp:nvSpPr>
        <dsp:cNvPr id="0" name=""/>
        <dsp:cNvSpPr/>
      </dsp:nvSpPr>
      <dsp:spPr>
        <a:xfrm>
          <a:off x="2841476" y="4066147"/>
          <a:ext cx="1631770" cy="979062"/>
        </a:xfrm>
        <a:prstGeom prst="rect">
          <a:avLst/>
        </a:prstGeom>
        <a:solidFill>
          <a:schemeClr val="accent5">
            <a:hueOff val="-6828105"/>
            <a:satOff val="-9497"/>
            <a:lumOff val="-36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Envio para o Autor</a:t>
          </a:r>
          <a:endParaRPr lang="pt-BR" sz="1900" kern="1200" dirty="0"/>
        </a:p>
      </dsp:txBody>
      <dsp:txXfrm>
        <a:off x="2841476" y="4066147"/>
        <a:ext cx="1631770" cy="979062"/>
      </dsp:txXfrm>
    </dsp:sp>
    <dsp:sp modelId="{44BA7DAB-921F-4D4E-90EB-6C63E3A8D4DE}">
      <dsp:nvSpPr>
        <dsp:cNvPr id="0" name=""/>
        <dsp:cNvSpPr/>
      </dsp:nvSpPr>
      <dsp:spPr>
        <a:xfrm>
          <a:off x="4848553" y="4066147"/>
          <a:ext cx="1631770" cy="979062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Publica</a:t>
          </a:r>
          <a:r>
            <a:rPr lang="pt-BR" sz="1900" kern="1200" dirty="0" smtClean="0"/>
            <a:t>ção no AVA</a:t>
          </a:r>
          <a:endParaRPr lang="pt-BR" sz="1900" kern="1200" dirty="0"/>
        </a:p>
      </dsp:txBody>
      <dsp:txXfrm>
        <a:off x="4848553" y="4066147"/>
        <a:ext cx="1631770" cy="9790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9E36B-C3FC-5E40-8135-A89BD7101EB7}">
      <dsp:nvSpPr>
        <dsp:cNvPr id="0" name=""/>
        <dsp:cNvSpPr/>
      </dsp:nvSpPr>
      <dsp:spPr>
        <a:xfrm>
          <a:off x="2863" y="695701"/>
          <a:ext cx="2271998" cy="136319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Responsivo e Adaptativo</a:t>
          </a:r>
          <a:endParaRPr lang="pt-BR" sz="2800" kern="1200" dirty="0"/>
        </a:p>
      </dsp:txBody>
      <dsp:txXfrm>
        <a:off x="2863" y="695701"/>
        <a:ext cx="2271998" cy="1363199"/>
      </dsp:txXfrm>
    </dsp:sp>
    <dsp:sp modelId="{87C207A0-C45C-F845-8E07-1F50F0EF5EDD}">
      <dsp:nvSpPr>
        <dsp:cNvPr id="0" name=""/>
        <dsp:cNvSpPr/>
      </dsp:nvSpPr>
      <dsp:spPr>
        <a:xfrm>
          <a:off x="2502062" y="695701"/>
          <a:ext cx="2271998" cy="136319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HTML5</a:t>
          </a:r>
          <a:endParaRPr lang="pt-BR" sz="2800" kern="1200" dirty="0"/>
        </a:p>
      </dsp:txBody>
      <dsp:txXfrm>
        <a:off x="2502062" y="695701"/>
        <a:ext cx="2271998" cy="1363199"/>
      </dsp:txXfrm>
    </dsp:sp>
    <dsp:sp modelId="{FEE2DD25-A3AE-2F4F-AB26-712C11FDD43F}">
      <dsp:nvSpPr>
        <dsp:cNvPr id="0" name=""/>
        <dsp:cNvSpPr/>
      </dsp:nvSpPr>
      <dsp:spPr>
        <a:xfrm>
          <a:off x="5001261" y="695701"/>
          <a:ext cx="2271998" cy="136319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Somente 1 trabalho</a:t>
          </a:r>
          <a:endParaRPr lang="pt-BR" sz="2800" kern="1200" dirty="0"/>
        </a:p>
      </dsp:txBody>
      <dsp:txXfrm>
        <a:off x="5001261" y="695701"/>
        <a:ext cx="2271998" cy="1363199"/>
      </dsp:txXfrm>
    </dsp:sp>
    <dsp:sp modelId="{6B722A63-E4A6-7B4F-B28D-C0FB63583AB2}">
      <dsp:nvSpPr>
        <dsp:cNvPr id="0" name=""/>
        <dsp:cNvSpPr/>
      </dsp:nvSpPr>
      <dsp:spPr>
        <a:xfrm>
          <a:off x="7500460" y="695701"/>
          <a:ext cx="2271998" cy="136319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F</a:t>
          </a:r>
          <a:r>
            <a:rPr lang="pt-BR" sz="2800" kern="1200" dirty="0" smtClean="0"/>
            <a:t>ácil utilização</a:t>
          </a:r>
          <a:endParaRPr lang="pt-BR" sz="2800" kern="1200" dirty="0"/>
        </a:p>
      </dsp:txBody>
      <dsp:txXfrm>
        <a:off x="7500460" y="695701"/>
        <a:ext cx="2271998" cy="1363199"/>
      </dsp:txXfrm>
    </dsp:sp>
    <dsp:sp modelId="{897B01F1-95E5-D64C-863E-9CE8715C5EF6}">
      <dsp:nvSpPr>
        <dsp:cNvPr id="0" name=""/>
        <dsp:cNvSpPr/>
      </dsp:nvSpPr>
      <dsp:spPr>
        <a:xfrm>
          <a:off x="1252463" y="2286100"/>
          <a:ext cx="2271998" cy="136319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Sem necessidade programar</a:t>
          </a:r>
          <a:endParaRPr lang="pt-BR" sz="2800" kern="1200" dirty="0"/>
        </a:p>
      </dsp:txBody>
      <dsp:txXfrm>
        <a:off x="1252463" y="2286100"/>
        <a:ext cx="2271998" cy="1363199"/>
      </dsp:txXfrm>
    </dsp:sp>
    <dsp:sp modelId="{D8E100BD-2BE8-B84C-8905-6E822C992524}">
      <dsp:nvSpPr>
        <dsp:cNvPr id="0" name=""/>
        <dsp:cNvSpPr/>
      </dsp:nvSpPr>
      <dsp:spPr>
        <a:xfrm>
          <a:off x="3751662" y="2286100"/>
          <a:ext cx="2271998" cy="136319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3333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3333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Permitir objetos externos</a:t>
          </a:r>
          <a:endParaRPr lang="pt-BR" sz="2800" kern="1200" dirty="0"/>
        </a:p>
      </dsp:txBody>
      <dsp:txXfrm>
        <a:off x="3751662" y="2286100"/>
        <a:ext cx="2271998" cy="1363199"/>
      </dsp:txXfrm>
    </dsp:sp>
    <dsp:sp modelId="{9D3EC814-AD36-3449-9C5D-80C2A60A1631}">
      <dsp:nvSpPr>
        <dsp:cNvPr id="0" name=""/>
        <dsp:cNvSpPr/>
      </dsp:nvSpPr>
      <dsp:spPr>
        <a:xfrm>
          <a:off x="6250860" y="2286100"/>
          <a:ext cx="2271998" cy="136319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Publica</a:t>
          </a:r>
          <a:r>
            <a:rPr lang="pt-BR" sz="2800" kern="1200" dirty="0" smtClean="0"/>
            <a:t>ção em SCORM</a:t>
          </a:r>
          <a:endParaRPr lang="pt-BR" sz="2800" kern="1200" dirty="0"/>
        </a:p>
      </dsp:txBody>
      <dsp:txXfrm>
        <a:off x="6250860" y="2286100"/>
        <a:ext cx="2271998" cy="13631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F9BFE-C0FF-4193-A6D9-44C9E9998CF6}">
      <dsp:nvSpPr>
        <dsp:cNvPr id="0" name=""/>
        <dsp:cNvSpPr/>
      </dsp:nvSpPr>
      <dsp:spPr>
        <a:xfrm>
          <a:off x="2464369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490694"/>
        <a:ext cx="18765" cy="3753"/>
      </dsp:txXfrm>
    </dsp:sp>
    <dsp:sp modelId="{59E85D1D-8B25-4758-B40A-6CAB0D12B91F}">
      <dsp:nvSpPr>
        <dsp:cNvPr id="0" name=""/>
        <dsp:cNvSpPr/>
      </dsp:nvSpPr>
      <dsp:spPr>
        <a:xfrm>
          <a:off x="834398" y="3040"/>
          <a:ext cx="1631770" cy="9790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pt-BR" sz="1800" b="0" i="0" u="none" strike="noStrike" kern="1200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Contratação</a:t>
          </a:r>
          <a:endParaRPr lang="pt-BR" sz="1800" kern="1200" dirty="0"/>
        </a:p>
      </dsp:txBody>
      <dsp:txXfrm>
        <a:off x="834398" y="3040"/>
        <a:ext cx="1631770" cy="979062"/>
      </dsp:txXfrm>
    </dsp:sp>
    <dsp:sp modelId="{54C42BE8-79D1-4AD5-826D-34ACCE7A4C1D}">
      <dsp:nvSpPr>
        <dsp:cNvPr id="0" name=""/>
        <dsp:cNvSpPr/>
      </dsp:nvSpPr>
      <dsp:spPr>
        <a:xfrm>
          <a:off x="4471446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525239"/>
              <a:satOff val="-731"/>
              <a:lumOff val="-28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490694"/>
        <a:ext cx="18765" cy="3753"/>
      </dsp:txXfrm>
    </dsp:sp>
    <dsp:sp modelId="{B223459F-7125-4D35-B9F1-71AAA943E637}">
      <dsp:nvSpPr>
        <dsp:cNvPr id="0" name=""/>
        <dsp:cNvSpPr/>
      </dsp:nvSpPr>
      <dsp:spPr>
        <a:xfrm>
          <a:off x="2841476" y="3040"/>
          <a:ext cx="1631770" cy="979062"/>
        </a:xfrm>
        <a:prstGeom prst="rect">
          <a:avLst/>
        </a:prstGeom>
        <a:solidFill>
          <a:schemeClr val="accent5">
            <a:hueOff val="-490223"/>
            <a:satOff val="-682"/>
            <a:lumOff val="-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Envio de guias e orienta</a:t>
          </a:r>
          <a:r>
            <a:rPr lang="pt-BR" sz="1800" kern="1200" dirty="0" smtClean="0"/>
            <a:t>ção</a:t>
          </a:r>
          <a:endParaRPr lang="pt-BR" sz="1800" kern="1200" dirty="0"/>
        </a:p>
      </dsp:txBody>
      <dsp:txXfrm>
        <a:off x="2841476" y="3040"/>
        <a:ext cx="1631770" cy="979062"/>
      </dsp:txXfrm>
    </dsp:sp>
    <dsp:sp modelId="{5E0362A2-07E3-4097-BB9A-5D01B867A80D}">
      <dsp:nvSpPr>
        <dsp:cNvPr id="0" name=""/>
        <dsp:cNvSpPr/>
      </dsp:nvSpPr>
      <dsp:spPr>
        <a:xfrm>
          <a:off x="6478523" y="446851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1050478"/>
              <a:satOff val="-1461"/>
              <a:lumOff val="-56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490694"/>
        <a:ext cx="18765" cy="3753"/>
      </dsp:txXfrm>
    </dsp:sp>
    <dsp:sp modelId="{694722FF-FF5E-4A59-9DF9-28407C99107F}">
      <dsp:nvSpPr>
        <dsp:cNvPr id="0" name=""/>
        <dsp:cNvSpPr/>
      </dsp:nvSpPr>
      <dsp:spPr>
        <a:xfrm>
          <a:off x="4848553" y="3040"/>
          <a:ext cx="1631770" cy="979062"/>
        </a:xfrm>
        <a:prstGeom prst="rect">
          <a:avLst/>
        </a:prstGeom>
        <a:solidFill>
          <a:schemeClr val="accent5">
            <a:hueOff val="-980446"/>
            <a:satOff val="-1364"/>
            <a:lumOff val="-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noProof="0" dirty="0" smtClean="0"/>
            <a:t>Recebimento 2 unidades</a:t>
          </a:r>
          <a:endParaRPr lang="pt-BR" sz="1800" kern="1200" dirty="0"/>
        </a:p>
      </dsp:txBody>
      <dsp:txXfrm>
        <a:off x="4848553" y="3040"/>
        <a:ext cx="1631770" cy="979062"/>
      </dsp:txXfrm>
    </dsp:sp>
    <dsp:sp modelId="{4E5A375F-D379-4B3F-B1E8-CB65FA3617B6}">
      <dsp:nvSpPr>
        <dsp:cNvPr id="0" name=""/>
        <dsp:cNvSpPr/>
      </dsp:nvSpPr>
      <dsp:spPr>
        <a:xfrm>
          <a:off x="1650284" y="980302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1575717"/>
              <a:satOff val="-2192"/>
              <a:lumOff val="-84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1150779"/>
        <a:ext cx="301645" cy="3753"/>
      </dsp:txXfrm>
    </dsp:sp>
    <dsp:sp modelId="{5FF6E95B-5E6E-4652-97F8-295E1E08C3A1}">
      <dsp:nvSpPr>
        <dsp:cNvPr id="0" name=""/>
        <dsp:cNvSpPr/>
      </dsp:nvSpPr>
      <dsp:spPr>
        <a:xfrm>
          <a:off x="6855630" y="3040"/>
          <a:ext cx="1631770" cy="979062"/>
        </a:xfrm>
        <a:prstGeom prst="rect">
          <a:avLst/>
        </a:prstGeom>
        <a:solidFill>
          <a:schemeClr val="accent5">
            <a:hueOff val="-1470669"/>
            <a:satOff val="-2046"/>
            <a:lumOff val="-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Design Educacional 1 </a:t>
          </a:r>
          <a:endParaRPr lang="pt-BR" sz="1800" kern="1200" dirty="0"/>
        </a:p>
      </dsp:txBody>
      <dsp:txXfrm>
        <a:off x="6855630" y="3040"/>
        <a:ext cx="1631770" cy="979062"/>
      </dsp:txXfrm>
    </dsp:sp>
    <dsp:sp modelId="{9B673EA7-75C9-46C7-A367-76B9D09CC6E3}">
      <dsp:nvSpPr>
        <dsp:cNvPr id="0" name=""/>
        <dsp:cNvSpPr/>
      </dsp:nvSpPr>
      <dsp:spPr>
        <a:xfrm>
          <a:off x="2464369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2100956"/>
              <a:satOff val="-2922"/>
              <a:lumOff val="-112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1845063"/>
        <a:ext cx="18765" cy="3753"/>
      </dsp:txXfrm>
    </dsp:sp>
    <dsp:sp modelId="{8EB75861-673D-4AE6-958F-BA3F7080F295}">
      <dsp:nvSpPr>
        <dsp:cNvPr id="0" name=""/>
        <dsp:cNvSpPr/>
      </dsp:nvSpPr>
      <dsp:spPr>
        <a:xfrm>
          <a:off x="834398" y="1357409"/>
          <a:ext cx="1631770" cy="979062"/>
        </a:xfrm>
        <a:prstGeom prst="rect">
          <a:avLst/>
        </a:prstGeom>
        <a:solidFill>
          <a:schemeClr val="accent5">
            <a:hueOff val="-1960892"/>
            <a:satOff val="-2727"/>
            <a:lumOff val="-10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Parecer t</a:t>
          </a:r>
          <a:r>
            <a:rPr lang="pt-BR" sz="1800" kern="1200" dirty="0" smtClean="0"/>
            <a:t>écnico</a:t>
          </a:r>
          <a:endParaRPr lang="pt-BR" sz="1800" kern="1200" dirty="0"/>
        </a:p>
      </dsp:txBody>
      <dsp:txXfrm>
        <a:off x="834398" y="1357409"/>
        <a:ext cx="1631770" cy="979062"/>
      </dsp:txXfrm>
    </dsp:sp>
    <dsp:sp modelId="{8D34FD48-E2C5-4A10-8ACD-6B04B796B090}">
      <dsp:nvSpPr>
        <dsp:cNvPr id="0" name=""/>
        <dsp:cNvSpPr/>
      </dsp:nvSpPr>
      <dsp:spPr>
        <a:xfrm>
          <a:off x="4471446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2626195"/>
              <a:satOff val="-3653"/>
              <a:lumOff val="-140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1845063"/>
        <a:ext cx="18765" cy="3753"/>
      </dsp:txXfrm>
    </dsp:sp>
    <dsp:sp modelId="{A5B75E6C-942E-4ED4-A1F4-66105F452374}">
      <dsp:nvSpPr>
        <dsp:cNvPr id="0" name=""/>
        <dsp:cNvSpPr/>
      </dsp:nvSpPr>
      <dsp:spPr>
        <a:xfrm>
          <a:off x="2841476" y="1357409"/>
          <a:ext cx="1631770" cy="979062"/>
        </a:xfrm>
        <a:prstGeom prst="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Recebimento 4 </a:t>
          </a:r>
          <a:r>
            <a:rPr lang="pt-BR" sz="1800" kern="1200" dirty="0" err="1" smtClean="0"/>
            <a:t>unidaes</a:t>
          </a:r>
          <a:endParaRPr lang="pt-BR" sz="1800" kern="1200" dirty="0"/>
        </a:p>
      </dsp:txBody>
      <dsp:txXfrm>
        <a:off x="2841476" y="1357409"/>
        <a:ext cx="1631770" cy="979062"/>
      </dsp:txXfrm>
    </dsp:sp>
    <dsp:sp modelId="{D431A336-BDA7-4BE7-9F88-08715684A658}">
      <dsp:nvSpPr>
        <dsp:cNvPr id="0" name=""/>
        <dsp:cNvSpPr/>
      </dsp:nvSpPr>
      <dsp:spPr>
        <a:xfrm>
          <a:off x="6478523" y="1801220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3151433"/>
              <a:satOff val="-4383"/>
              <a:lumOff val="-168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1845063"/>
        <a:ext cx="18765" cy="3753"/>
      </dsp:txXfrm>
    </dsp:sp>
    <dsp:sp modelId="{477EAC4F-2AC7-4100-B0A6-0FDAAF895FDA}">
      <dsp:nvSpPr>
        <dsp:cNvPr id="0" name=""/>
        <dsp:cNvSpPr/>
      </dsp:nvSpPr>
      <dsp:spPr>
        <a:xfrm>
          <a:off x="4848553" y="1357409"/>
          <a:ext cx="1631770" cy="979062"/>
        </a:xfrm>
        <a:prstGeom prst="rect">
          <a:avLst/>
        </a:prstGeom>
        <a:solidFill>
          <a:schemeClr val="accent5">
            <a:hueOff val="-2941338"/>
            <a:satOff val="-4091"/>
            <a:lumOff val="-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Designe Educacional 2</a:t>
          </a:r>
          <a:endParaRPr lang="pt-BR" sz="1800" kern="1200" dirty="0"/>
        </a:p>
      </dsp:txBody>
      <dsp:txXfrm>
        <a:off x="4848553" y="1357409"/>
        <a:ext cx="1631770" cy="979062"/>
      </dsp:txXfrm>
    </dsp:sp>
    <dsp:sp modelId="{7E23D073-8CC0-4046-93B1-4DCF5FAEB9E1}">
      <dsp:nvSpPr>
        <dsp:cNvPr id="0" name=""/>
        <dsp:cNvSpPr/>
      </dsp:nvSpPr>
      <dsp:spPr>
        <a:xfrm>
          <a:off x="1650284" y="2334671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2505148"/>
        <a:ext cx="301645" cy="3753"/>
      </dsp:txXfrm>
    </dsp:sp>
    <dsp:sp modelId="{BDB040F0-4C3D-442A-90B8-6DA902DF526E}">
      <dsp:nvSpPr>
        <dsp:cNvPr id="0" name=""/>
        <dsp:cNvSpPr/>
      </dsp:nvSpPr>
      <dsp:spPr>
        <a:xfrm>
          <a:off x="6855630" y="1357409"/>
          <a:ext cx="1631770" cy="979062"/>
        </a:xfrm>
        <a:prstGeom prst="rect">
          <a:avLst/>
        </a:prstGeom>
        <a:solidFill>
          <a:schemeClr val="accent5">
            <a:hueOff val="-3431561"/>
            <a:satOff val="-4773"/>
            <a:lumOff val="-18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Parecer final</a:t>
          </a:r>
          <a:endParaRPr lang="pt-BR" sz="1800" kern="1200" dirty="0"/>
        </a:p>
      </dsp:txBody>
      <dsp:txXfrm>
        <a:off x="6855630" y="1357409"/>
        <a:ext cx="1631770" cy="979062"/>
      </dsp:txXfrm>
    </dsp:sp>
    <dsp:sp modelId="{EFD48C45-7315-451F-8CA1-20E4BE157F04}">
      <dsp:nvSpPr>
        <dsp:cNvPr id="0" name=""/>
        <dsp:cNvSpPr/>
      </dsp:nvSpPr>
      <dsp:spPr>
        <a:xfrm>
          <a:off x="2464369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4201911"/>
              <a:satOff val="-5845"/>
              <a:lumOff val="-224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3199433"/>
        <a:ext cx="18765" cy="3753"/>
      </dsp:txXfrm>
    </dsp:sp>
    <dsp:sp modelId="{D34E6591-D131-4FE4-9544-1E2D7A451A64}">
      <dsp:nvSpPr>
        <dsp:cNvPr id="0" name=""/>
        <dsp:cNvSpPr/>
      </dsp:nvSpPr>
      <dsp:spPr>
        <a:xfrm>
          <a:off x="834398" y="2711778"/>
          <a:ext cx="1631770" cy="979062"/>
        </a:xfrm>
        <a:prstGeom prst="rect">
          <a:avLst/>
        </a:prstGeom>
        <a:solidFill>
          <a:schemeClr val="accent5">
            <a:hueOff val="-3921784"/>
            <a:satOff val="-5455"/>
            <a:lumOff val="-2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err="1" smtClean="0"/>
            <a:t>Pre-storyboard</a:t>
          </a:r>
          <a:endParaRPr lang="pt-BR" sz="1800" kern="1200" dirty="0"/>
        </a:p>
      </dsp:txBody>
      <dsp:txXfrm>
        <a:off x="834398" y="2711778"/>
        <a:ext cx="1631770" cy="979062"/>
      </dsp:txXfrm>
    </dsp:sp>
    <dsp:sp modelId="{8B04EE47-A19B-42A4-95C4-A3453811CA41}">
      <dsp:nvSpPr>
        <dsp:cNvPr id="0" name=""/>
        <dsp:cNvSpPr/>
      </dsp:nvSpPr>
      <dsp:spPr>
        <a:xfrm>
          <a:off x="4471446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4727150"/>
              <a:satOff val="-6575"/>
              <a:lumOff val="-252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3199433"/>
        <a:ext cx="18765" cy="3753"/>
      </dsp:txXfrm>
    </dsp:sp>
    <dsp:sp modelId="{CF444ED6-A58A-4A62-A261-260F8EDFF4F2}">
      <dsp:nvSpPr>
        <dsp:cNvPr id="0" name=""/>
        <dsp:cNvSpPr/>
      </dsp:nvSpPr>
      <dsp:spPr>
        <a:xfrm>
          <a:off x="2841476" y="2711778"/>
          <a:ext cx="1631770" cy="979062"/>
        </a:xfrm>
        <a:prstGeom prst="rect">
          <a:avLst/>
        </a:prstGeom>
        <a:solidFill>
          <a:schemeClr val="accent5">
            <a:hueOff val="-4412007"/>
            <a:satOff val="-6137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err="1" smtClean="0"/>
            <a:t>Storyboard</a:t>
          </a:r>
          <a:endParaRPr lang="pt-BR" sz="1800" kern="1200" dirty="0"/>
        </a:p>
      </dsp:txBody>
      <dsp:txXfrm>
        <a:off x="2841476" y="2711778"/>
        <a:ext cx="1631770" cy="979062"/>
      </dsp:txXfrm>
    </dsp:sp>
    <dsp:sp modelId="{8A4B4A65-8711-4659-867E-527D320488C4}">
      <dsp:nvSpPr>
        <dsp:cNvPr id="0" name=""/>
        <dsp:cNvSpPr/>
      </dsp:nvSpPr>
      <dsp:spPr>
        <a:xfrm>
          <a:off x="6478523" y="3155589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5252389"/>
              <a:satOff val="-7306"/>
              <a:lumOff val="-280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3199433"/>
        <a:ext cx="18765" cy="3753"/>
      </dsp:txXfrm>
    </dsp:sp>
    <dsp:sp modelId="{C6B2E653-2185-46DD-9BBA-E156B6DC43F6}">
      <dsp:nvSpPr>
        <dsp:cNvPr id="0" name=""/>
        <dsp:cNvSpPr/>
      </dsp:nvSpPr>
      <dsp:spPr>
        <a:xfrm>
          <a:off x="4848553" y="2711778"/>
          <a:ext cx="1631770" cy="979062"/>
        </a:xfrm>
        <a:prstGeom prst="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Revis</a:t>
          </a:r>
          <a:r>
            <a:rPr lang="pt-BR" sz="1800" kern="1200" dirty="0" smtClean="0"/>
            <a:t>ão</a:t>
          </a:r>
          <a:endParaRPr lang="pt-BR" sz="1800" kern="1200" dirty="0"/>
        </a:p>
      </dsp:txBody>
      <dsp:txXfrm>
        <a:off x="4848553" y="2711778"/>
        <a:ext cx="1631770" cy="979062"/>
      </dsp:txXfrm>
    </dsp:sp>
    <dsp:sp modelId="{B8DFB37C-7C8C-44BA-A2B6-492FC320FF2E}">
      <dsp:nvSpPr>
        <dsp:cNvPr id="0" name=""/>
        <dsp:cNvSpPr/>
      </dsp:nvSpPr>
      <dsp:spPr>
        <a:xfrm>
          <a:off x="1650284" y="3689040"/>
          <a:ext cx="6021231" cy="344707"/>
        </a:xfrm>
        <a:custGeom>
          <a:avLst/>
          <a:gdLst/>
          <a:ahLst/>
          <a:cxnLst/>
          <a:rect l="0" t="0" r="0" b="0"/>
          <a:pathLst>
            <a:path>
              <a:moveTo>
                <a:pt x="6021231" y="0"/>
              </a:moveTo>
              <a:lnTo>
                <a:pt x="6021231" y="189453"/>
              </a:lnTo>
              <a:lnTo>
                <a:pt x="0" y="189453"/>
              </a:lnTo>
              <a:lnTo>
                <a:pt x="0" y="344707"/>
              </a:lnTo>
            </a:path>
          </a:pathLst>
        </a:custGeom>
        <a:noFill/>
        <a:ln w="6350" cap="flat" cmpd="sng" algn="ctr">
          <a:solidFill>
            <a:schemeClr val="accent5">
              <a:hueOff val="-5777628"/>
              <a:satOff val="-8036"/>
              <a:lumOff val="-308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510077" y="3859517"/>
        <a:ext cx="301645" cy="3753"/>
      </dsp:txXfrm>
    </dsp:sp>
    <dsp:sp modelId="{B5711CED-05E8-45CA-8640-121B9A327AF2}">
      <dsp:nvSpPr>
        <dsp:cNvPr id="0" name=""/>
        <dsp:cNvSpPr/>
      </dsp:nvSpPr>
      <dsp:spPr>
        <a:xfrm>
          <a:off x="6855630" y="2711778"/>
          <a:ext cx="1631770" cy="979062"/>
        </a:xfrm>
        <a:prstGeom prst="rect">
          <a:avLst/>
        </a:prstGeom>
        <a:solidFill>
          <a:schemeClr val="accent5">
            <a:hueOff val="-5392453"/>
            <a:satOff val="-7501"/>
            <a:lumOff val="-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err="1" smtClean="0"/>
            <a:t>GoMo</a:t>
          </a:r>
          <a:endParaRPr lang="pt-BR" sz="1800" kern="1200" dirty="0"/>
        </a:p>
      </dsp:txBody>
      <dsp:txXfrm>
        <a:off x="6855630" y="2711778"/>
        <a:ext cx="1631770" cy="979062"/>
      </dsp:txXfrm>
    </dsp:sp>
    <dsp:sp modelId="{23662B3D-5AFE-394B-9AED-3E283FA16198}">
      <dsp:nvSpPr>
        <dsp:cNvPr id="0" name=""/>
        <dsp:cNvSpPr/>
      </dsp:nvSpPr>
      <dsp:spPr>
        <a:xfrm>
          <a:off x="2464369" y="4509958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6302867"/>
              <a:satOff val="-8767"/>
              <a:lumOff val="-336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2627340" y="4553802"/>
        <a:ext cx="18765" cy="3753"/>
      </dsp:txXfrm>
    </dsp:sp>
    <dsp:sp modelId="{B608E2D6-5937-8E4F-AD9F-7EA3595B2D8C}">
      <dsp:nvSpPr>
        <dsp:cNvPr id="0" name=""/>
        <dsp:cNvSpPr/>
      </dsp:nvSpPr>
      <dsp:spPr>
        <a:xfrm>
          <a:off x="834398" y="4066147"/>
          <a:ext cx="1631770" cy="979062"/>
        </a:xfrm>
        <a:prstGeom prst="rect">
          <a:avLst/>
        </a:prstGeom>
        <a:solidFill>
          <a:schemeClr val="accent5">
            <a:hueOff val="-5882676"/>
            <a:satOff val="-8182"/>
            <a:lumOff val="-31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Testes</a:t>
          </a:r>
          <a:endParaRPr lang="pt-BR" sz="1800" kern="1200" dirty="0"/>
        </a:p>
      </dsp:txBody>
      <dsp:txXfrm>
        <a:off x="834398" y="4066147"/>
        <a:ext cx="1631770" cy="979062"/>
      </dsp:txXfrm>
    </dsp:sp>
    <dsp:sp modelId="{414E2BCD-21DC-7F42-9947-B4DF0D9FDD77}">
      <dsp:nvSpPr>
        <dsp:cNvPr id="0" name=""/>
        <dsp:cNvSpPr/>
      </dsp:nvSpPr>
      <dsp:spPr>
        <a:xfrm>
          <a:off x="4471446" y="4509958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6828105"/>
              <a:satOff val="-9497"/>
              <a:lumOff val="-364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4634417" y="4553802"/>
        <a:ext cx="18765" cy="3753"/>
      </dsp:txXfrm>
    </dsp:sp>
    <dsp:sp modelId="{5BC28DAB-A51B-EE43-A612-C64E63F696C6}">
      <dsp:nvSpPr>
        <dsp:cNvPr id="0" name=""/>
        <dsp:cNvSpPr/>
      </dsp:nvSpPr>
      <dsp:spPr>
        <a:xfrm>
          <a:off x="2841476" y="4066147"/>
          <a:ext cx="1631770" cy="979062"/>
        </a:xfrm>
        <a:prstGeom prst="rect">
          <a:avLst/>
        </a:prstGeom>
        <a:solidFill>
          <a:schemeClr val="accent5">
            <a:hueOff val="-6372898"/>
            <a:satOff val="-8864"/>
            <a:lumOff val="-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Ajustes</a:t>
          </a:r>
          <a:endParaRPr lang="pt-BR" sz="1800" kern="1200" dirty="0"/>
        </a:p>
      </dsp:txBody>
      <dsp:txXfrm>
        <a:off x="2841476" y="4066147"/>
        <a:ext cx="1631770" cy="979062"/>
      </dsp:txXfrm>
    </dsp:sp>
    <dsp:sp modelId="{2FCD5776-C1FA-5342-B047-B0A8AF32CD58}">
      <dsp:nvSpPr>
        <dsp:cNvPr id="0" name=""/>
        <dsp:cNvSpPr/>
      </dsp:nvSpPr>
      <dsp:spPr>
        <a:xfrm>
          <a:off x="6478523" y="4509958"/>
          <a:ext cx="3447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4707" y="45720"/>
              </a:lnTo>
            </a:path>
          </a:pathLst>
        </a:custGeom>
        <a:noFill/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6641494" y="4553802"/>
        <a:ext cx="18765" cy="3753"/>
      </dsp:txXfrm>
    </dsp:sp>
    <dsp:sp modelId="{2456AAE3-21C6-A747-BE68-C4937BF8FDEB}">
      <dsp:nvSpPr>
        <dsp:cNvPr id="0" name=""/>
        <dsp:cNvSpPr/>
      </dsp:nvSpPr>
      <dsp:spPr>
        <a:xfrm>
          <a:off x="4848553" y="4066147"/>
          <a:ext cx="1631770" cy="979062"/>
        </a:xfrm>
        <a:prstGeom prst="rect">
          <a:avLst/>
        </a:prstGeom>
        <a:solidFill>
          <a:schemeClr val="accent5">
            <a:hueOff val="-6863122"/>
            <a:satOff val="-9546"/>
            <a:lumOff val="-3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Publica</a:t>
          </a:r>
          <a:r>
            <a:rPr lang="pt-BR" sz="1800" kern="1200" dirty="0" smtClean="0"/>
            <a:t>ção SCORM</a:t>
          </a:r>
          <a:endParaRPr lang="pt-BR" sz="1800" kern="1200" dirty="0"/>
        </a:p>
      </dsp:txBody>
      <dsp:txXfrm>
        <a:off x="4848553" y="4066147"/>
        <a:ext cx="1631770" cy="979062"/>
      </dsp:txXfrm>
    </dsp:sp>
    <dsp:sp modelId="{44BA7DAB-921F-4D4E-90EB-6C63E3A8D4DE}">
      <dsp:nvSpPr>
        <dsp:cNvPr id="0" name=""/>
        <dsp:cNvSpPr/>
      </dsp:nvSpPr>
      <dsp:spPr>
        <a:xfrm>
          <a:off x="6855630" y="4066147"/>
          <a:ext cx="1631770" cy="979062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Publica</a:t>
          </a:r>
          <a:r>
            <a:rPr lang="pt-BR" sz="1800" kern="1200" dirty="0" smtClean="0"/>
            <a:t>ção no AVA</a:t>
          </a:r>
          <a:endParaRPr lang="pt-BR" sz="1800" kern="1200" dirty="0"/>
        </a:p>
      </dsp:txBody>
      <dsp:txXfrm>
        <a:off x="6855630" y="4066147"/>
        <a:ext cx="1631770" cy="979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Relationship Id="rId2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F8B90-5B23-4DCB-ADD1-9C3AEFCA3D0C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ABD2D-CA71-4595-9BFA-4698339461D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7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329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787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239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239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239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79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8448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031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918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078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98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564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5142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068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778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24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028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028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02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787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04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7771-B75D-4894-B6F0-DC759F81FC1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51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22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78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23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90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24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3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41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7011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060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583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214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C4E7D-37EB-4E6A-8907-58429D84D787}" type="datetimeFigureOut">
              <a:rPr lang="pt-BR" smtClean="0"/>
              <a:t>06/10/14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6744C-8689-457E-9C03-C34E081B2CD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071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5.jpeg"/><Relationship Id="rId5" Type="http://schemas.openxmlformats.org/officeDocument/2006/relationships/image" Target="../media/image22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1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3.xml"/><Relationship Id="rId5" Type="http://schemas.openxmlformats.org/officeDocument/2006/relationships/diagramLayout" Target="../diagrams/layout3.xml"/><Relationship Id="rId6" Type="http://schemas.openxmlformats.org/officeDocument/2006/relationships/diagramQuickStyle" Target="../diagrams/quickStyle3.xml"/><Relationship Id="rId7" Type="http://schemas.openxmlformats.org/officeDocument/2006/relationships/diagramColors" Target="../diagrams/colors3.xml"/><Relationship Id="rId8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ad.cesumar.br/ti/producao/LivrosFinalizadosGomo/GestaodeMarcaseProdutos/uni1/" TargetMode="External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diagramData" Target="../diagrams/data4.xml"/><Relationship Id="rId5" Type="http://schemas.openxmlformats.org/officeDocument/2006/relationships/diagramLayout" Target="../diagrams/layout4.xml"/><Relationship Id="rId6" Type="http://schemas.openxmlformats.org/officeDocument/2006/relationships/diagramQuickStyle" Target="../diagrams/quickStyle4.xml"/><Relationship Id="rId7" Type="http://schemas.openxmlformats.org/officeDocument/2006/relationships/diagramColors" Target="../diagrams/colors4.xml"/><Relationship Id="rId8" Type="http://schemas.microsoft.com/office/2007/relationships/diagramDrawing" Target="../diagrams/drawing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://ead.cesumar.br/ti/producao/LivrosFinalizadosGomo/GestaodeMarcaseProdutos/uni1/" TargetMode="External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6.jpeg"/><Relationship Id="rId5" Type="http://schemas.openxmlformats.org/officeDocument/2006/relationships/image" Target="../media/image37.jp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0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0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11"/>
          <p:cNvSpPr/>
          <p:nvPr/>
        </p:nvSpPr>
        <p:spPr>
          <a:xfrm>
            <a:off x="222484" y="1781883"/>
            <a:ext cx="8819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chemeClr val="bg1">
                    <a:lumMod val="85000"/>
                  </a:schemeClr>
                </a:solidFill>
              </a:rPr>
              <a:t>Recursos Educacionais</a:t>
            </a:r>
            <a:endParaRPr lang="pt-BR" sz="3200" dirty="0">
              <a:solidFill>
                <a:schemeClr val="bg1">
                  <a:lumMod val="85000"/>
                </a:schemeClr>
              </a:solidFill>
            </a:endParaRPr>
          </a:p>
          <a:p>
            <a:endParaRPr lang="pt-BR" sz="4000" dirty="0">
              <a:solidFill>
                <a:schemeClr val="bg1"/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88493" y="3864683"/>
            <a:ext cx="2815014" cy="1651000"/>
            <a:chOff x="9220200" y="5029200"/>
            <a:chExt cx="2815014" cy="1651000"/>
          </a:xfrm>
        </p:grpSpPr>
        <p:sp>
          <p:nvSpPr>
            <p:cNvPr id="7" name="Snip Diagonal Corner Rectangle 6"/>
            <p:cNvSpPr/>
            <p:nvPr/>
          </p:nvSpPr>
          <p:spPr>
            <a:xfrm>
              <a:off x="9220200" y="5029200"/>
              <a:ext cx="2815014" cy="1651000"/>
            </a:xfrm>
            <a:prstGeom prst="snip2Diag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" name="Picture 4" descr="C:\Users\ADM\Desktop\unicesumar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28819" y="5413130"/>
              <a:ext cx="1959241" cy="959353"/>
            </a:xfrm>
            <a:prstGeom prst="rect">
              <a:avLst/>
            </a:prstGeom>
            <a:noFill/>
          </p:spPr>
        </p:pic>
      </p:grpSp>
      <p:pic>
        <p:nvPicPr>
          <p:cNvPr id="1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2431191"/>
            <a:ext cx="3149600" cy="379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9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Etapa</a:t>
            </a:r>
            <a:r>
              <a:rPr lang="en-US" sz="4400" baseline="30000" dirty="0" smtClean="0">
                <a:solidFill>
                  <a:schemeClr val="bg1"/>
                </a:solidFill>
              </a:rPr>
              <a:t> -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Diagramação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62" y="1071207"/>
            <a:ext cx="9962876" cy="55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Etapa</a:t>
            </a:r>
            <a:r>
              <a:rPr lang="en-US" sz="4400" baseline="30000" dirty="0" smtClean="0">
                <a:solidFill>
                  <a:schemeClr val="bg1"/>
                </a:solidFill>
              </a:rPr>
              <a:t> -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Diagramação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85" y="1264481"/>
            <a:ext cx="4483930" cy="53732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70" y="727159"/>
            <a:ext cx="4214687" cy="59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6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Etapa</a:t>
            </a:r>
            <a:r>
              <a:rPr lang="en-US" sz="4400" baseline="30000" dirty="0" smtClean="0">
                <a:solidFill>
                  <a:schemeClr val="bg1"/>
                </a:solidFill>
              </a:rPr>
              <a:t> –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Capa</a:t>
            </a:r>
            <a:r>
              <a:rPr lang="en-US" sz="4400" baseline="30000" dirty="0" smtClean="0">
                <a:solidFill>
                  <a:schemeClr val="bg1"/>
                </a:solidFill>
              </a:rPr>
              <a:t> -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Graduação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ADM\Desktop\liv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1" y="1032612"/>
            <a:ext cx="4013200" cy="565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\Desktop\livro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60" y="1262423"/>
            <a:ext cx="3791491" cy="523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15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\Desktop\b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354" y="-3361958"/>
            <a:ext cx="15186212" cy="12417058"/>
          </a:xfrm>
          <a:prstGeom prst="rect">
            <a:avLst/>
          </a:prstGeom>
          <a:noFill/>
        </p:spPr>
      </p:pic>
      <p:sp>
        <p:nvSpPr>
          <p:cNvPr id="11" name="Retângulo 15"/>
          <p:cNvSpPr/>
          <p:nvPr/>
        </p:nvSpPr>
        <p:spPr>
          <a:xfrm>
            <a:off x="830907" y="53577"/>
            <a:ext cx="8506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Livro Digital – P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ós Graduação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01" y="2230328"/>
            <a:ext cx="5357335" cy="3518453"/>
          </a:xfrm>
          <a:prstGeom prst="rect">
            <a:avLst/>
          </a:prstGeom>
        </p:spPr>
      </p:pic>
      <p:pic>
        <p:nvPicPr>
          <p:cNvPr id="8" name="Picture 3" descr="C:\Users\ADM\Desktop\Pós\02-05\METODOLOGIA DA PESQUISA_ca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855" y="1031103"/>
            <a:ext cx="3184058" cy="42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56" y="3170318"/>
            <a:ext cx="5113245" cy="3384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80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Livro</a:t>
            </a:r>
            <a:r>
              <a:rPr lang="en-US" sz="4400" baseline="30000" dirty="0" smtClean="0">
                <a:solidFill>
                  <a:schemeClr val="bg1"/>
                </a:solidFill>
              </a:rPr>
              <a:t> Digital -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Pós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-Graduação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1001" y="1228725"/>
            <a:ext cx="2914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err="1" smtClean="0">
                <a:solidFill>
                  <a:schemeClr val="bg1"/>
                </a:solidFill>
              </a:rPr>
              <a:t>pós-graduação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apresenta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características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próprias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produção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Adaptando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conteúdos</a:t>
            </a:r>
            <a:r>
              <a:rPr lang="en-US" dirty="0" smtClean="0">
                <a:solidFill>
                  <a:schemeClr val="bg1"/>
                </a:solidFill>
              </a:rPr>
              <a:t> das </a:t>
            </a:r>
            <a:r>
              <a:rPr lang="en-US" dirty="0" err="1" smtClean="0">
                <a:solidFill>
                  <a:schemeClr val="bg1"/>
                </a:solidFill>
              </a:rPr>
              <a:t>disciplinas</a:t>
            </a:r>
            <a:r>
              <a:rPr lang="en-US" dirty="0" smtClean="0">
                <a:solidFill>
                  <a:schemeClr val="bg1"/>
                </a:solidFill>
              </a:rPr>
              <a:t> para um layout similar a </a:t>
            </a:r>
            <a:r>
              <a:rPr lang="en-US" dirty="0" err="1" smtClean="0">
                <a:solidFill>
                  <a:schemeClr val="bg1"/>
                </a:solidFill>
              </a:rPr>
              <a:t>uma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revista</a:t>
            </a:r>
            <a:r>
              <a:rPr lang="en-US" dirty="0" smtClean="0">
                <a:solidFill>
                  <a:schemeClr val="bg1"/>
                </a:solidFill>
              </a:rPr>
              <a:t>, com </a:t>
            </a:r>
            <a:r>
              <a:rPr lang="en-US" dirty="0" err="1" smtClean="0">
                <a:solidFill>
                  <a:schemeClr val="bg1"/>
                </a:solidFill>
              </a:rPr>
              <a:t>seções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disposição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elementos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gráficos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textuais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destacam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informação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agilizam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leitura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criando</a:t>
            </a:r>
            <a:r>
              <a:rPr lang="en-US" dirty="0" smtClean="0">
                <a:solidFill>
                  <a:schemeClr val="bg1"/>
                </a:solidFill>
              </a:rPr>
              <a:t> um </a:t>
            </a:r>
            <a:r>
              <a:rPr lang="en-US" dirty="0" err="1" smtClean="0">
                <a:solidFill>
                  <a:schemeClr val="bg1"/>
                </a:solidFill>
              </a:rPr>
              <a:t>conceito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dinâmico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aprendizado</a:t>
            </a:r>
            <a:r>
              <a:rPr lang="en-US" dirty="0" smtClean="0">
                <a:solidFill>
                  <a:schemeClr val="bg1"/>
                </a:solidFill>
              </a:rPr>
              <a:t> com </a:t>
            </a:r>
            <a:r>
              <a:rPr lang="en-US" dirty="0" err="1" smtClean="0">
                <a:solidFill>
                  <a:schemeClr val="bg1"/>
                </a:solidFill>
              </a:rPr>
              <a:t>elementos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visuais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trabalhados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2833656"/>
            <a:ext cx="1432340" cy="1978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87" y="3576607"/>
            <a:ext cx="1379565" cy="1985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18" y="1528434"/>
            <a:ext cx="6142580" cy="40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Pós-Graduação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10" y="3797350"/>
            <a:ext cx="4393244" cy="290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9" y="3797350"/>
            <a:ext cx="4393244" cy="290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79" y="1073101"/>
            <a:ext cx="4410333" cy="2919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82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Capas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2" name="Picture 3" descr="C:\Users\ADM\Desktop\Pós\02-05\METODOLOGIA DA PESQUISA_ca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14" y="1549161"/>
            <a:ext cx="2819986" cy="3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\Desktop\Pós\02-05\AvaliacaoDaAprendizagem_cap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2" y="1179219"/>
            <a:ext cx="2819988" cy="3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\Desktop\Pages from Responsabilidade Social e Sustentabilidade_cap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80919"/>
            <a:ext cx="2819299" cy="3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\Desktop\Politicas Educacionais_cap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45" y="2842917"/>
            <a:ext cx="2819416" cy="375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\Desktop\b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354" y="-3361958"/>
            <a:ext cx="15186212" cy="12417058"/>
          </a:xfrm>
          <a:prstGeom prst="rect">
            <a:avLst/>
          </a:prstGeom>
          <a:noFill/>
        </p:spPr>
      </p:pic>
      <p:pic>
        <p:nvPicPr>
          <p:cNvPr id="1028" name="Picture 4" descr="C:\Users\ADM\Desktop\unicesum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107446"/>
            <a:ext cx="1429072" cy="699753"/>
          </a:xfrm>
          <a:prstGeom prst="rect">
            <a:avLst/>
          </a:prstGeom>
          <a:noFill/>
        </p:spPr>
      </p:pic>
      <p:graphicFrame>
        <p:nvGraphicFramePr>
          <p:cNvPr id="10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3310177"/>
              </p:ext>
            </p:extLst>
          </p:nvPr>
        </p:nvGraphicFramePr>
        <p:xfrm>
          <a:off x="1663700" y="1231900"/>
          <a:ext cx="9321800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tângulo 15"/>
          <p:cNvSpPr/>
          <p:nvPr/>
        </p:nvSpPr>
        <p:spPr>
          <a:xfrm>
            <a:off x="830907" y="53577"/>
            <a:ext cx="12152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Livro Digital - 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Fluxo 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de Produção 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– P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ós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82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\Desktop\b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354" y="-3361958"/>
            <a:ext cx="15186212" cy="12417058"/>
          </a:xfrm>
          <a:prstGeom prst="rect">
            <a:avLst/>
          </a:prstGeom>
          <a:noFill/>
        </p:spPr>
      </p:pic>
      <p:sp>
        <p:nvSpPr>
          <p:cNvPr id="11" name="Retângulo 15"/>
          <p:cNvSpPr/>
          <p:nvPr/>
        </p:nvSpPr>
        <p:spPr>
          <a:xfrm>
            <a:off x="830907" y="53577"/>
            <a:ext cx="8506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Livro Interativo – Nova P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ós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  <p:pic>
        <p:nvPicPr>
          <p:cNvPr id="6" name="Imagem 2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" b="1622"/>
          <a:stretch/>
        </p:blipFill>
        <p:spPr>
          <a:xfrm>
            <a:off x="701818" y="1101158"/>
            <a:ext cx="11128830" cy="73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1" y="186971"/>
            <a:ext cx="5917951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Livro</a:t>
            </a:r>
            <a:r>
              <a:rPr lang="en-US" sz="4400" baseline="30000" dirty="0" smtClean="0">
                <a:solidFill>
                  <a:schemeClr val="bg1"/>
                </a:solidFill>
              </a:rPr>
              <a:t>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Interativo</a:t>
            </a:r>
            <a:r>
              <a:rPr lang="en-US" sz="4400" baseline="30000" dirty="0" smtClean="0">
                <a:solidFill>
                  <a:schemeClr val="bg1"/>
                </a:solidFill>
              </a:rPr>
              <a:t> – Nova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P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ós</a:t>
            </a:r>
            <a:endParaRPr lang="pt-BR" sz="4400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4465374"/>
              </p:ext>
            </p:extLst>
          </p:nvPr>
        </p:nvGraphicFramePr>
        <p:xfrm>
          <a:off x="1219827" y="1754712"/>
          <a:ext cx="9775323" cy="4345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1986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\Desktop\b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354" y="-3361958"/>
            <a:ext cx="15186212" cy="12417058"/>
          </a:xfrm>
          <a:prstGeom prst="rect">
            <a:avLst/>
          </a:prstGeom>
          <a:noFill/>
        </p:spPr>
      </p:pic>
      <p:pic>
        <p:nvPicPr>
          <p:cNvPr id="1028" name="Picture 4" descr="C:\Users\ADM\Desktop\unicesum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107446"/>
            <a:ext cx="1429072" cy="699753"/>
          </a:xfrm>
          <a:prstGeom prst="rect">
            <a:avLst/>
          </a:prstGeom>
          <a:noFill/>
        </p:spPr>
      </p:pic>
      <p:graphicFrame>
        <p:nvGraphicFramePr>
          <p:cNvPr id="10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7965583"/>
              </p:ext>
            </p:extLst>
          </p:nvPr>
        </p:nvGraphicFramePr>
        <p:xfrm>
          <a:off x="1663700" y="1498600"/>
          <a:ext cx="9321800" cy="403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tângulo 15"/>
          <p:cNvSpPr/>
          <p:nvPr/>
        </p:nvSpPr>
        <p:spPr>
          <a:xfrm>
            <a:off x="830907" y="53577"/>
            <a:ext cx="8506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Recursos Educacionais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581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1" y="186971"/>
            <a:ext cx="5917951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Livro</a:t>
            </a:r>
            <a:r>
              <a:rPr lang="en-US" sz="4400" baseline="30000" dirty="0" smtClean="0">
                <a:solidFill>
                  <a:schemeClr val="bg1"/>
                </a:solidFill>
              </a:rPr>
              <a:t>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Interativo</a:t>
            </a:r>
            <a:r>
              <a:rPr lang="en-US" sz="4400" baseline="30000" dirty="0" smtClean="0">
                <a:solidFill>
                  <a:schemeClr val="bg1"/>
                </a:solidFill>
              </a:rPr>
              <a:t> – Nova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P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ós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22" y="1689723"/>
            <a:ext cx="2984500" cy="2730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304" t="2741" r="5225" b="10119"/>
          <a:stretch/>
        </p:blipFill>
        <p:spPr>
          <a:xfrm>
            <a:off x="4093939" y="1838247"/>
            <a:ext cx="2110500" cy="2055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888" y="1993878"/>
            <a:ext cx="4665296" cy="1749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990" y="4892982"/>
            <a:ext cx="4978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1" y="186971"/>
            <a:ext cx="5917951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Livro</a:t>
            </a:r>
            <a:r>
              <a:rPr lang="en-US" sz="4400" baseline="30000" dirty="0" smtClean="0">
                <a:solidFill>
                  <a:schemeClr val="bg1"/>
                </a:solidFill>
              </a:rPr>
              <a:t>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Interativo</a:t>
            </a:r>
            <a:r>
              <a:rPr lang="en-US" sz="4400" baseline="30000" dirty="0" smtClean="0">
                <a:solidFill>
                  <a:schemeClr val="bg1"/>
                </a:solidFill>
              </a:rPr>
              <a:t> –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Etapas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5751" y="1067734"/>
            <a:ext cx="3581399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livros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interativos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pós-graduação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pensados</a:t>
            </a:r>
            <a:r>
              <a:rPr lang="en-US" dirty="0" smtClean="0">
                <a:solidFill>
                  <a:schemeClr val="bg1"/>
                </a:solidFill>
              </a:rPr>
              <a:t> para o </a:t>
            </a:r>
            <a:r>
              <a:rPr lang="en-US" dirty="0" err="1" smtClean="0">
                <a:solidFill>
                  <a:schemeClr val="bg1"/>
                </a:solidFill>
              </a:rPr>
              <a:t>Ambiente</a:t>
            </a:r>
            <a:r>
              <a:rPr lang="en-US" dirty="0" smtClean="0">
                <a:solidFill>
                  <a:schemeClr val="bg1"/>
                </a:solidFill>
              </a:rPr>
              <a:t> Digital, </a:t>
            </a:r>
            <a:r>
              <a:rPr lang="en-US" dirty="0" err="1" smtClean="0">
                <a:solidFill>
                  <a:schemeClr val="bg1"/>
                </a:solidFill>
              </a:rPr>
              <a:t>sendo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responsivos</a:t>
            </a:r>
            <a:r>
              <a:rPr lang="en-US" dirty="0" smtClean="0">
                <a:solidFill>
                  <a:schemeClr val="bg1"/>
                </a:solidFill>
              </a:rPr>
              <a:t> e com </a:t>
            </a:r>
            <a:r>
              <a:rPr lang="en-US" dirty="0" err="1" smtClean="0">
                <a:solidFill>
                  <a:schemeClr val="bg1"/>
                </a:solidFill>
              </a:rPr>
              <a:t>aplicação</a:t>
            </a:r>
            <a:r>
              <a:rPr lang="en-US" dirty="0" smtClean="0">
                <a:solidFill>
                  <a:schemeClr val="bg1"/>
                </a:solidFill>
              </a:rPr>
              <a:t> de design no </a:t>
            </a:r>
            <a:r>
              <a:rPr lang="en-US" dirty="0" err="1" smtClean="0">
                <a:solidFill>
                  <a:schemeClr val="bg1"/>
                </a:solidFill>
              </a:rPr>
              <a:t>próprio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conteúdo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Considera</a:t>
            </a:r>
            <a:r>
              <a:rPr lang="en-US" dirty="0" smtClean="0">
                <a:solidFill>
                  <a:schemeClr val="bg1"/>
                </a:solidFill>
              </a:rPr>
              <a:t>-se </a:t>
            </a:r>
            <a:r>
              <a:rPr lang="en-US" dirty="0" err="1" smtClean="0">
                <a:solidFill>
                  <a:schemeClr val="bg1"/>
                </a:solidFill>
              </a:rPr>
              <a:t>aqui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além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uma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etapa</a:t>
            </a:r>
            <a:r>
              <a:rPr lang="en-US" dirty="0" smtClean="0">
                <a:solidFill>
                  <a:schemeClr val="bg1"/>
                </a:solidFill>
              </a:rPr>
              <a:t>  de </a:t>
            </a:r>
            <a:r>
              <a:rPr lang="en-US" dirty="0" err="1" smtClean="0">
                <a:solidFill>
                  <a:schemeClr val="bg1"/>
                </a:solidFill>
              </a:rPr>
              <a:t>verificação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estrutural</a:t>
            </a:r>
            <a:r>
              <a:rPr lang="en-US" dirty="0" smtClean="0">
                <a:solidFill>
                  <a:schemeClr val="bg1"/>
                </a:solidFill>
              </a:rPr>
              <a:t>, a </a:t>
            </a:r>
            <a:r>
              <a:rPr lang="en-US" dirty="0" err="1" smtClean="0">
                <a:solidFill>
                  <a:schemeClr val="bg1"/>
                </a:solidFill>
              </a:rPr>
              <a:t>etapa</a:t>
            </a:r>
            <a:r>
              <a:rPr lang="en-US" dirty="0" smtClean="0">
                <a:solidFill>
                  <a:schemeClr val="bg1"/>
                </a:solidFill>
              </a:rPr>
              <a:t> de Storyboard, </a:t>
            </a:r>
            <a:r>
              <a:rPr lang="en-US" dirty="0" err="1" smtClean="0">
                <a:solidFill>
                  <a:schemeClr val="bg1"/>
                </a:solidFill>
              </a:rPr>
              <a:t>realizada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Designers </a:t>
            </a:r>
            <a:r>
              <a:rPr lang="en-US" i="1" dirty="0" err="1" smtClean="0">
                <a:solidFill>
                  <a:schemeClr val="bg1"/>
                </a:solidFill>
              </a:rPr>
              <a:t>Educacionais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– </a:t>
            </a:r>
            <a:r>
              <a:rPr lang="en-US" dirty="0" err="1" smtClean="0">
                <a:solidFill>
                  <a:schemeClr val="bg1"/>
                </a:solidFill>
              </a:rPr>
              <a:t>profissionais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responsáveis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adaptar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conteúdos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uma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realidade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direta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dinâmica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interativa</a:t>
            </a:r>
            <a:r>
              <a:rPr lang="en-US" dirty="0" smtClean="0">
                <a:solidFill>
                  <a:schemeClr val="bg1"/>
                </a:solidFill>
              </a:rPr>
              <a:t> e com </a:t>
            </a:r>
            <a:r>
              <a:rPr lang="en-US" dirty="0" err="1" smtClean="0">
                <a:solidFill>
                  <a:schemeClr val="bg1"/>
                </a:solidFill>
              </a:rPr>
              <a:t>navegabilidade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dispositivos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móveis</a:t>
            </a:r>
            <a:r>
              <a:rPr lang="en-US" dirty="0" smtClean="0">
                <a:solidFill>
                  <a:schemeClr val="bg1"/>
                </a:solidFill>
              </a:rPr>
              <a:t> entre </a:t>
            </a:r>
            <a:r>
              <a:rPr lang="en-US" dirty="0" err="1" smtClean="0">
                <a:solidFill>
                  <a:schemeClr val="bg1"/>
                </a:solidFill>
              </a:rPr>
              <a:t>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elementos</a:t>
            </a:r>
            <a:r>
              <a:rPr lang="en-US" dirty="0" smtClean="0">
                <a:solidFill>
                  <a:schemeClr val="bg1"/>
                </a:solidFill>
              </a:rPr>
              <a:t> do </a:t>
            </a:r>
            <a:r>
              <a:rPr lang="en-US" dirty="0" err="1" smtClean="0">
                <a:solidFill>
                  <a:schemeClr val="bg1"/>
                </a:solidFill>
              </a:rPr>
              <a:t>livro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  <a:hlinkClick r:id="rId4"/>
              </a:rPr>
              <a:t>http://ead.cesumar.br/ti/producao/LivrosFinalizadosGomo/GestaodeMarcaseProdutos/uni1</a:t>
            </a:r>
            <a:r>
              <a:rPr lang="en-US" sz="1400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Imagem 2">
            <a:hlinkClick r:id="rId4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6" b="1622"/>
          <a:stretch/>
        </p:blipFill>
        <p:spPr>
          <a:xfrm>
            <a:off x="3943216" y="1067735"/>
            <a:ext cx="7887432" cy="523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Livro</a:t>
            </a:r>
            <a:r>
              <a:rPr lang="en-US" sz="4400" baseline="30000" dirty="0" smtClean="0">
                <a:solidFill>
                  <a:schemeClr val="bg1"/>
                </a:solidFill>
              </a:rPr>
              <a:t>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Interativo</a:t>
            </a:r>
            <a:r>
              <a:rPr lang="en-US" sz="4400" baseline="30000" dirty="0">
                <a:solidFill>
                  <a:schemeClr val="bg1"/>
                </a:solidFill>
              </a:rPr>
              <a:t> -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Unidades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1001" y="1228725"/>
            <a:ext cx="358139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Desenvolvidos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plataforma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e-learning </a:t>
            </a:r>
            <a:r>
              <a:rPr lang="en-US" dirty="0" err="1" smtClean="0">
                <a:solidFill>
                  <a:schemeClr val="bg1"/>
                </a:solidFill>
              </a:rPr>
              <a:t>GoMo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livros</a:t>
            </a:r>
            <a:r>
              <a:rPr lang="en-US" dirty="0" smtClean="0">
                <a:solidFill>
                  <a:schemeClr val="bg1"/>
                </a:solidFill>
              </a:rPr>
              <a:t> com </a:t>
            </a:r>
            <a:r>
              <a:rPr lang="en-US" dirty="0" err="1" smtClean="0">
                <a:solidFill>
                  <a:schemeClr val="bg1"/>
                </a:solidFill>
              </a:rPr>
              <a:t>uma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estrutura</a:t>
            </a:r>
            <a:r>
              <a:rPr lang="en-US" dirty="0" smtClean="0">
                <a:solidFill>
                  <a:schemeClr val="bg1"/>
                </a:solidFill>
              </a:rPr>
              <a:t> modular, </a:t>
            </a:r>
            <a:r>
              <a:rPr lang="en-US" dirty="0" err="1" smtClean="0">
                <a:solidFill>
                  <a:schemeClr val="bg1"/>
                </a:solidFill>
              </a:rPr>
              <a:t>ao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mesmo</a:t>
            </a:r>
            <a:r>
              <a:rPr lang="en-US" dirty="0" smtClean="0">
                <a:solidFill>
                  <a:schemeClr val="bg1"/>
                </a:solidFill>
              </a:rPr>
              <a:t> tempo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compõe</a:t>
            </a:r>
            <a:r>
              <a:rPr lang="en-US" dirty="0" smtClean="0">
                <a:solidFill>
                  <a:schemeClr val="bg1"/>
                </a:solidFill>
              </a:rPr>
              <a:t> um </a:t>
            </a:r>
            <a:r>
              <a:rPr lang="en-US" dirty="0" err="1" smtClean="0">
                <a:solidFill>
                  <a:schemeClr val="bg1"/>
                </a:solidFill>
              </a:rPr>
              <a:t>conteúdo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completo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cada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unidade</a:t>
            </a:r>
            <a:r>
              <a:rPr lang="en-US" dirty="0" smtClean="0">
                <a:solidFill>
                  <a:schemeClr val="bg1"/>
                </a:solidFill>
              </a:rPr>
              <a:t> é </a:t>
            </a:r>
            <a:r>
              <a:rPr lang="en-US" dirty="0" err="1" smtClean="0">
                <a:solidFill>
                  <a:schemeClr val="bg1"/>
                </a:solidFill>
              </a:rPr>
              <a:t>estruturada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abrangendo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atividades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específicas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interações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próprias</a:t>
            </a:r>
            <a:r>
              <a:rPr lang="en-US" dirty="0" smtClean="0">
                <a:solidFill>
                  <a:schemeClr val="bg1"/>
                </a:solidFill>
              </a:rPr>
              <a:t> com </a:t>
            </a:r>
            <a:r>
              <a:rPr lang="en-US" dirty="0" err="1" smtClean="0">
                <a:solidFill>
                  <a:schemeClr val="bg1"/>
                </a:solidFill>
              </a:rPr>
              <a:t>seus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conteúdos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infográficos</a:t>
            </a:r>
            <a:r>
              <a:rPr lang="en-US" dirty="0" smtClean="0">
                <a:solidFill>
                  <a:schemeClr val="bg1"/>
                </a:solidFill>
              </a:rPr>
              <a:t> e </a:t>
            </a:r>
            <a:r>
              <a:rPr lang="en-US" dirty="0" err="1" smtClean="0">
                <a:solidFill>
                  <a:schemeClr val="bg1"/>
                </a:solidFill>
              </a:rPr>
              <a:t>disposição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textos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se </a:t>
            </a:r>
            <a:r>
              <a:rPr lang="en-US" dirty="0" err="1" smtClean="0">
                <a:solidFill>
                  <a:schemeClr val="bg1"/>
                </a:solidFill>
              </a:rPr>
              <a:t>adaptam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dispositivos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celulares</a:t>
            </a:r>
            <a:r>
              <a:rPr lang="en-US" dirty="0" smtClean="0">
                <a:solidFill>
                  <a:schemeClr val="bg1"/>
                </a:solidFill>
              </a:rPr>
              <a:t>, tablets e </a:t>
            </a:r>
            <a:r>
              <a:rPr lang="en-US" dirty="0" err="1" smtClean="0">
                <a:solidFill>
                  <a:schemeClr val="bg1"/>
                </a:solidFill>
              </a:rPr>
              <a:t>computadores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pessoais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93" y="1104900"/>
            <a:ext cx="7561357" cy="501450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192493" y="6196313"/>
            <a:ext cx="668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Tela</a:t>
            </a:r>
            <a:r>
              <a:rPr lang="en-US" sz="1400" dirty="0" smtClean="0">
                <a:solidFill>
                  <a:schemeClr val="bg1"/>
                </a:solidFill>
              </a:rPr>
              <a:t> de boas-</a:t>
            </a:r>
            <a:r>
              <a:rPr lang="en-US" sz="1400" dirty="0" err="1" smtClean="0">
                <a:solidFill>
                  <a:schemeClr val="bg1"/>
                </a:solidFill>
              </a:rPr>
              <a:t>vindas</a:t>
            </a:r>
            <a:r>
              <a:rPr lang="en-US" sz="1400" dirty="0" smtClean="0">
                <a:solidFill>
                  <a:schemeClr val="bg1"/>
                </a:solidFill>
              </a:rPr>
              <a:t> com </a:t>
            </a:r>
            <a:r>
              <a:rPr lang="en-US" sz="1400" dirty="0" err="1" smtClean="0">
                <a:solidFill>
                  <a:schemeClr val="bg1"/>
                </a:solidFill>
              </a:rPr>
              <a:t>botões</a:t>
            </a:r>
            <a:r>
              <a:rPr lang="en-US" sz="1400" dirty="0" smtClean="0">
                <a:solidFill>
                  <a:schemeClr val="bg1"/>
                </a:solidFill>
              </a:rPr>
              <a:t> de Menu e </a:t>
            </a:r>
            <a:r>
              <a:rPr lang="en-US" sz="1400" dirty="0" err="1" smtClean="0">
                <a:solidFill>
                  <a:schemeClr val="bg1"/>
                </a:solidFill>
              </a:rPr>
              <a:t>Referências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bibliográficas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na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barra</a:t>
            </a:r>
            <a:r>
              <a:rPr lang="en-US" sz="1400" dirty="0" smtClean="0">
                <a:solidFill>
                  <a:schemeClr val="bg1"/>
                </a:solidFill>
              </a:rPr>
              <a:t> inferior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Livro</a:t>
            </a:r>
            <a:r>
              <a:rPr lang="en-US" sz="4400" baseline="30000" dirty="0">
                <a:solidFill>
                  <a:schemeClr val="bg1"/>
                </a:solidFill>
              </a:rPr>
              <a:t> </a:t>
            </a:r>
            <a:r>
              <a:rPr lang="en-US" sz="4400" baseline="30000" dirty="0" err="1">
                <a:solidFill>
                  <a:schemeClr val="bg1"/>
                </a:solidFill>
              </a:rPr>
              <a:t>Interativo</a:t>
            </a:r>
            <a:r>
              <a:rPr lang="en-US" sz="4400" baseline="30000" dirty="0">
                <a:solidFill>
                  <a:schemeClr val="bg1"/>
                </a:solidFill>
              </a:rPr>
              <a:t> - Nova </a:t>
            </a:r>
            <a:r>
              <a:rPr lang="en-US" sz="4400" baseline="30000" dirty="0" err="1">
                <a:solidFill>
                  <a:schemeClr val="bg1"/>
                </a:solidFill>
              </a:rPr>
              <a:t>Pós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1001" y="1228725"/>
            <a:ext cx="3581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 </a:t>
            </a:r>
            <a:r>
              <a:rPr lang="en-US" dirty="0" err="1" smtClean="0">
                <a:solidFill>
                  <a:schemeClr val="bg1"/>
                </a:solidFill>
              </a:rPr>
              <a:t>desafio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começa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desde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análise</a:t>
            </a:r>
            <a:r>
              <a:rPr lang="en-US" dirty="0">
                <a:solidFill>
                  <a:schemeClr val="bg1"/>
                </a:solidFill>
              </a:rPr>
              <a:t> do </a:t>
            </a:r>
            <a:r>
              <a:rPr lang="en-US" dirty="0" err="1">
                <a:solidFill>
                  <a:schemeClr val="bg1"/>
                </a:solidFill>
              </a:rPr>
              <a:t>conteúdo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visualização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multiplataforma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Cada elemento é pensado, redesenhado e elaborado para se encaixar nos padrões de layout e limitações consideradas importantes para o fluxo de produção deste conceito.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4" b="3361"/>
          <a:stretch/>
        </p:blipFill>
        <p:spPr>
          <a:xfrm>
            <a:off x="3734174" y="3612002"/>
            <a:ext cx="2765998" cy="212954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28" y="956412"/>
            <a:ext cx="5298652" cy="351393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 b="3812"/>
          <a:stretch/>
        </p:blipFill>
        <p:spPr>
          <a:xfrm>
            <a:off x="2096349" y="4676775"/>
            <a:ext cx="1279062" cy="199113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611593" y="6116994"/>
            <a:ext cx="668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Tela</a:t>
            </a:r>
            <a:r>
              <a:rPr lang="en-US" sz="1400" dirty="0" smtClean="0">
                <a:solidFill>
                  <a:schemeClr val="bg1"/>
                </a:solidFill>
              </a:rPr>
              <a:t> de </a:t>
            </a:r>
            <a:r>
              <a:rPr lang="en-US" sz="1400" dirty="0" err="1" smtClean="0">
                <a:solidFill>
                  <a:schemeClr val="bg1"/>
                </a:solidFill>
              </a:rPr>
              <a:t>visualizadas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em</a:t>
            </a:r>
            <a:r>
              <a:rPr lang="en-US" sz="1400" dirty="0" smtClean="0">
                <a:solidFill>
                  <a:schemeClr val="bg1"/>
                </a:solidFill>
              </a:rPr>
              <a:t>: (a) Smartphones;  (b) Tablets; (c) Desktops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963173" y="3236556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(b)</a:t>
            </a:r>
            <a:endParaRPr lang="en-US" dirty="0"/>
          </a:p>
        </p:txBody>
      </p:sp>
      <p:sp>
        <p:nvSpPr>
          <p:cNvPr id="12" name="Retângulo 11"/>
          <p:cNvSpPr/>
          <p:nvPr/>
        </p:nvSpPr>
        <p:spPr>
          <a:xfrm>
            <a:off x="2570825" y="4255161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(a)</a:t>
            </a:r>
            <a:endParaRPr lang="en-US" dirty="0"/>
          </a:p>
        </p:txBody>
      </p:sp>
      <p:sp>
        <p:nvSpPr>
          <p:cNvPr id="14" name="Retângulo 13"/>
          <p:cNvSpPr/>
          <p:nvPr/>
        </p:nvSpPr>
        <p:spPr>
          <a:xfrm>
            <a:off x="9424526" y="569747"/>
            <a:ext cx="436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56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Livro</a:t>
            </a:r>
            <a:r>
              <a:rPr lang="en-US" sz="4400" baseline="30000" dirty="0">
                <a:solidFill>
                  <a:schemeClr val="bg1"/>
                </a:solidFill>
              </a:rPr>
              <a:t> </a:t>
            </a:r>
            <a:r>
              <a:rPr lang="en-US" sz="4400" baseline="30000" dirty="0" err="1">
                <a:solidFill>
                  <a:schemeClr val="bg1"/>
                </a:solidFill>
              </a:rPr>
              <a:t>Interativo</a:t>
            </a:r>
            <a:r>
              <a:rPr lang="en-US" sz="4400" baseline="30000" dirty="0">
                <a:solidFill>
                  <a:schemeClr val="bg1"/>
                </a:solidFill>
              </a:rPr>
              <a:t> - Nova </a:t>
            </a:r>
            <a:r>
              <a:rPr lang="en-US" sz="4400" baseline="30000" dirty="0" err="1">
                <a:solidFill>
                  <a:schemeClr val="bg1"/>
                </a:solidFill>
              </a:rPr>
              <a:t>Pós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1002" y="1228724"/>
            <a:ext cx="27717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Menu do </a:t>
            </a:r>
            <a:r>
              <a:rPr lang="en-US" sz="2400" dirty="0" err="1" smtClean="0">
                <a:solidFill>
                  <a:schemeClr val="bg1"/>
                </a:solidFill>
              </a:rPr>
              <a:t>Livro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Cada</a:t>
            </a:r>
            <a:r>
              <a:rPr lang="en-US" dirty="0" smtClean="0">
                <a:solidFill>
                  <a:schemeClr val="bg1"/>
                </a:solidFill>
              </a:rPr>
              <a:t> aula da </a:t>
            </a:r>
            <a:r>
              <a:rPr lang="en-US" dirty="0" err="1" smtClean="0">
                <a:solidFill>
                  <a:schemeClr val="bg1"/>
                </a:solidFill>
              </a:rPr>
              <a:t>disciplina</a:t>
            </a:r>
            <a:r>
              <a:rPr lang="en-US" dirty="0" smtClean="0">
                <a:solidFill>
                  <a:schemeClr val="bg1"/>
                </a:solidFill>
              </a:rPr>
              <a:t> é </a:t>
            </a:r>
            <a:r>
              <a:rPr lang="en-US" dirty="0" err="1" smtClean="0">
                <a:solidFill>
                  <a:schemeClr val="bg1"/>
                </a:solidFill>
              </a:rPr>
              <a:t>corresponde</a:t>
            </a:r>
            <a:r>
              <a:rPr lang="en-US" dirty="0" smtClean="0">
                <a:solidFill>
                  <a:schemeClr val="bg1"/>
                </a:solidFill>
              </a:rPr>
              <a:t> a um </a:t>
            </a:r>
            <a:r>
              <a:rPr lang="en-US" dirty="0" err="1" smtClean="0">
                <a:solidFill>
                  <a:schemeClr val="bg1"/>
                </a:solidFill>
              </a:rPr>
              <a:t>botão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nesta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tela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Dessa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maneira</a:t>
            </a:r>
            <a:r>
              <a:rPr lang="en-US" dirty="0" smtClean="0">
                <a:solidFill>
                  <a:schemeClr val="bg1"/>
                </a:solidFill>
              </a:rPr>
              <a:t>, o </a:t>
            </a:r>
            <a:r>
              <a:rPr lang="en-US" dirty="0" err="1" smtClean="0">
                <a:solidFill>
                  <a:schemeClr val="bg1"/>
                </a:solidFill>
              </a:rPr>
              <a:t>aluno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seleciona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conteúdo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deseja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acessar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podendo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retormar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progresso</a:t>
            </a:r>
            <a:r>
              <a:rPr lang="en-US" dirty="0" smtClean="0">
                <a:solidFill>
                  <a:schemeClr val="bg1"/>
                </a:solidFill>
              </a:rPr>
              <a:t> de um </a:t>
            </a:r>
            <a:r>
              <a:rPr lang="en-US" dirty="0" err="1" smtClean="0">
                <a:solidFill>
                  <a:schemeClr val="bg1"/>
                </a:solidFill>
              </a:rPr>
              <a:t>ponto</a:t>
            </a:r>
            <a:r>
              <a:rPr lang="en-US" dirty="0" smtClean="0">
                <a:solidFill>
                  <a:schemeClr val="bg1"/>
                </a:solidFill>
              </a:rPr>
              <a:t> anterior </a:t>
            </a:r>
            <a:r>
              <a:rPr lang="en-US" dirty="0" err="1" smtClean="0">
                <a:solidFill>
                  <a:schemeClr val="bg1"/>
                </a:solidFill>
              </a:rPr>
              <a:t>uma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vez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existe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sinalização</a:t>
            </a:r>
            <a:r>
              <a:rPr lang="en-US" dirty="0" smtClean="0">
                <a:solidFill>
                  <a:schemeClr val="bg1"/>
                </a:solidFill>
              </a:rPr>
              <a:t> do </a:t>
            </a:r>
            <a:r>
              <a:rPr lang="en-US" dirty="0" err="1" smtClean="0">
                <a:solidFill>
                  <a:schemeClr val="bg1"/>
                </a:solidFill>
              </a:rPr>
              <a:t>ponto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se </a:t>
            </a:r>
            <a:r>
              <a:rPr lang="en-US" dirty="0" err="1" smtClean="0">
                <a:solidFill>
                  <a:schemeClr val="bg1"/>
                </a:solidFill>
              </a:rPr>
              <a:t>encontra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dentro</a:t>
            </a:r>
            <a:r>
              <a:rPr lang="en-US" dirty="0" smtClean="0">
                <a:solidFill>
                  <a:schemeClr val="bg1"/>
                </a:solidFill>
              </a:rPr>
              <a:t> do </a:t>
            </a:r>
            <a:r>
              <a:rPr lang="en-US" dirty="0" err="1" smtClean="0">
                <a:solidFill>
                  <a:schemeClr val="bg1"/>
                </a:solidFill>
              </a:rPr>
              <a:t>conteúdo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18" y="956412"/>
            <a:ext cx="8561482" cy="56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Livro</a:t>
            </a:r>
            <a:r>
              <a:rPr lang="en-US" sz="4400" baseline="30000" dirty="0">
                <a:solidFill>
                  <a:schemeClr val="bg1"/>
                </a:solidFill>
              </a:rPr>
              <a:t> </a:t>
            </a:r>
            <a:r>
              <a:rPr lang="en-US" sz="4400" baseline="30000" dirty="0" err="1">
                <a:solidFill>
                  <a:schemeClr val="bg1"/>
                </a:solidFill>
              </a:rPr>
              <a:t>Interativo</a:t>
            </a:r>
            <a:r>
              <a:rPr lang="en-US" sz="4400" baseline="30000" dirty="0">
                <a:solidFill>
                  <a:schemeClr val="bg1"/>
                </a:solidFill>
              </a:rPr>
              <a:t> - Nova </a:t>
            </a:r>
            <a:r>
              <a:rPr lang="en-US" sz="4400" baseline="30000" dirty="0" err="1">
                <a:solidFill>
                  <a:schemeClr val="bg1"/>
                </a:solidFill>
              </a:rPr>
              <a:t>Pós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1002" y="1228724"/>
            <a:ext cx="27717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Tela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conteúdo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 </a:t>
            </a:r>
            <a:r>
              <a:rPr lang="en-US" dirty="0" err="1" smtClean="0">
                <a:solidFill>
                  <a:schemeClr val="bg1"/>
                </a:solidFill>
              </a:rPr>
              <a:t>fluxo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conteúdo</a:t>
            </a:r>
            <a:r>
              <a:rPr lang="en-US" dirty="0" smtClean="0">
                <a:solidFill>
                  <a:schemeClr val="bg1"/>
                </a:solidFill>
              </a:rPr>
              <a:t> é </a:t>
            </a:r>
            <a:r>
              <a:rPr lang="en-US" dirty="0" err="1" smtClean="0">
                <a:solidFill>
                  <a:schemeClr val="bg1"/>
                </a:solidFill>
              </a:rPr>
              <a:t>controlado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setas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laterais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tela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dão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acesso</a:t>
            </a:r>
            <a:r>
              <a:rPr lang="en-US" dirty="0" smtClean="0">
                <a:solidFill>
                  <a:schemeClr val="bg1"/>
                </a:solidFill>
              </a:rPr>
              <a:t> as </a:t>
            </a:r>
            <a:r>
              <a:rPr lang="en-US" dirty="0" err="1" smtClean="0">
                <a:solidFill>
                  <a:schemeClr val="bg1"/>
                </a:solidFill>
              </a:rPr>
              <a:t>demais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páginas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Toda </a:t>
            </a:r>
            <a:r>
              <a:rPr lang="en-US" dirty="0" err="1" smtClean="0">
                <a:solidFill>
                  <a:schemeClr val="bg1"/>
                </a:solidFill>
              </a:rPr>
              <a:t>página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permite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voltar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ao</a:t>
            </a:r>
            <a:r>
              <a:rPr lang="en-US" dirty="0" smtClean="0">
                <a:solidFill>
                  <a:schemeClr val="bg1"/>
                </a:solidFill>
              </a:rPr>
              <a:t> menu </a:t>
            </a:r>
            <a:r>
              <a:rPr lang="en-US" dirty="0" err="1" smtClean="0">
                <a:solidFill>
                  <a:schemeClr val="bg1"/>
                </a:solidFill>
              </a:rPr>
              <a:t>ou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consultar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referências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do </a:t>
            </a:r>
            <a:r>
              <a:rPr lang="en-US" dirty="0" err="1" smtClean="0">
                <a:solidFill>
                  <a:schemeClr val="bg1"/>
                </a:solidFill>
              </a:rPr>
              <a:t>livro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Existem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também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interações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diversas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como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ícones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que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chamam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popups </a:t>
            </a:r>
            <a:r>
              <a:rPr lang="en-US" dirty="0" smtClean="0">
                <a:solidFill>
                  <a:schemeClr val="bg1"/>
                </a:solidFill>
              </a:rPr>
              <a:t>de </a:t>
            </a:r>
            <a:r>
              <a:rPr lang="en-US" dirty="0" err="1" smtClean="0">
                <a:solidFill>
                  <a:schemeClr val="bg1"/>
                </a:solidFill>
              </a:rPr>
              <a:t>textos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complementares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93" y="956412"/>
            <a:ext cx="8561482" cy="5677760"/>
          </a:xfrm>
          <a:prstGeom prst="rect">
            <a:avLst/>
          </a:prstGeom>
        </p:spPr>
      </p:pic>
      <p:cxnSp>
        <p:nvCxnSpPr>
          <p:cNvPr id="5" name="Conector angulado 4"/>
          <p:cNvCxnSpPr/>
          <p:nvPr/>
        </p:nvCxnSpPr>
        <p:spPr>
          <a:xfrm rot="5400000">
            <a:off x="1684161" y="3296028"/>
            <a:ext cx="3775431" cy="1200151"/>
          </a:xfrm>
          <a:prstGeom prst="bentConnector3">
            <a:avLst>
              <a:gd name="adj1" fmla="val 99953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439001" y="5599153"/>
            <a:ext cx="2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Elemento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complementar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Reflita</a:t>
            </a:r>
            <a:endParaRPr lang="en-US" sz="14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Livro</a:t>
            </a:r>
            <a:r>
              <a:rPr lang="en-US" sz="4400" baseline="30000" dirty="0">
                <a:solidFill>
                  <a:schemeClr val="bg1"/>
                </a:solidFill>
              </a:rPr>
              <a:t> </a:t>
            </a:r>
            <a:r>
              <a:rPr lang="en-US" sz="4400" baseline="30000" dirty="0" err="1">
                <a:solidFill>
                  <a:schemeClr val="bg1"/>
                </a:solidFill>
              </a:rPr>
              <a:t>Interativo</a:t>
            </a:r>
            <a:r>
              <a:rPr lang="en-US" sz="4400" baseline="30000" dirty="0">
                <a:solidFill>
                  <a:schemeClr val="bg1"/>
                </a:solidFill>
              </a:rPr>
              <a:t> - Nova </a:t>
            </a:r>
            <a:r>
              <a:rPr lang="en-US" sz="4400" baseline="30000" dirty="0" err="1">
                <a:solidFill>
                  <a:schemeClr val="bg1"/>
                </a:solidFill>
              </a:rPr>
              <a:t>Pós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1002" y="1228724"/>
            <a:ext cx="277177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Elementos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Interativos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 </a:t>
            </a:r>
            <a:r>
              <a:rPr lang="en-US" dirty="0" err="1" smtClean="0">
                <a:solidFill>
                  <a:schemeClr val="bg1"/>
                </a:solidFill>
              </a:rPr>
              <a:t>botão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Reflita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representado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nuvem</a:t>
            </a:r>
            <a:r>
              <a:rPr lang="en-US" dirty="0" smtClean="0">
                <a:solidFill>
                  <a:schemeClr val="bg1"/>
                </a:solidFill>
              </a:rPr>
              <a:t>, é um </a:t>
            </a:r>
            <a:r>
              <a:rPr lang="en-US" dirty="0" err="1" smtClean="0">
                <a:solidFill>
                  <a:schemeClr val="bg1"/>
                </a:solidFill>
              </a:rPr>
              <a:t>exemplo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elemento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interativo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Quando acessados, </a:t>
            </a:r>
            <a:r>
              <a:rPr lang="en-US" dirty="0" err="1" smtClean="0">
                <a:solidFill>
                  <a:schemeClr val="bg1"/>
                </a:solidFill>
              </a:rPr>
              <a:t>chamam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popups </a:t>
            </a:r>
            <a:r>
              <a:rPr lang="en-US" dirty="0" smtClean="0">
                <a:solidFill>
                  <a:schemeClr val="bg1"/>
                </a:solidFill>
              </a:rPr>
              <a:t>com </a:t>
            </a:r>
            <a:r>
              <a:rPr lang="en-US" dirty="0" err="1" smtClean="0">
                <a:solidFill>
                  <a:schemeClr val="bg1"/>
                </a:solidFill>
              </a:rPr>
              <a:t>textos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complementares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adaptados</a:t>
            </a:r>
            <a:r>
              <a:rPr lang="en-US" dirty="0" smtClean="0">
                <a:solidFill>
                  <a:schemeClr val="bg1"/>
                </a:solidFill>
              </a:rPr>
              <a:t> do </a:t>
            </a:r>
            <a:r>
              <a:rPr lang="en-US" dirty="0" err="1" smtClean="0">
                <a:solidFill>
                  <a:schemeClr val="bg1"/>
                </a:solidFill>
              </a:rPr>
              <a:t>conteúdo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39001" y="5599153"/>
            <a:ext cx="277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Elemento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complementar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i="1" dirty="0" err="1" smtClean="0">
                <a:solidFill>
                  <a:schemeClr val="bg1"/>
                </a:solidFill>
              </a:rPr>
              <a:t>Reflita</a:t>
            </a:r>
            <a:endParaRPr lang="en-US" sz="1400" i="1" dirty="0" smtClean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61" y="956412"/>
            <a:ext cx="8567053" cy="5681454"/>
          </a:xfrm>
          <a:prstGeom prst="rect">
            <a:avLst/>
          </a:prstGeom>
        </p:spPr>
      </p:pic>
      <p:cxnSp>
        <p:nvCxnSpPr>
          <p:cNvPr id="5" name="Conector angulado 4"/>
          <p:cNvCxnSpPr/>
          <p:nvPr/>
        </p:nvCxnSpPr>
        <p:spPr>
          <a:xfrm rot="5400000">
            <a:off x="1684161" y="3296028"/>
            <a:ext cx="3775431" cy="1200151"/>
          </a:xfrm>
          <a:prstGeom prst="bentConnector3">
            <a:avLst>
              <a:gd name="adj1" fmla="val 99953"/>
            </a:avLst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38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Livro</a:t>
            </a:r>
            <a:r>
              <a:rPr lang="en-US" sz="4400" baseline="30000" dirty="0">
                <a:solidFill>
                  <a:schemeClr val="bg1"/>
                </a:solidFill>
              </a:rPr>
              <a:t> </a:t>
            </a:r>
            <a:r>
              <a:rPr lang="en-US" sz="4400" baseline="30000" dirty="0" err="1">
                <a:solidFill>
                  <a:schemeClr val="bg1"/>
                </a:solidFill>
              </a:rPr>
              <a:t>Interativo</a:t>
            </a:r>
            <a:r>
              <a:rPr lang="en-US" sz="4400" baseline="30000" dirty="0">
                <a:solidFill>
                  <a:schemeClr val="bg1"/>
                </a:solidFill>
              </a:rPr>
              <a:t> - Nova </a:t>
            </a:r>
            <a:r>
              <a:rPr lang="en-US" sz="4400" baseline="30000" dirty="0" err="1">
                <a:solidFill>
                  <a:schemeClr val="bg1"/>
                </a:solidFill>
              </a:rPr>
              <a:t>Pós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1002" y="1228724"/>
            <a:ext cx="27717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Seções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Específicas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Atividades de estudo também são interativas.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As questões de múltipla escolha são programadas no framework e permitem feedback de resposta imediato.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06" y="956412"/>
            <a:ext cx="8516321" cy="564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Livro</a:t>
            </a:r>
            <a:r>
              <a:rPr lang="en-US" sz="4400" baseline="30000" dirty="0">
                <a:solidFill>
                  <a:schemeClr val="bg1"/>
                </a:solidFill>
              </a:rPr>
              <a:t> </a:t>
            </a:r>
            <a:r>
              <a:rPr lang="en-US" sz="4400" baseline="30000" dirty="0" err="1">
                <a:solidFill>
                  <a:schemeClr val="bg1"/>
                </a:solidFill>
              </a:rPr>
              <a:t>Interativo</a:t>
            </a:r>
            <a:r>
              <a:rPr lang="en-US" sz="4400" baseline="30000" dirty="0">
                <a:solidFill>
                  <a:schemeClr val="bg1"/>
                </a:solidFill>
              </a:rPr>
              <a:t> - Nova </a:t>
            </a:r>
            <a:r>
              <a:rPr lang="en-US" sz="4400" baseline="30000" dirty="0" err="1">
                <a:solidFill>
                  <a:schemeClr val="bg1"/>
                </a:solidFill>
              </a:rPr>
              <a:t>Pós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1002" y="1228724"/>
            <a:ext cx="2771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Atividades</a:t>
            </a:r>
            <a:r>
              <a:rPr lang="en-US" sz="2400" dirty="0" smtClean="0">
                <a:solidFill>
                  <a:schemeClr val="bg1"/>
                </a:solidFill>
              </a:rPr>
              <a:t> de </a:t>
            </a:r>
            <a:r>
              <a:rPr lang="en-US" sz="2400" dirty="0" err="1" smtClean="0">
                <a:solidFill>
                  <a:schemeClr val="bg1"/>
                </a:solidFill>
              </a:rPr>
              <a:t>Estudo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Quando selecionada, a questão de múltipla escolha exibe um resultado correspondente a alternativa.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55" y="956412"/>
            <a:ext cx="8583319" cy="56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543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Livro</a:t>
            </a:r>
            <a:r>
              <a:rPr lang="en-US" sz="4400" baseline="30000" dirty="0">
                <a:solidFill>
                  <a:schemeClr val="bg1"/>
                </a:solidFill>
              </a:rPr>
              <a:t> </a:t>
            </a:r>
            <a:r>
              <a:rPr lang="en-US" sz="4400" baseline="30000" dirty="0" err="1">
                <a:solidFill>
                  <a:schemeClr val="bg1"/>
                </a:solidFill>
              </a:rPr>
              <a:t>Interativo</a:t>
            </a:r>
            <a:r>
              <a:rPr lang="en-US" sz="4400" baseline="30000" dirty="0">
                <a:solidFill>
                  <a:schemeClr val="bg1"/>
                </a:solidFill>
              </a:rPr>
              <a:t> - Nova </a:t>
            </a:r>
            <a:r>
              <a:rPr lang="en-US" sz="4400" baseline="30000" dirty="0" err="1">
                <a:solidFill>
                  <a:schemeClr val="bg1"/>
                </a:solidFill>
              </a:rPr>
              <a:t>Pós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1002" y="1228724"/>
            <a:ext cx="27717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Encerramento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Esta seção específica corresponde ao fechamento do livro interativo.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Apresenta as considerações finais do autor e faz um resumo do conteúdo, sempre considerando um equilíbrio entre a quantidade de texto e qualidade da informação ou essência contida em cada parágrafo.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8" y="965526"/>
            <a:ext cx="8524872" cy="56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\Desktop\b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38300"/>
            <a:ext cx="12192000" cy="8490413"/>
          </a:xfrm>
          <a:prstGeom prst="rect">
            <a:avLst/>
          </a:prstGeom>
          <a:noFill/>
        </p:spPr>
      </p:pic>
      <p:pic>
        <p:nvPicPr>
          <p:cNvPr id="1028" name="Picture 4" descr="C:\Users\ADM\Desktop\unicesum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128" y="5877273"/>
            <a:ext cx="1675160" cy="820251"/>
          </a:xfrm>
          <a:prstGeom prst="rect">
            <a:avLst/>
          </a:prstGeom>
          <a:noFill/>
        </p:spPr>
      </p:pic>
      <p:sp>
        <p:nvSpPr>
          <p:cNvPr id="15" name="CaixaDeTexto 14"/>
          <p:cNvSpPr txBox="1"/>
          <p:nvPr/>
        </p:nvSpPr>
        <p:spPr>
          <a:xfrm>
            <a:off x="3230251" y="2694063"/>
            <a:ext cx="8237715" cy="324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aseline="30000" dirty="0">
                <a:ea typeface="Kozuka Gothic Pro EL" pitchFamily="34" charset="-128"/>
              </a:rPr>
              <a:t>“Design de livro não é uma tarefa das mais simples, por ser totalmente diferente das outras formas de design gráfico.”</a:t>
            </a:r>
          </a:p>
          <a:p>
            <a:pPr algn="r"/>
            <a:r>
              <a:rPr lang="en-US" sz="4000" b="1" baseline="30000" dirty="0"/>
              <a:t>- </a:t>
            </a:r>
            <a:r>
              <a:rPr lang="en-US" sz="4000" b="1" baseline="30000" dirty="0" err="1"/>
              <a:t>Hendel</a:t>
            </a:r>
            <a:endParaRPr lang="en-US" sz="4000" baseline="30000" dirty="0"/>
          </a:p>
          <a:p>
            <a:pPr algn="r"/>
            <a:r>
              <a:rPr lang="en-US" sz="4000" baseline="30000" dirty="0"/>
              <a:t>Design do </a:t>
            </a:r>
            <a:r>
              <a:rPr lang="en-US" sz="4000" baseline="30000" dirty="0" err="1"/>
              <a:t>Livro</a:t>
            </a:r>
            <a:r>
              <a:rPr lang="en-US" sz="4000" baseline="30000" dirty="0"/>
              <a:t> (2003)</a:t>
            </a:r>
          </a:p>
          <a:p>
            <a:pPr algn="r"/>
            <a:endParaRPr lang="pt-BR" sz="4000" baseline="30000" dirty="0">
              <a:latin typeface="Kozuka Gothic Pro EL" pitchFamily="34" charset="-128"/>
              <a:ea typeface="Kozuka Gothic Pro EL" pitchFamily="34" charset="-128"/>
            </a:endParaRPr>
          </a:p>
          <a:p>
            <a:endParaRPr lang="pt-BR" sz="4000" baseline="30000" dirty="0">
              <a:latin typeface="Kozuka Gothic Pro EL" pitchFamily="34" charset="-128"/>
              <a:ea typeface="Kozuka Gothic Pro EL" pitchFamily="34" charset="-128"/>
            </a:endParaRPr>
          </a:p>
          <a:p>
            <a:endParaRPr lang="pt-BR" dirty="0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447928" y="5705757"/>
            <a:ext cx="5924922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</a:rPr>
              <a:t>Produção de Materiais</a:t>
            </a:r>
          </a:p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</a:rPr>
              <a:t>Editoração/Programação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</a:rPr>
              <a:t>Visual Gráfica</a:t>
            </a:r>
          </a:p>
        </p:txBody>
      </p:sp>
      <p:pic>
        <p:nvPicPr>
          <p:cNvPr id="7" name="Picture 2" descr="C:\Users\ADM\Desktop\icon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687" y="2103513"/>
            <a:ext cx="2165002" cy="2327631"/>
          </a:xfrm>
          <a:prstGeom prst="rect">
            <a:avLst/>
          </a:prstGeom>
          <a:noFill/>
        </p:spPr>
      </p:pic>
      <p:sp>
        <p:nvSpPr>
          <p:cNvPr id="9" name="Retângulo 15"/>
          <p:cNvSpPr/>
          <p:nvPr/>
        </p:nvSpPr>
        <p:spPr>
          <a:xfrm>
            <a:off x="1008708" y="31862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Design Gráfico no Livro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82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\Desktop\b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354" y="-3361958"/>
            <a:ext cx="15186212" cy="12417058"/>
          </a:xfrm>
          <a:prstGeom prst="rect">
            <a:avLst/>
          </a:prstGeom>
          <a:noFill/>
        </p:spPr>
      </p:pic>
      <p:pic>
        <p:nvPicPr>
          <p:cNvPr id="1028" name="Picture 4" descr="C:\Users\ADM\Desktop\unicesum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107446"/>
            <a:ext cx="1429072" cy="699753"/>
          </a:xfrm>
          <a:prstGeom prst="rect">
            <a:avLst/>
          </a:prstGeom>
          <a:noFill/>
        </p:spPr>
      </p:pic>
      <p:graphicFrame>
        <p:nvGraphicFramePr>
          <p:cNvPr id="10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688957"/>
              </p:ext>
            </p:extLst>
          </p:nvPr>
        </p:nvGraphicFramePr>
        <p:xfrm>
          <a:off x="1663700" y="1231900"/>
          <a:ext cx="9321800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tângulo 15"/>
          <p:cNvSpPr/>
          <p:nvPr/>
        </p:nvSpPr>
        <p:spPr>
          <a:xfrm>
            <a:off x="830907" y="53577"/>
            <a:ext cx="12152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Livro Interativo - 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Fluxo 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de Produção 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– P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ós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3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307690" y="24778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</a:rPr>
              <a:t>Encerramento</a:t>
            </a:r>
            <a:endParaRPr lang="pt-BR" sz="4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1182" y="1228723"/>
            <a:ext cx="246676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Futuro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São muitos os projetos, infinitas as possibilidades, grandes os desafios, mas maior ainda a vontade de criar um meio que traga conteúdo com qualidade, que instigue o prazer da leitura e o proveito do tempo utilizado para navegar no conhecimento.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420039"/>
            <a:ext cx="9439275" cy="42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ADM\Desktop\bkg1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9392"/>
            <a:ext cx="12191999" cy="7056784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209784" y="55150"/>
            <a:ext cx="49096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Fatores considerados</a:t>
            </a:r>
            <a:endParaRPr lang="pt-BR" sz="4000" dirty="0">
              <a:solidFill>
                <a:schemeClr val="bg1"/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9785" y="1109682"/>
            <a:ext cx="3799507" cy="1686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</a:rPr>
              <a:t>Conceitos estéticos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</a:rPr>
              <a:t>Legibilidade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dirty="0" smtClean="0">
                <a:solidFill>
                  <a:schemeClr val="bg1">
                    <a:lumMod val="95000"/>
                  </a:schemeClr>
                </a:solidFill>
              </a:rPr>
              <a:t>Aplicação x Design x Tempo</a:t>
            </a:r>
            <a:endParaRPr lang="pt-B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3" name="Chart 42"/>
          <p:cNvGraphicFramePr/>
          <p:nvPr>
            <p:extLst>
              <p:ext uri="{D42A27DB-BD31-4B8C-83A1-F6EECF244321}">
                <p14:modId xmlns:p14="http://schemas.microsoft.com/office/powerpoint/2010/main" val="1979996119"/>
              </p:ext>
            </p:extLst>
          </p:nvPr>
        </p:nvGraphicFramePr>
        <p:xfrm>
          <a:off x="2831123" y="1034571"/>
          <a:ext cx="9513278" cy="5987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624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\Desktop\b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354" y="-3361958"/>
            <a:ext cx="15186212" cy="12417058"/>
          </a:xfrm>
          <a:prstGeom prst="rect">
            <a:avLst/>
          </a:prstGeom>
          <a:noFill/>
        </p:spPr>
      </p:pic>
      <p:pic>
        <p:nvPicPr>
          <p:cNvPr id="1028" name="Picture 4" descr="C:\Users\ADM\Desktop\unicesum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107446"/>
            <a:ext cx="1429072" cy="699753"/>
          </a:xfrm>
          <a:prstGeom prst="rect">
            <a:avLst/>
          </a:prstGeom>
          <a:noFill/>
        </p:spPr>
      </p:pic>
      <p:graphicFrame>
        <p:nvGraphicFramePr>
          <p:cNvPr id="10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7825943"/>
              </p:ext>
            </p:extLst>
          </p:nvPr>
        </p:nvGraphicFramePr>
        <p:xfrm>
          <a:off x="1663700" y="1231900"/>
          <a:ext cx="9321800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tângulo 15"/>
          <p:cNvSpPr/>
          <p:nvPr/>
        </p:nvSpPr>
        <p:spPr>
          <a:xfrm>
            <a:off x="830907" y="53577"/>
            <a:ext cx="121527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Livro Impresso - 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Fluxo </a:t>
            </a:r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de Produção - Graduação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Kozuka Gothic Pro M" pitchFamily="34" charset="-128"/>
              <a:ea typeface="Kozuka Gothic Pro M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43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ADM\Desktop\b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7022" y="-2057400"/>
            <a:ext cx="12459022" cy="9182100"/>
          </a:xfrm>
          <a:prstGeom prst="rect">
            <a:avLst/>
          </a:prstGeom>
          <a:noFill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75920" y="5662789"/>
            <a:ext cx="6187430" cy="2160979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</a:rPr>
              <a:t> Produção de Materiais</a:t>
            </a:r>
          </a:p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</a:rPr>
              <a:t>Setor de Editoração/Programação Visual Gráfica</a:t>
            </a:r>
            <a:endParaRPr lang="pt-BR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 descr="C:\Users\ADM\Desktop\unicesuma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228" y="5877273"/>
            <a:ext cx="1675160" cy="820251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70137" y="167680"/>
            <a:ext cx="9471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Livro Impresso - Fluxo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Kozuka Gothic Pro M" pitchFamily="34" charset="-128"/>
                <a:ea typeface="Kozuka Gothic Pro M" pitchFamily="34" charset="-128"/>
              </a:rPr>
              <a:t>de Trabalho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5" y="1430839"/>
            <a:ext cx="11911845" cy="37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59148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Etapa</a:t>
            </a:r>
            <a:r>
              <a:rPr lang="en-US" sz="4400" baseline="30000" dirty="0">
                <a:solidFill>
                  <a:schemeClr val="bg1"/>
                </a:solidFill>
              </a:rPr>
              <a:t> – </a:t>
            </a:r>
            <a:r>
              <a:rPr lang="en-US" sz="4400" baseline="30000" dirty="0" err="1">
                <a:solidFill>
                  <a:schemeClr val="bg1"/>
                </a:solidFill>
              </a:rPr>
              <a:t>Desenho</a:t>
            </a:r>
            <a:r>
              <a:rPr lang="en-US" sz="4400" baseline="30000" dirty="0">
                <a:solidFill>
                  <a:schemeClr val="bg1"/>
                </a:solidFill>
              </a:rPr>
              <a:t>/Design </a:t>
            </a:r>
            <a:r>
              <a:rPr lang="en-US" sz="4400" baseline="30000" dirty="0" err="1">
                <a:solidFill>
                  <a:schemeClr val="bg1"/>
                </a:solidFill>
              </a:rPr>
              <a:t>Ilustração</a:t>
            </a:r>
            <a:endParaRPr lang="pt-BR" sz="44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469444"/>
              </p:ext>
            </p:extLst>
          </p:nvPr>
        </p:nvGraphicFramePr>
        <p:xfrm>
          <a:off x="3248191" y="981812"/>
          <a:ext cx="5908509" cy="221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CorelDRAW" r:id="rId5" imgW="2120544" imgH="795420" progId="CorelDraw.Graphic.16">
                  <p:embed/>
                </p:oleObj>
              </mc:Choice>
              <mc:Fallback>
                <p:oleObj name="CorelDRAW" r:id="rId5" imgW="2120544" imgH="79542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48191" y="981812"/>
                        <a:ext cx="5908509" cy="2215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8668230"/>
              </p:ext>
            </p:extLst>
          </p:nvPr>
        </p:nvGraphicFramePr>
        <p:xfrm>
          <a:off x="1242860" y="3259407"/>
          <a:ext cx="9653740" cy="346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CorelDRAW" r:id="rId7" imgW="2787120" imgH="1001880" progId="CorelDraw.Graphic.16">
                  <p:embed/>
                </p:oleObj>
              </mc:Choice>
              <mc:Fallback>
                <p:oleObj name="CorelDRAW" r:id="rId7" imgW="2787120" imgH="100188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42860" y="3259407"/>
                        <a:ext cx="9653740" cy="3467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2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62831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>
                <a:solidFill>
                  <a:schemeClr val="bg1"/>
                </a:solidFill>
              </a:rPr>
              <a:t>Etapa</a:t>
            </a:r>
            <a:r>
              <a:rPr lang="en-US" sz="4400" baseline="30000" dirty="0">
                <a:solidFill>
                  <a:schemeClr val="bg1"/>
                </a:solidFill>
              </a:rPr>
              <a:t> – </a:t>
            </a:r>
            <a:r>
              <a:rPr lang="en-US" sz="4400" baseline="30000" dirty="0" err="1">
                <a:solidFill>
                  <a:schemeClr val="bg1"/>
                </a:solidFill>
              </a:rPr>
              <a:t>Desenho</a:t>
            </a:r>
            <a:r>
              <a:rPr lang="en-US" sz="4400" baseline="30000" dirty="0">
                <a:solidFill>
                  <a:schemeClr val="bg1"/>
                </a:solidFill>
              </a:rPr>
              <a:t>/Design </a:t>
            </a:r>
            <a:r>
              <a:rPr lang="en-US" sz="4400" baseline="30000" dirty="0" err="1">
                <a:solidFill>
                  <a:schemeClr val="bg1"/>
                </a:solidFill>
              </a:rPr>
              <a:t>Ilustração</a:t>
            </a:r>
            <a:endParaRPr lang="pt-BR" sz="44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415548"/>
              </p:ext>
            </p:extLst>
          </p:nvPr>
        </p:nvGraphicFramePr>
        <p:xfrm>
          <a:off x="181182" y="2619320"/>
          <a:ext cx="3692458" cy="2575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CorelDRAW" r:id="rId5" imgW="1507072" imgH="1050300" progId="CorelDraw.Graphic.16">
                  <p:embed/>
                </p:oleObj>
              </mc:Choice>
              <mc:Fallback>
                <p:oleObj name="CorelDRAW" r:id="rId5" imgW="1507072" imgH="105030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1182" y="2619320"/>
                        <a:ext cx="3692458" cy="2575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938284"/>
              </p:ext>
            </p:extLst>
          </p:nvPr>
        </p:nvGraphicFramePr>
        <p:xfrm>
          <a:off x="4054821" y="956412"/>
          <a:ext cx="8059707" cy="559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CorelDRAW" r:id="rId7" imgW="2007720" imgH="1395720" progId="CorelDraw.Graphic.16">
                  <p:embed/>
                </p:oleObj>
              </mc:Choice>
              <mc:Fallback>
                <p:oleObj name="CorelDRAW" r:id="rId7" imgW="2007720" imgH="1395720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54821" y="956412"/>
                        <a:ext cx="8059707" cy="559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5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\Desktop\pvg-defesa\b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1182" y="186971"/>
            <a:ext cx="468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aseline="30000" dirty="0" err="1" smtClean="0">
                <a:solidFill>
                  <a:schemeClr val="bg1"/>
                </a:solidFill>
              </a:rPr>
              <a:t>Etapa</a:t>
            </a:r>
            <a:r>
              <a:rPr lang="en-US" sz="4400" baseline="30000" dirty="0" smtClean="0">
                <a:solidFill>
                  <a:schemeClr val="bg1"/>
                </a:solidFill>
              </a:rPr>
              <a:t> - </a:t>
            </a:r>
            <a:r>
              <a:rPr lang="en-US" sz="4400" baseline="30000" dirty="0" err="1" smtClean="0">
                <a:solidFill>
                  <a:schemeClr val="bg1"/>
                </a:solidFill>
              </a:rPr>
              <a:t>Diagramação</a:t>
            </a:r>
            <a:endParaRPr lang="pt-BR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29" y="1079500"/>
            <a:ext cx="5125928" cy="53975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24" y="757421"/>
            <a:ext cx="4114676" cy="587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TC104033919[[fn=Circuit]]</Template>
  <TotalTime>1351</TotalTime>
  <Words>912</Words>
  <Application>Microsoft Macintosh PowerPoint</Application>
  <PresentationFormat>Custom</PresentationFormat>
  <Paragraphs>178</Paragraphs>
  <Slides>31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F. Hey</dc:creator>
  <cp:lastModifiedBy>Renato Dutra</cp:lastModifiedBy>
  <cp:revision>51</cp:revision>
  <dcterms:created xsi:type="dcterms:W3CDTF">2013-06-12T14:02:32Z</dcterms:created>
  <dcterms:modified xsi:type="dcterms:W3CDTF">2014-10-07T11:34:06Z</dcterms:modified>
</cp:coreProperties>
</file>