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8" r:id="rId1"/>
  </p:sldMasterIdLst>
  <p:notesMasterIdLst>
    <p:notesMasterId r:id="rId40"/>
  </p:notesMasterIdLst>
  <p:sldIdLst>
    <p:sldId id="256" r:id="rId2"/>
    <p:sldId id="287" r:id="rId3"/>
    <p:sldId id="310" r:id="rId4"/>
    <p:sldId id="270" r:id="rId5"/>
    <p:sldId id="262" r:id="rId6"/>
    <p:sldId id="257" r:id="rId7"/>
    <p:sldId id="260" r:id="rId8"/>
    <p:sldId id="306" r:id="rId9"/>
    <p:sldId id="314" r:id="rId10"/>
    <p:sldId id="271" r:id="rId11"/>
    <p:sldId id="258" r:id="rId12"/>
    <p:sldId id="259" r:id="rId13"/>
    <p:sldId id="304" r:id="rId14"/>
    <p:sldId id="307" r:id="rId15"/>
    <p:sldId id="312" r:id="rId16"/>
    <p:sldId id="309" r:id="rId17"/>
    <p:sldId id="308" r:id="rId18"/>
    <p:sldId id="313" r:id="rId19"/>
    <p:sldId id="315" r:id="rId20"/>
    <p:sldId id="316" r:id="rId21"/>
    <p:sldId id="311" r:id="rId22"/>
    <p:sldId id="301" r:id="rId23"/>
    <p:sldId id="286" r:id="rId24"/>
    <p:sldId id="302" r:id="rId25"/>
    <p:sldId id="300" r:id="rId26"/>
    <p:sldId id="288" r:id="rId27"/>
    <p:sldId id="275" r:id="rId28"/>
    <p:sldId id="291" r:id="rId29"/>
    <p:sldId id="293" r:id="rId30"/>
    <p:sldId id="277" r:id="rId31"/>
    <p:sldId id="297" r:id="rId32"/>
    <p:sldId id="298" r:id="rId33"/>
    <p:sldId id="299" r:id="rId34"/>
    <p:sldId id="296" r:id="rId35"/>
    <p:sldId id="263" r:id="rId36"/>
    <p:sldId id="268" r:id="rId37"/>
    <p:sldId id="317" r:id="rId38"/>
    <p:sldId id="269" r:id="rId39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6912" autoAdjust="0"/>
    <p:restoredTop sz="99112" autoAdjust="0"/>
  </p:normalViewPr>
  <p:slideViewPr>
    <p:cSldViewPr>
      <p:cViewPr>
        <p:scale>
          <a:sx n="66" d="100"/>
          <a:sy n="66" d="100"/>
        </p:scale>
        <p:origin x="-1704" y="-10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29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C4DB19-B8F6-4AB8-97E6-12A93D7CB7FD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7FC48552-4748-4C64-B10D-2BF25D857300}">
      <dgm:prSet phldrT="[Text]" custT="1"/>
      <dgm:spPr/>
      <dgm:t>
        <a:bodyPr/>
        <a:lstStyle/>
        <a:p>
          <a:r>
            <a:rPr lang="pt-BR" sz="1800" dirty="0" smtClean="0"/>
            <a:t>Idéia julho-2013</a:t>
          </a:r>
          <a:endParaRPr lang="en-US" sz="1800" dirty="0"/>
        </a:p>
      </dgm:t>
    </dgm:pt>
    <dgm:pt modelId="{17F3E664-5622-4F3F-B727-C9270F89F564}" type="parTrans" cxnId="{A4F8584C-BD89-4CE8-ACCB-F73D345709FC}">
      <dgm:prSet/>
      <dgm:spPr/>
      <dgm:t>
        <a:bodyPr/>
        <a:lstStyle/>
        <a:p>
          <a:endParaRPr lang="en-US"/>
        </a:p>
      </dgm:t>
    </dgm:pt>
    <dgm:pt modelId="{FCB6C489-6075-4B57-8CFF-DAD22F0DCD86}" type="sibTrans" cxnId="{A4F8584C-BD89-4CE8-ACCB-F73D345709FC}">
      <dgm:prSet/>
      <dgm:spPr/>
      <dgm:t>
        <a:bodyPr/>
        <a:lstStyle/>
        <a:p>
          <a:endParaRPr lang="en-US"/>
        </a:p>
      </dgm:t>
    </dgm:pt>
    <dgm:pt modelId="{32BBDC66-2829-4510-98D1-F4B7A020D206}">
      <dgm:prSet phldrT="[Text]" custT="1"/>
      <dgm:spPr/>
      <dgm:t>
        <a:bodyPr/>
        <a:lstStyle/>
        <a:p>
          <a:r>
            <a:rPr lang="pt-BR" sz="1800" dirty="0" smtClean="0"/>
            <a:t>Proposta de Projeto</a:t>
          </a:r>
          <a:endParaRPr lang="en-US" sz="1800" dirty="0"/>
        </a:p>
      </dgm:t>
    </dgm:pt>
    <dgm:pt modelId="{520A52C1-711A-46FC-A4D5-3B0896635038}" type="parTrans" cxnId="{EF7F3016-4D7B-4419-9BC8-84310F900B1E}">
      <dgm:prSet/>
      <dgm:spPr/>
      <dgm:t>
        <a:bodyPr/>
        <a:lstStyle/>
        <a:p>
          <a:endParaRPr lang="en-US"/>
        </a:p>
      </dgm:t>
    </dgm:pt>
    <dgm:pt modelId="{5B3A7280-91DE-4E39-9BA1-734A7EDE10B1}" type="sibTrans" cxnId="{EF7F3016-4D7B-4419-9BC8-84310F900B1E}">
      <dgm:prSet/>
      <dgm:spPr/>
      <dgm:t>
        <a:bodyPr/>
        <a:lstStyle/>
        <a:p>
          <a:endParaRPr lang="en-US"/>
        </a:p>
      </dgm:t>
    </dgm:pt>
    <dgm:pt modelId="{47325E8C-91F9-4C57-8D51-FA0441A1D839}">
      <dgm:prSet phldrT="[Text]" custT="1"/>
      <dgm:spPr/>
      <dgm:t>
        <a:bodyPr/>
        <a:lstStyle/>
        <a:p>
          <a:r>
            <a:rPr lang="pt-BR" sz="1800" dirty="0" smtClean="0"/>
            <a:t>Projeto Estrátégico</a:t>
          </a:r>
          <a:endParaRPr lang="en-US" sz="1800" dirty="0"/>
        </a:p>
      </dgm:t>
    </dgm:pt>
    <dgm:pt modelId="{F7F60A78-5D4A-4A24-9573-B2387FC84CAC}" type="parTrans" cxnId="{97C1F599-AB1D-4EC6-B2DF-887F2F0BF6E4}">
      <dgm:prSet/>
      <dgm:spPr/>
      <dgm:t>
        <a:bodyPr/>
        <a:lstStyle/>
        <a:p>
          <a:endParaRPr lang="en-US"/>
        </a:p>
      </dgm:t>
    </dgm:pt>
    <dgm:pt modelId="{925EFDA3-17DE-4486-B3B9-AFEC77708672}" type="sibTrans" cxnId="{97C1F599-AB1D-4EC6-B2DF-887F2F0BF6E4}">
      <dgm:prSet/>
      <dgm:spPr/>
      <dgm:t>
        <a:bodyPr/>
        <a:lstStyle/>
        <a:p>
          <a:endParaRPr lang="en-US"/>
        </a:p>
      </dgm:t>
    </dgm:pt>
    <dgm:pt modelId="{CC777A2D-1B27-40EB-BCE8-A67335E96EE4}">
      <dgm:prSet phldrT="[Text]" custT="1"/>
      <dgm:spPr/>
      <dgm:t>
        <a:bodyPr/>
        <a:lstStyle/>
        <a:p>
          <a:r>
            <a:rPr lang="pt-BR" sz="1800" dirty="0" smtClean="0"/>
            <a:t>Termo de Cooperação</a:t>
          </a:r>
          <a:endParaRPr lang="en-US" sz="1800" dirty="0"/>
        </a:p>
      </dgm:t>
    </dgm:pt>
    <dgm:pt modelId="{696FE43E-E719-43D6-AA91-20749052BC78}" type="parTrans" cxnId="{CB5A911C-31F5-489A-8F13-98CBB56A649B}">
      <dgm:prSet/>
      <dgm:spPr/>
      <dgm:t>
        <a:bodyPr/>
        <a:lstStyle/>
        <a:p>
          <a:endParaRPr lang="en-US"/>
        </a:p>
      </dgm:t>
    </dgm:pt>
    <dgm:pt modelId="{0532EB96-9B06-4441-B342-814BCE045295}" type="sibTrans" cxnId="{CB5A911C-31F5-489A-8F13-98CBB56A649B}">
      <dgm:prSet/>
      <dgm:spPr/>
      <dgm:t>
        <a:bodyPr/>
        <a:lstStyle/>
        <a:p>
          <a:endParaRPr lang="en-US"/>
        </a:p>
      </dgm:t>
    </dgm:pt>
    <dgm:pt modelId="{ABD170C9-A8F8-4660-BC15-B9BD37E3352B}">
      <dgm:prSet phldrT="[Text]" custT="1"/>
      <dgm:spPr/>
      <dgm:t>
        <a:bodyPr/>
        <a:lstStyle/>
        <a:p>
          <a:r>
            <a:rPr lang="pt-BR" sz="1800" dirty="0" smtClean="0"/>
            <a:t>Portaria Grupo de Implementação</a:t>
          </a:r>
          <a:endParaRPr lang="en-US" sz="1800" dirty="0"/>
        </a:p>
      </dgm:t>
    </dgm:pt>
    <dgm:pt modelId="{D5ACFC18-2D68-40FE-8A12-A4F6C4B2EC6A}" type="parTrans" cxnId="{D296E8B6-060F-4E0F-89BE-CD964DC03263}">
      <dgm:prSet/>
      <dgm:spPr/>
      <dgm:t>
        <a:bodyPr/>
        <a:lstStyle/>
        <a:p>
          <a:endParaRPr lang="en-US"/>
        </a:p>
      </dgm:t>
    </dgm:pt>
    <dgm:pt modelId="{066CD95D-B2A4-4566-A8BD-08FB4516C337}" type="sibTrans" cxnId="{D296E8B6-060F-4E0F-89BE-CD964DC03263}">
      <dgm:prSet/>
      <dgm:spPr/>
      <dgm:t>
        <a:bodyPr/>
        <a:lstStyle/>
        <a:p>
          <a:endParaRPr lang="en-US"/>
        </a:p>
      </dgm:t>
    </dgm:pt>
    <dgm:pt modelId="{1643EB7D-5428-46E7-983B-B8795A149650}">
      <dgm:prSet phldrT="[Text]" custT="1"/>
      <dgm:spPr/>
      <dgm:t>
        <a:bodyPr/>
        <a:lstStyle/>
        <a:p>
          <a:r>
            <a:rPr lang="pt-BR" sz="1800" dirty="0" smtClean="0"/>
            <a:t>Resoluções </a:t>
          </a:r>
          <a:endParaRPr lang="en-US" sz="1800" dirty="0"/>
        </a:p>
      </dgm:t>
    </dgm:pt>
    <dgm:pt modelId="{0EF7F0E8-5127-45C7-BF1C-4C6818745397}" type="parTrans" cxnId="{48CADDC2-DF4B-469D-913D-3168308B40B5}">
      <dgm:prSet/>
      <dgm:spPr/>
      <dgm:t>
        <a:bodyPr/>
        <a:lstStyle/>
        <a:p>
          <a:endParaRPr lang="en-US"/>
        </a:p>
      </dgm:t>
    </dgm:pt>
    <dgm:pt modelId="{FC9A65F3-B4D9-4BB2-B6AA-137BB6AE361C}" type="sibTrans" cxnId="{48CADDC2-DF4B-469D-913D-3168308B40B5}">
      <dgm:prSet/>
      <dgm:spPr/>
      <dgm:t>
        <a:bodyPr/>
        <a:lstStyle/>
        <a:p>
          <a:endParaRPr lang="en-US"/>
        </a:p>
      </dgm:t>
    </dgm:pt>
    <dgm:pt modelId="{837FFA02-1BBA-47A2-804B-DC862703A8D3}" type="pres">
      <dgm:prSet presAssocID="{DEC4DB19-B8F6-4AB8-97E6-12A93D7CB7F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CDE578E-2846-40EC-AADB-E7781D2A0AE0}" type="pres">
      <dgm:prSet presAssocID="{7FC48552-4748-4C64-B10D-2BF25D857300}" presName="composite" presStyleCnt="0"/>
      <dgm:spPr/>
    </dgm:pt>
    <dgm:pt modelId="{88184E77-5C70-4656-B40D-FC776FC44A7E}" type="pres">
      <dgm:prSet presAssocID="{7FC48552-4748-4C64-B10D-2BF25D857300}" presName="LShape" presStyleLbl="alignNode1" presStyleIdx="0" presStyleCnt="11"/>
      <dgm:spPr/>
    </dgm:pt>
    <dgm:pt modelId="{52EE6576-10B7-40A9-A902-49D91818D854}" type="pres">
      <dgm:prSet presAssocID="{7FC48552-4748-4C64-B10D-2BF25D857300}" presName="ParentText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A65F5-CA24-4DEE-BD50-2C13B32D0CD0}" type="pres">
      <dgm:prSet presAssocID="{7FC48552-4748-4C64-B10D-2BF25D857300}" presName="Triangle" presStyleLbl="alignNode1" presStyleIdx="1" presStyleCnt="11"/>
      <dgm:spPr/>
    </dgm:pt>
    <dgm:pt modelId="{88D5C9DB-5B44-453D-8283-61C796BC3719}" type="pres">
      <dgm:prSet presAssocID="{FCB6C489-6075-4B57-8CFF-DAD22F0DCD86}" presName="sibTrans" presStyleCnt="0"/>
      <dgm:spPr/>
    </dgm:pt>
    <dgm:pt modelId="{1EB98FD9-0FED-4FC4-8C21-7F128FEE4A10}" type="pres">
      <dgm:prSet presAssocID="{FCB6C489-6075-4B57-8CFF-DAD22F0DCD86}" presName="space" presStyleCnt="0"/>
      <dgm:spPr/>
    </dgm:pt>
    <dgm:pt modelId="{10B3FE47-7E97-4E00-A25F-D537FDFD9789}" type="pres">
      <dgm:prSet presAssocID="{32BBDC66-2829-4510-98D1-F4B7A020D206}" presName="composite" presStyleCnt="0"/>
      <dgm:spPr/>
    </dgm:pt>
    <dgm:pt modelId="{70D2586B-A2B4-4175-8955-D536E22DDF84}" type="pres">
      <dgm:prSet presAssocID="{32BBDC66-2829-4510-98D1-F4B7A020D206}" presName="LShape" presStyleLbl="alignNode1" presStyleIdx="2" presStyleCnt="11"/>
      <dgm:spPr/>
    </dgm:pt>
    <dgm:pt modelId="{18203FE7-3F1C-42E2-AA71-FD9BF850B23C}" type="pres">
      <dgm:prSet presAssocID="{32BBDC66-2829-4510-98D1-F4B7A020D206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750A1D-732D-4ACE-A451-7D53DA9932F3}" type="pres">
      <dgm:prSet presAssocID="{32BBDC66-2829-4510-98D1-F4B7A020D206}" presName="Triangle" presStyleLbl="alignNode1" presStyleIdx="3" presStyleCnt="11"/>
      <dgm:spPr/>
    </dgm:pt>
    <dgm:pt modelId="{9097BE64-74D1-4762-8C54-329782EF0E7C}" type="pres">
      <dgm:prSet presAssocID="{5B3A7280-91DE-4E39-9BA1-734A7EDE10B1}" presName="sibTrans" presStyleCnt="0"/>
      <dgm:spPr/>
    </dgm:pt>
    <dgm:pt modelId="{1F108E22-32EA-4897-8C8F-5A6D74C99A2B}" type="pres">
      <dgm:prSet presAssocID="{5B3A7280-91DE-4E39-9BA1-734A7EDE10B1}" presName="space" presStyleCnt="0"/>
      <dgm:spPr/>
    </dgm:pt>
    <dgm:pt modelId="{C7487C74-020F-4CCA-8B66-7CFC6296914B}" type="pres">
      <dgm:prSet presAssocID="{47325E8C-91F9-4C57-8D51-FA0441A1D839}" presName="composite" presStyleCnt="0"/>
      <dgm:spPr/>
    </dgm:pt>
    <dgm:pt modelId="{E5A1BB8D-4491-4069-A197-D79F5E3C9F44}" type="pres">
      <dgm:prSet presAssocID="{47325E8C-91F9-4C57-8D51-FA0441A1D839}" presName="LShape" presStyleLbl="alignNode1" presStyleIdx="4" presStyleCnt="11"/>
      <dgm:spPr/>
    </dgm:pt>
    <dgm:pt modelId="{B837C4E6-C947-4FE7-ABEE-F4A5694828EC}" type="pres">
      <dgm:prSet presAssocID="{47325E8C-91F9-4C57-8D51-FA0441A1D839}" presName="ParentText" presStyleLbl="revTx" presStyleIdx="2" presStyleCnt="6" custScaleX="1084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F01D3F-7FBD-4410-A789-DE52DB9C90CA}" type="pres">
      <dgm:prSet presAssocID="{47325E8C-91F9-4C57-8D51-FA0441A1D839}" presName="Triangle" presStyleLbl="alignNode1" presStyleIdx="5" presStyleCnt="11"/>
      <dgm:spPr/>
    </dgm:pt>
    <dgm:pt modelId="{5B46B77F-E4AC-49C1-9651-5689DAFADACE}" type="pres">
      <dgm:prSet presAssocID="{925EFDA3-17DE-4486-B3B9-AFEC77708672}" presName="sibTrans" presStyleCnt="0"/>
      <dgm:spPr/>
    </dgm:pt>
    <dgm:pt modelId="{A01A04C0-30CA-4522-8D16-8F16B084EFBD}" type="pres">
      <dgm:prSet presAssocID="{925EFDA3-17DE-4486-B3B9-AFEC77708672}" presName="space" presStyleCnt="0"/>
      <dgm:spPr/>
    </dgm:pt>
    <dgm:pt modelId="{1D3AB3D5-2BFD-45BC-866F-B1B899AB0617}" type="pres">
      <dgm:prSet presAssocID="{CC777A2D-1B27-40EB-BCE8-A67335E96EE4}" presName="composite" presStyleCnt="0"/>
      <dgm:spPr/>
    </dgm:pt>
    <dgm:pt modelId="{A5B77021-71CA-4063-B71F-B226B95E84CD}" type="pres">
      <dgm:prSet presAssocID="{CC777A2D-1B27-40EB-BCE8-A67335E96EE4}" presName="LShape" presStyleLbl="alignNode1" presStyleIdx="6" presStyleCnt="11"/>
      <dgm:spPr/>
    </dgm:pt>
    <dgm:pt modelId="{796C3733-7B2A-4EE4-A15A-1396AC1B0FC9}" type="pres">
      <dgm:prSet presAssocID="{CC777A2D-1B27-40EB-BCE8-A67335E96EE4}" presName="ParentText" presStyleLbl="revTx" presStyleIdx="3" presStyleCnt="6" custScaleX="11583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A57D79-3E08-49C7-8299-93579D9585BD}" type="pres">
      <dgm:prSet presAssocID="{CC777A2D-1B27-40EB-BCE8-A67335E96EE4}" presName="Triangle" presStyleLbl="alignNode1" presStyleIdx="7" presStyleCnt="11"/>
      <dgm:spPr/>
    </dgm:pt>
    <dgm:pt modelId="{C205AC06-A95E-4376-A878-CA6709E319C4}" type="pres">
      <dgm:prSet presAssocID="{0532EB96-9B06-4441-B342-814BCE045295}" presName="sibTrans" presStyleCnt="0"/>
      <dgm:spPr/>
    </dgm:pt>
    <dgm:pt modelId="{EEA00B06-5DE1-472F-B18B-FC0D67CF3E5B}" type="pres">
      <dgm:prSet presAssocID="{0532EB96-9B06-4441-B342-814BCE045295}" presName="space" presStyleCnt="0"/>
      <dgm:spPr/>
    </dgm:pt>
    <dgm:pt modelId="{63D839A6-EBF0-40B0-8C4F-0E7E0CEA4677}" type="pres">
      <dgm:prSet presAssocID="{ABD170C9-A8F8-4660-BC15-B9BD37E3352B}" presName="composite" presStyleCnt="0"/>
      <dgm:spPr/>
    </dgm:pt>
    <dgm:pt modelId="{877229CE-E870-4C08-A5C3-34E534890A66}" type="pres">
      <dgm:prSet presAssocID="{ABD170C9-A8F8-4660-BC15-B9BD37E3352B}" presName="LShape" presStyleLbl="alignNode1" presStyleIdx="8" presStyleCnt="11"/>
      <dgm:spPr/>
    </dgm:pt>
    <dgm:pt modelId="{1F15AD3E-2DFB-4937-9BBC-6F059C194266}" type="pres">
      <dgm:prSet presAssocID="{ABD170C9-A8F8-4660-BC15-B9BD37E3352B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1BACD6-E162-402C-BCE4-932AEAE626CD}" type="pres">
      <dgm:prSet presAssocID="{ABD170C9-A8F8-4660-BC15-B9BD37E3352B}" presName="Triangle" presStyleLbl="alignNode1" presStyleIdx="9" presStyleCnt="11"/>
      <dgm:spPr/>
    </dgm:pt>
    <dgm:pt modelId="{6494A1A0-15EB-4B34-8471-3CA0936A4640}" type="pres">
      <dgm:prSet presAssocID="{066CD95D-B2A4-4566-A8BD-08FB4516C337}" presName="sibTrans" presStyleCnt="0"/>
      <dgm:spPr/>
    </dgm:pt>
    <dgm:pt modelId="{019F5CF7-B518-4B39-9FFC-0EDE6434B826}" type="pres">
      <dgm:prSet presAssocID="{066CD95D-B2A4-4566-A8BD-08FB4516C337}" presName="space" presStyleCnt="0"/>
      <dgm:spPr/>
    </dgm:pt>
    <dgm:pt modelId="{3834A39E-95D7-49AE-B50F-DDB0B852F181}" type="pres">
      <dgm:prSet presAssocID="{1643EB7D-5428-46E7-983B-B8795A149650}" presName="composite" presStyleCnt="0"/>
      <dgm:spPr/>
    </dgm:pt>
    <dgm:pt modelId="{91DA0C86-75C2-4739-97BA-5D003575D160}" type="pres">
      <dgm:prSet presAssocID="{1643EB7D-5428-46E7-983B-B8795A149650}" presName="LShape" presStyleLbl="alignNode1" presStyleIdx="10" presStyleCnt="11"/>
      <dgm:spPr/>
    </dgm:pt>
    <dgm:pt modelId="{EAFB77B1-156E-4E77-A015-57BB6E2D1C5C}" type="pres">
      <dgm:prSet presAssocID="{1643EB7D-5428-46E7-983B-B8795A149650}" presName="ParentText" presStyleLbl="revTx" presStyleIdx="5" presStyleCnt="6" custScaleX="1179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5A911C-31F5-489A-8F13-98CBB56A649B}" srcId="{DEC4DB19-B8F6-4AB8-97E6-12A93D7CB7FD}" destId="{CC777A2D-1B27-40EB-BCE8-A67335E96EE4}" srcOrd="3" destOrd="0" parTransId="{696FE43E-E719-43D6-AA91-20749052BC78}" sibTransId="{0532EB96-9B06-4441-B342-814BCE045295}"/>
    <dgm:cxn modelId="{D296E8B6-060F-4E0F-89BE-CD964DC03263}" srcId="{DEC4DB19-B8F6-4AB8-97E6-12A93D7CB7FD}" destId="{ABD170C9-A8F8-4660-BC15-B9BD37E3352B}" srcOrd="4" destOrd="0" parTransId="{D5ACFC18-2D68-40FE-8A12-A4F6C4B2EC6A}" sibTransId="{066CD95D-B2A4-4566-A8BD-08FB4516C337}"/>
    <dgm:cxn modelId="{E170A9F7-F1B3-4423-8A38-F9CF0FACB099}" type="presOf" srcId="{32BBDC66-2829-4510-98D1-F4B7A020D206}" destId="{18203FE7-3F1C-42E2-AA71-FD9BF850B23C}" srcOrd="0" destOrd="0" presId="urn:microsoft.com/office/officeart/2009/3/layout/StepUpProcess"/>
    <dgm:cxn modelId="{48CADDC2-DF4B-469D-913D-3168308B40B5}" srcId="{DEC4DB19-B8F6-4AB8-97E6-12A93D7CB7FD}" destId="{1643EB7D-5428-46E7-983B-B8795A149650}" srcOrd="5" destOrd="0" parTransId="{0EF7F0E8-5127-45C7-BF1C-4C6818745397}" sibTransId="{FC9A65F3-B4D9-4BB2-B6AA-137BB6AE361C}"/>
    <dgm:cxn modelId="{EF7F3016-4D7B-4419-9BC8-84310F900B1E}" srcId="{DEC4DB19-B8F6-4AB8-97E6-12A93D7CB7FD}" destId="{32BBDC66-2829-4510-98D1-F4B7A020D206}" srcOrd="1" destOrd="0" parTransId="{520A52C1-711A-46FC-A4D5-3B0896635038}" sibTransId="{5B3A7280-91DE-4E39-9BA1-734A7EDE10B1}"/>
    <dgm:cxn modelId="{EEA86247-B174-44EF-AB22-B3B0907ED0D6}" type="presOf" srcId="{1643EB7D-5428-46E7-983B-B8795A149650}" destId="{EAFB77B1-156E-4E77-A015-57BB6E2D1C5C}" srcOrd="0" destOrd="0" presId="urn:microsoft.com/office/officeart/2009/3/layout/StepUpProcess"/>
    <dgm:cxn modelId="{BBAE56E7-6089-4018-BF32-A877F33AB6D6}" type="presOf" srcId="{7FC48552-4748-4C64-B10D-2BF25D857300}" destId="{52EE6576-10B7-40A9-A902-49D91818D854}" srcOrd="0" destOrd="0" presId="urn:microsoft.com/office/officeart/2009/3/layout/StepUpProcess"/>
    <dgm:cxn modelId="{97C1F599-AB1D-4EC6-B2DF-887F2F0BF6E4}" srcId="{DEC4DB19-B8F6-4AB8-97E6-12A93D7CB7FD}" destId="{47325E8C-91F9-4C57-8D51-FA0441A1D839}" srcOrd="2" destOrd="0" parTransId="{F7F60A78-5D4A-4A24-9573-B2387FC84CAC}" sibTransId="{925EFDA3-17DE-4486-B3B9-AFEC77708672}"/>
    <dgm:cxn modelId="{400FFA4F-5692-40AF-A76D-ABEB51998673}" type="presOf" srcId="{ABD170C9-A8F8-4660-BC15-B9BD37E3352B}" destId="{1F15AD3E-2DFB-4937-9BBC-6F059C194266}" srcOrd="0" destOrd="0" presId="urn:microsoft.com/office/officeart/2009/3/layout/StepUpProcess"/>
    <dgm:cxn modelId="{A4F8584C-BD89-4CE8-ACCB-F73D345709FC}" srcId="{DEC4DB19-B8F6-4AB8-97E6-12A93D7CB7FD}" destId="{7FC48552-4748-4C64-B10D-2BF25D857300}" srcOrd="0" destOrd="0" parTransId="{17F3E664-5622-4F3F-B727-C9270F89F564}" sibTransId="{FCB6C489-6075-4B57-8CFF-DAD22F0DCD86}"/>
    <dgm:cxn modelId="{D583836F-1762-4A3B-8ED6-C2131E56D8E0}" type="presOf" srcId="{CC777A2D-1B27-40EB-BCE8-A67335E96EE4}" destId="{796C3733-7B2A-4EE4-A15A-1396AC1B0FC9}" srcOrd="0" destOrd="0" presId="urn:microsoft.com/office/officeart/2009/3/layout/StepUpProcess"/>
    <dgm:cxn modelId="{87136776-3B39-42CC-A261-6CC87B4C902E}" type="presOf" srcId="{DEC4DB19-B8F6-4AB8-97E6-12A93D7CB7FD}" destId="{837FFA02-1BBA-47A2-804B-DC862703A8D3}" srcOrd="0" destOrd="0" presId="urn:microsoft.com/office/officeart/2009/3/layout/StepUpProcess"/>
    <dgm:cxn modelId="{41A1E373-E604-4496-BB59-BA73484A8D6B}" type="presOf" srcId="{47325E8C-91F9-4C57-8D51-FA0441A1D839}" destId="{B837C4E6-C947-4FE7-ABEE-F4A5694828EC}" srcOrd="0" destOrd="0" presId="urn:microsoft.com/office/officeart/2009/3/layout/StepUpProcess"/>
    <dgm:cxn modelId="{D67EE25D-F6F2-4685-827E-A8CA4EB12EA1}" type="presParOf" srcId="{837FFA02-1BBA-47A2-804B-DC862703A8D3}" destId="{7CDE578E-2846-40EC-AADB-E7781D2A0AE0}" srcOrd="0" destOrd="0" presId="urn:microsoft.com/office/officeart/2009/3/layout/StepUpProcess"/>
    <dgm:cxn modelId="{666E5B90-4C53-424E-AE28-8C480623F29D}" type="presParOf" srcId="{7CDE578E-2846-40EC-AADB-E7781D2A0AE0}" destId="{88184E77-5C70-4656-B40D-FC776FC44A7E}" srcOrd="0" destOrd="0" presId="urn:microsoft.com/office/officeart/2009/3/layout/StepUpProcess"/>
    <dgm:cxn modelId="{1763884C-C533-4849-A3BA-0476AE62984C}" type="presParOf" srcId="{7CDE578E-2846-40EC-AADB-E7781D2A0AE0}" destId="{52EE6576-10B7-40A9-A902-49D91818D854}" srcOrd="1" destOrd="0" presId="urn:microsoft.com/office/officeart/2009/3/layout/StepUpProcess"/>
    <dgm:cxn modelId="{B4BB9CAF-96D1-4896-862E-9E885E8BBE40}" type="presParOf" srcId="{7CDE578E-2846-40EC-AADB-E7781D2A0AE0}" destId="{BEEA65F5-CA24-4DEE-BD50-2C13B32D0CD0}" srcOrd="2" destOrd="0" presId="urn:microsoft.com/office/officeart/2009/3/layout/StepUpProcess"/>
    <dgm:cxn modelId="{EB4D8E84-CBE7-4AF1-98B4-5CFFA1E81351}" type="presParOf" srcId="{837FFA02-1BBA-47A2-804B-DC862703A8D3}" destId="{88D5C9DB-5B44-453D-8283-61C796BC3719}" srcOrd="1" destOrd="0" presId="urn:microsoft.com/office/officeart/2009/3/layout/StepUpProcess"/>
    <dgm:cxn modelId="{B9041425-F535-4AB6-A323-1DD04BDA6FAF}" type="presParOf" srcId="{88D5C9DB-5B44-453D-8283-61C796BC3719}" destId="{1EB98FD9-0FED-4FC4-8C21-7F128FEE4A10}" srcOrd="0" destOrd="0" presId="urn:microsoft.com/office/officeart/2009/3/layout/StepUpProcess"/>
    <dgm:cxn modelId="{3D853176-B60D-4ED0-A6BA-E1D4198E74B4}" type="presParOf" srcId="{837FFA02-1BBA-47A2-804B-DC862703A8D3}" destId="{10B3FE47-7E97-4E00-A25F-D537FDFD9789}" srcOrd="2" destOrd="0" presId="urn:microsoft.com/office/officeart/2009/3/layout/StepUpProcess"/>
    <dgm:cxn modelId="{0D9A2A48-5633-4903-A108-9EF047A8EC01}" type="presParOf" srcId="{10B3FE47-7E97-4E00-A25F-D537FDFD9789}" destId="{70D2586B-A2B4-4175-8955-D536E22DDF84}" srcOrd="0" destOrd="0" presId="urn:microsoft.com/office/officeart/2009/3/layout/StepUpProcess"/>
    <dgm:cxn modelId="{89648CAE-F908-48C6-9CAA-101A2F42C62A}" type="presParOf" srcId="{10B3FE47-7E97-4E00-A25F-D537FDFD9789}" destId="{18203FE7-3F1C-42E2-AA71-FD9BF850B23C}" srcOrd="1" destOrd="0" presId="urn:microsoft.com/office/officeart/2009/3/layout/StepUpProcess"/>
    <dgm:cxn modelId="{1079424B-697A-4BEB-A338-F9AF12A84EDB}" type="presParOf" srcId="{10B3FE47-7E97-4E00-A25F-D537FDFD9789}" destId="{F0750A1D-732D-4ACE-A451-7D53DA9932F3}" srcOrd="2" destOrd="0" presId="urn:microsoft.com/office/officeart/2009/3/layout/StepUpProcess"/>
    <dgm:cxn modelId="{713E7835-5437-4441-8545-D819BD88E0A5}" type="presParOf" srcId="{837FFA02-1BBA-47A2-804B-DC862703A8D3}" destId="{9097BE64-74D1-4762-8C54-329782EF0E7C}" srcOrd="3" destOrd="0" presId="urn:microsoft.com/office/officeart/2009/3/layout/StepUpProcess"/>
    <dgm:cxn modelId="{BFA22719-2867-479E-A980-EBAFC7FA4A98}" type="presParOf" srcId="{9097BE64-74D1-4762-8C54-329782EF0E7C}" destId="{1F108E22-32EA-4897-8C8F-5A6D74C99A2B}" srcOrd="0" destOrd="0" presId="urn:microsoft.com/office/officeart/2009/3/layout/StepUpProcess"/>
    <dgm:cxn modelId="{C1FE69F5-F20C-4686-A5FD-F4363B403B7E}" type="presParOf" srcId="{837FFA02-1BBA-47A2-804B-DC862703A8D3}" destId="{C7487C74-020F-4CCA-8B66-7CFC6296914B}" srcOrd="4" destOrd="0" presId="urn:microsoft.com/office/officeart/2009/3/layout/StepUpProcess"/>
    <dgm:cxn modelId="{25DDA330-03F3-4749-A132-82823BF30C46}" type="presParOf" srcId="{C7487C74-020F-4CCA-8B66-7CFC6296914B}" destId="{E5A1BB8D-4491-4069-A197-D79F5E3C9F44}" srcOrd="0" destOrd="0" presId="urn:microsoft.com/office/officeart/2009/3/layout/StepUpProcess"/>
    <dgm:cxn modelId="{1DB30C6D-174A-4E34-8992-70ACC751A752}" type="presParOf" srcId="{C7487C74-020F-4CCA-8B66-7CFC6296914B}" destId="{B837C4E6-C947-4FE7-ABEE-F4A5694828EC}" srcOrd="1" destOrd="0" presId="urn:microsoft.com/office/officeart/2009/3/layout/StepUpProcess"/>
    <dgm:cxn modelId="{03193C8D-0B83-4239-8E5D-EA167CFD2173}" type="presParOf" srcId="{C7487C74-020F-4CCA-8B66-7CFC6296914B}" destId="{39F01D3F-7FBD-4410-A789-DE52DB9C90CA}" srcOrd="2" destOrd="0" presId="urn:microsoft.com/office/officeart/2009/3/layout/StepUpProcess"/>
    <dgm:cxn modelId="{86514787-6DA8-4628-8E9B-7EAA23BCC333}" type="presParOf" srcId="{837FFA02-1BBA-47A2-804B-DC862703A8D3}" destId="{5B46B77F-E4AC-49C1-9651-5689DAFADACE}" srcOrd="5" destOrd="0" presId="urn:microsoft.com/office/officeart/2009/3/layout/StepUpProcess"/>
    <dgm:cxn modelId="{527A3287-3623-467D-BD2D-6CFF5D2124E9}" type="presParOf" srcId="{5B46B77F-E4AC-49C1-9651-5689DAFADACE}" destId="{A01A04C0-30CA-4522-8D16-8F16B084EFBD}" srcOrd="0" destOrd="0" presId="urn:microsoft.com/office/officeart/2009/3/layout/StepUpProcess"/>
    <dgm:cxn modelId="{2D573197-7AFA-4082-892C-A51ED4E674EC}" type="presParOf" srcId="{837FFA02-1BBA-47A2-804B-DC862703A8D3}" destId="{1D3AB3D5-2BFD-45BC-866F-B1B899AB0617}" srcOrd="6" destOrd="0" presId="urn:microsoft.com/office/officeart/2009/3/layout/StepUpProcess"/>
    <dgm:cxn modelId="{30F17F57-CE55-4BE2-A584-251A894FA907}" type="presParOf" srcId="{1D3AB3D5-2BFD-45BC-866F-B1B899AB0617}" destId="{A5B77021-71CA-4063-B71F-B226B95E84CD}" srcOrd="0" destOrd="0" presId="urn:microsoft.com/office/officeart/2009/3/layout/StepUpProcess"/>
    <dgm:cxn modelId="{878488D0-0D22-4723-821B-0C0F5A3AAC2E}" type="presParOf" srcId="{1D3AB3D5-2BFD-45BC-866F-B1B899AB0617}" destId="{796C3733-7B2A-4EE4-A15A-1396AC1B0FC9}" srcOrd="1" destOrd="0" presId="urn:microsoft.com/office/officeart/2009/3/layout/StepUpProcess"/>
    <dgm:cxn modelId="{879C5F1C-33EE-4CA5-B111-025B5536F995}" type="presParOf" srcId="{1D3AB3D5-2BFD-45BC-866F-B1B899AB0617}" destId="{5DA57D79-3E08-49C7-8299-93579D9585BD}" srcOrd="2" destOrd="0" presId="urn:microsoft.com/office/officeart/2009/3/layout/StepUpProcess"/>
    <dgm:cxn modelId="{75AA3FBE-9CC2-4FFD-AB71-5577F8848DB0}" type="presParOf" srcId="{837FFA02-1BBA-47A2-804B-DC862703A8D3}" destId="{C205AC06-A95E-4376-A878-CA6709E319C4}" srcOrd="7" destOrd="0" presId="urn:microsoft.com/office/officeart/2009/3/layout/StepUpProcess"/>
    <dgm:cxn modelId="{A40AAD1F-D898-4D28-98E4-417499CEC29A}" type="presParOf" srcId="{C205AC06-A95E-4376-A878-CA6709E319C4}" destId="{EEA00B06-5DE1-472F-B18B-FC0D67CF3E5B}" srcOrd="0" destOrd="0" presId="urn:microsoft.com/office/officeart/2009/3/layout/StepUpProcess"/>
    <dgm:cxn modelId="{FBF73DB8-C5D0-49CC-BD3A-81D62ADC354F}" type="presParOf" srcId="{837FFA02-1BBA-47A2-804B-DC862703A8D3}" destId="{63D839A6-EBF0-40B0-8C4F-0E7E0CEA4677}" srcOrd="8" destOrd="0" presId="urn:microsoft.com/office/officeart/2009/3/layout/StepUpProcess"/>
    <dgm:cxn modelId="{0B889AF1-AF37-4784-B56B-4F9B6801CBC0}" type="presParOf" srcId="{63D839A6-EBF0-40B0-8C4F-0E7E0CEA4677}" destId="{877229CE-E870-4C08-A5C3-34E534890A66}" srcOrd="0" destOrd="0" presId="urn:microsoft.com/office/officeart/2009/3/layout/StepUpProcess"/>
    <dgm:cxn modelId="{B0593240-8BC8-4079-953F-8D1C2BB67138}" type="presParOf" srcId="{63D839A6-EBF0-40B0-8C4F-0E7E0CEA4677}" destId="{1F15AD3E-2DFB-4937-9BBC-6F059C194266}" srcOrd="1" destOrd="0" presId="urn:microsoft.com/office/officeart/2009/3/layout/StepUpProcess"/>
    <dgm:cxn modelId="{2837DD36-C06F-4B1B-B21A-2505D84577DB}" type="presParOf" srcId="{63D839A6-EBF0-40B0-8C4F-0E7E0CEA4677}" destId="{351BACD6-E162-402C-BCE4-932AEAE626CD}" srcOrd="2" destOrd="0" presId="urn:microsoft.com/office/officeart/2009/3/layout/StepUpProcess"/>
    <dgm:cxn modelId="{8F3F4DA8-2592-4463-92FE-81BA8EAE29D4}" type="presParOf" srcId="{837FFA02-1BBA-47A2-804B-DC862703A8D3}" destId="{6494A1A0-15EB-4B34-8471-3CA0936A4640}" srcOrd="9" destOrd="0" presId="urn:microsoft.com/office/officeart/2009/3/layout/StepUpProcess"/>
    <dgm:cxn modelId="{7253E07C-7621-4448-A65F-DF484A6CE095}" type="presParOf" srcId="{6494A1A0-15EB-4B34-8471-3CA0936A4640}" destId="{019F5CF7-B518-4B39-9FFC-0EDE6434B826}" srcOrd="0" destOrd="0" presId="urn:microsoft.com/office/officeart/2009/3/layout/StepUpProcess"/>
    <dgm:cxn modelId="{5C4EB99B-DCE7-4546-9E4E-A643D9950BFE}" type="presParOf" srcId="{837FFA02-1BBA-47A2-804B-DC862703A8D3}" destId="{3834A39E-95D7-49AE-B50F-DDB0B852F181}" srcOrd="10" destOrd="0" presId="urn:microsoft.com/office/officeart/2009/3/layout/StepUpProcess"/>
    <dgm:cxn modelId="{F260274B-2E8E-451A-A3E9-A6D962FE24B1}" type="presParOf" srcId="{3834A39E-95D7-49AE-B50F-DDB0B852F181}" destId="{91DA0C86-75C2-4739-97BA-5D003575D160}" srcOrd="0" destOrd="0" presId="urn:microsoft.com/office/officeart/2009/3/layout/StepUpProcess"/>
    <dgm:cxn modelId="{2ECF7804-64EB-46CB-AC1B-C0FBC1807CBF}" type="presParOf" srcId="{3834A39E-95D7-49AE-B50F-DDB0B852F181}" destId="{EAFB77B1-156E-4E77-A015-57BB6E2D1C5C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3300EA-2052-49EE-8F16-B11F75957A28}" type="doc">
      <dgm:prSet loTypeId="urn:microsoft.com/office/officeart/2011/layout/HexagonRadial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2A43672-5D69-4CE7-BA48-6A5C4400CBB9}">
      <dgm:prSet phldrT="[Text]" custT="1"/>
      <dgm:spPr/>
      <dgm:t>
        <a:bodyPr/>
        <a:lstStyle/>
        <a:p>
          <a:r>
            <a:rPr lang="pt-BR" sz="4400" b="1" dirty="0" smtClean="0">
              <a:solidFill>
                <a:srgbClr val="C00000"/>
              </a:solidFill>
            </a:rPr>
            <a:t>PEA REA</a:t>
          </a:r>
          <a:endParaRPr lang="en-US" sz="4400" b="1" dirty="0">
            <a:solidFill>
              <a:srgbClr val="C00000"/>
            </a:solidFill>
          </a:endParaRPr>
        </a:p>
      </dgm:t>
    </dgm:pt>
    <dgm:pt modelId="{1060310B-1C92-4F93-A580-4A44169F809B}" type="parTrans" cxnId="{3EDC410B-AF95-4FA5-AAEE-623DB61A2C9B}">
      <dgm:prSet/>
      <dgm:spPr/>
      <dgm:t>
        <a:bodyPr/>
        <a:lstStyle/>
        <a:p>
          <a:endParaRPr lang="en-US"/>
        </a:p>
      </dgm:t>
    </dgm:pt>
    <dgm:pt modelId="{7AFA721F-F194-488B-B33A-9B01A06DAD7D}" type="sibTrans" cxnId="{3EDC410B-AF95-4FA5-AAEE-623DB61A2C9B}">
      <dgm:prSet/>
      <dgm:spPr/>
      <dgm:t>
        <a:bodyPr/>
        <a:lstStyle/>
        <a:p>
          <a:endParaRPr lang="en-US"/>
        </a:p>
      </dgm:t>
    </dgm:pt>
    <dgm:pt modelId="{69D9501A-FD3C-4B2D-9CB9-D5DA39CD0255}">
      <dgm:prSet phldrT="[Text]"/>
      <dgm:spPr/>
      <dgm:t>
        <a:bodyPr/>
        <a:lstStyle/>
        <a:p>
          <a:r>
            <a:rPr lang="pt-BR" b="1" dirty="0" smtClean="0">
              <a:solidFill>
                <a:schemeClr val="tx1"/>
              </a:solidFill>
            </a:rPr>
            <a:t>Palestras</a:t>
          </a:r>
          <a:endParaRPr lang="en-US" b="1" dirty="0">
            <a:solidFill>
              <a:schemeClr val="tx1"/>
            </a:solidFill>
          </a:endParaRPr>
        </a:p>
      </dgm:t>
    </dgm:pt>
    <dgm:pt modelId="{AE965B98-6754-4FD2-87D0-3F1B3E59EE8B}" type="parTrans" cxnId="{CF884695-052E-435A-9D00-7249F9A22C0E}">
      <dgm:prSet/>
      <dgm:spPr/>
      <dgm:t>
        <a:bodyPr/>
        <a:lstStyle/>
        <a:p>
          <a:endParaRPr lang="en-US"/>
        </a:p>
      </dgm:t>
    </dgm:pt>
    <dgm:pt modelId="{FA265944-553A-4022-A359-60D403DEFAF3}" type="sibTrans" cxnId="{CF884695-052E-435A-9D00-7249F9A22C0E}">
      <dgm:prSet/>
      <dgm:spPr/>
      <dgm:t>
        <a:bodyPr/>
        <a:lstStyle/>
        <a:p>
          <a:endParaRPr lang="en-US"/>
        </a:p>
      </dgm:t>
    </dgm:pt>
    <dgm:pt modelId="{B2CC44D6-AA12-4C4A-A202-25F9E7DBA372}">
      <dgm:prSet phldrT="[Text]"/>
      <dgm:spPr/>
      <dgm:t>
        <a:bodyPr/>
        <a:lstStyle/>
        <a:p>
          <a:r>
            <a:rPr lang="pt-BR" b="1" dirty="0" smtClean="0">
              <a:solidFill>
                <a:schemeClr val="tx1"/>
              </a:solidFill>
            </a:rPr>
            <a:t>Manual de Boas Práticas</a:t>
          </a:r>
          <a:endParaRPr lang="en-US" b="1" dirty="0">
            <a:solidFill>
              <a:schemeClr val="tx1"/>
            </a:solidFill>
          </a:endParaRPr>
        </a:p>
      </dgm:t>
    </dgm:pt>
    <dgm:pt modelId="{4650213C-94AF-4974-9D47-04B8A2B6D982}" type="parTrans" cxnId="{9B215218-FB3D-4CCB-A41B-30C01D536BBC}">
      <dgm:prSet/>
      <dgm:spPr/>
      <dgm:t>
        <a:bodyPr/>
        <a:lstStyle/>
        <a:p>
          <a:endParaRPr lang="en-US"/>
        </a:p>
      </dgm:t>
    </dgm:pt>
    <dgm:pt modelId="{97C02F43-E309-4F08-8883-67EF5CA81C74}" type="sibTrans" cxnId="{9B215218-FB3D-4CCB-A41B-30C01D536BBC}">
      <dgm:prSet/>
      <dgm:spPr/>
      <dgm:t>
        <a:bodyPr/>
        <a:lstStyle/>
        <a:p>
          <a:endParaRPr lang="en-US"/>
        </a:p>
      </dgm:t>
    </dgm:pt>
    <dgm:pt modelId="{5CFC7737-0E50-41F5-80D3-473BCF5A51B2}">
      <dgm:prSet phldrT="[Text]"/>
      <dgm:spPr/>
      <dgm:t>
        <a:bodyPr/>
        <a:lstStyle/>
        <a:p>
          <a:r>
            <a:rPr lang="pt-BR" b="1" dirty="0" smtClean="0">
              <a:solidFill>
                <a:schemeClr val="tx1"/>
              </a:solidFill>
            </a:rPr>
            <a:t>Eventos </a:t>
          </a:r>
          <a:endParaRPr lang="en-US" b="1" dirty="0">
            <a:solidFill>
              <a:schemeClr val="tx1"/>
            </a:solidFill>
          </a:endParaRPr>
        </a:p>
      </dgm:t>
    </dgm:pt>
    <dgm:pt modelId="{861C354E-3464-4974-8AD6-82BA7C611AA3}" type="parTrans" cxnId="{D4385B9A-D8B5-4BCF-994B-7DDE2C771D55}">
      <dgm:prSet/>
      <dgm:spPr/>
      <dgm:t>
        <a:bodyPr/>
        <a:lstStyle/>
        <a:p>
          <a:endParaRPr lang="en-US"/>
        </a:p>
      </dgm:t>
    </dgm:pt>
    <dgm:pt modelId="{62D86EB5-77CD-4591-8748-883788A01306}" type="sibTrans" cxnId="{D4385B9A-D8B5-4BCF-994B-7DDE2C771D55}">
      <dgm:prSet/>
      <dgm:spPr/>
      <dgm:t>
        <a:bodyPr/>
        <a:lstStyle/>
        <a:p>
          <a:endParaRPr lang="en-US"/>
        </a:p>
      </dgm:t>
    </dgm:pt>
    <dgm:pt modelId="{89B1B3ED-97B6-4E30-AF61-0567EDFF9DA6}">
      <dgm:prSet phldrT="[Text]"/>
      <dgm:spPr/>
      <dgm:t>
        <a:bodyPr/>
        <a:lstStyle/>
        <a:p>
          <a:r>
            <a:rPr lang="pt-BR" b="1" dirty="0" smtClean="0">
              <a:solidFill>
                <a:schemeClr val="tx1"/>
              </a:solidFill>
            </a:rPr>
            <a:t>Facebook </a:t>
          </a:r>
          <a:endParaRPr lang="en-US" b="1" dirty="0">
            <a:solidFill>
              <a:schemeClr val="tx1"/>
            </a:solidFill>
          </a:endParaRPr>
        </a:p>
      </dgm:t>
    </dgm:pt>
    <dgm:pt modelId="{28C17612-3238-4516-BFE0-3F44494F7F26}" type="parTrans" cxnId="{30AD9394-71C3-4BC8-94D3-C8CFAB9A31A0}">
      <dgm:prSet/>
      <dgm:spPr/>
      <dgm:t>
        <a:bodyPr/>
        <a:lstStyle/>
        <a:p>
          <a:endParaRPr lang="en-US"/>
        </a:p>
      </dgm:t>
    </dgm:pt>
    <dgm:pt modelId="{A6A66D8C-4514-4F50-B6FB-B5F9AF4C5A07}" type="sibTrans" cxnId="{30AD9394-71C3-4BC8-94D3-C8CFAB9A31A0}">
      <dgm:prSet/>
      <dgm:spPr/>
      <dgm:t>
        <a:bodyPr/>
        <a:lstStyle/>
        <a:p>
          <a:endParaRPr lang="en-US"/>
        </a:p>
      </dgm:t>
    </dgm:pt>
    <dgm:pt modelId="{590E24E9-E4C0-455E-9707-32EBC5D6838D}">
      <dgm:prSet phldrT="[Text]"/>
      <dgm:spPr/>
      <dgm:t>
        <a:bodyPr/>
        <a:lstStyle/>
        <a:p>
          <a:r>
            <a:rPr lang="pt-BR" b="1" dirty="0" smtClean="0">
              <a:solidFill>
                <a:schemeClr val="tx1"/>
              </a:solidFill>
            </a:rPr>
            <a:t>Site -portal</a:t>
          </a:r>
          <a:endParaRPr lang="en-US" b="1" dirty="0">
            <a:solidFill>
              <a:schemeClr val="tx1"/>
            </a:solidFill>
          </a:endParaRPr>
        </a:p>
      </dgm:t>
    </dgm:pt>
    <dgm:pt modelId="{CD9D783A-5846-42F1-B6F1-65EE6FC406F8}" type="parTrans" cxnId="{5F9D4E33-E230-49EC-BC1A-23324A039936}">
      <dgm:prSet/>
      <dgm:spPr/>
      <dgm:t>
        <a:bodyPr/>
        <a:lstStyle/>
        <a:p>
          <a:endParaRPr lang="en-US"/>
        </a:p>
      </dgm:t>
    </dgm:pt>
    <dgm:pt modelId="{2D0D1E51-955A-4E68-83F6-601FAB0BA0B1}" type="sibTrans" cxnId="{5F9D4E33-E230-49EC-BC1A-23324A039936}">
      <dgm:prSet/>
      <dgm:spPr/>
      <dgm:t>
        <a:bodyPr/>
        <a:lstStyle/>
        <a:p>
          <a:endParaRPr lang="en-US"/>
        </a:p>
      </dgm:t>
    </dgm:pt>
    <dgm:pt modelId="{C259E667-6124-4A7B-9BF7-12D96569E57A}">
      <dgm:prSet phldrT="[Text]"/>
      <dgm:spPr/>
      <dgm:t>
        <a:bodyPr/>
        <a:lstStyle/>
        <a:p>
          <a:r>
            <a:rPr lang="pt-BR" b="1" dirty="0" smtClean="0">
              <a:solidFill>
                <a:schemeClr val="tx1"/>
              </a:solidFill>
            </a:rPr>
            <a:t>PIBIT</a:t>
          </a:r>
          <a:endParaRPr lang="en-US" b="1" dirty="0">
            <a:solidFill>
              <a:schemeClr val="tx1"/>
            </a:solidFill>
          </a:endParaRPr>
        </a:p>
      </dgm:t>
    </dgm:pt>
    <dgm:pt modelId="{058AE75D-30E1-4369-85C3-A0502F0F6419}" type="parTrans" cxnId="{538C2577-29F8-4800-B82F-608B14732654}">
      <dgm:prSet/>
      <dgm:spPr/>
      <dgm:t>
        <a:bodyPr/>
        <a:lstStyle/>
        <a:p>
          <a:endParaRPr lang="en-US"/>
        </a:p>
      </dgm:t>
    </dgm:pt>
    <dgm:pt modelId="{24FD9756-10D0-4674-B0A5-52A7D62D9DF2}" type="sibTrans" cxnId="{538C2577-29F8-4800-B82F-608B14732654}">
      <dgm:prSet/>
      <dgm:spPr/>
      <dgm:t>
        <a:bodyPr/>
        <a:lstStyle/>
        <a:p>
          <a:endParaRPr lang="en-US"/>
        </a:p>
      </dgm:t>
    </dgm:pt>
    <dgm:pt modelId="{05960493-BF04-4693-B242-C3F2CCA0EE6D}">
      <dgm:prSet phldrT="[Text]"/>
      <dgm:spPr/>
      <dgm:t>
        <a:bodyPr/>
        <a:lstStyle/>
        <a:p>
          <a:endParaRPr lang="en-US"/>
        </a:p>
      </dgm:t>
    </dgm:pt>
    <dgm:pt modelId="{80C7A071-E5B0-40DD-B1FB-4A777891D216}" type="parTrans" cxnId="{C11D2134-9F8C-410F-8965-7CDA4CAE7B1F}">
      <dgm:prSet/>
      <dgm:spPr/>
      <dgm:t>
        <a:bodyPr/>
        <a:lstStyle/>
        <a:p>
          <a:endParaRPr lang="en-US"/>
        </a:p>
      </dgm:t>
    </dgm:pt>
    <dgm:pt modelId="{1C3C416B-5F4C-4CCE-8BA9-C66471C87AC4}" type="sibTrans" cxnId="{C11D2134-9F8C-410F-8965-7CDA4CAE7B1F}">
      <dgm:prSet/>
      <dgm:spPr/>
      <dgm:t>
        <a:bodyPr/>
        <a:lstStyle/>
        <a:p>
          <a:endParaRPr lang="en-US"/>
        </a:p>
      </dgm:t>
    </dgm:pt>
    <dgm:pt modelId="{5B8B9464-D2ED-496B-96DE-AF0852C318DC}" type="pres">
      <dgm:prSet presAssocID="{813300EA-2052-49EE-8F16-B11F75957A2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FA9069F-620F-4A82-BB58-81101B5A2B23}" type="pres">
      <dgm:prSet presAssocID="{E2A43672-5D69-4CE7-BA48-6A5C4400CBB9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AFA52604-63B7-4D1B-8103-3D4A7D4148E5}" type="pres">
      <dgm:prSet presAssocID="{69D9501A-FD3C-4B2D-9CB9-D5DA39CD0255}" presName="Accent1" presStyleCnt="0"/>
      <dgm:spPr/>
    </dgm:pt>
    <dgm:pt modelId="{671A0A29-7E3D-4522-98D7-E5B54DC79ACD}" type="pres">
      <dgm:prSet presAssocID="{69D9501A-FD3C-4B2D-9CB9-D5DA39CD0255}" presName="Accent" presStyleLbl="bgShp" presStyleIdx="0" presStyleCnt="6"/>
      <dgm:spPr/>
    </dgm:pt>
    <dgm:pt modelId="{D9DCA9A8-F0AB-4FF1-9E56-BB5088141179}" type="pres">
      <dgm:prSet presAssocID="{69D9501A-FD3C-4B2D-9CB9-D5DA39CD0255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0EBE69-0492-4FE4-8A03-834E399DF099}" type="pres">
      <dgm:prSet presAssocID="{B2CC44D6-AA12-4C4A-A202-25F9E7DBA372}" presName="Accent2" presStyleCnt="0"/>
      <dgm:spPr/>
    </dgm:pt>
    <dgm:pt modelId="{FB05CF2D-B92C-465F-AFA5-5C7F124FB973}" type="pres">
      <dgm:prSet presAssocID="{B2CC44D6-AA12-4C4A-A202-25F9E7DBA372}" presName="Accent" presStyleLbl="bgShp" presStyleIdx="1" presStyleCnt="6"/>
      <dgm:spPr/>
    </dgm:pt>
    <dgm:pt modelId="{3EC51996-ADEA-46F6-8250-A9E0F126C1C8}" type="pres">
      <dgm:prSet presAssocID="{B2CC44D6-AA12-4C4A-A202-25F9E7DBA372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9E925F-710B-4858-9BB4-7689B032611F}" type="pres">
      <dgm:prSet presAssocID="{5CFC7737-0E50-41F5-80D3-473BCF5A51B2}" presName="Accent3" presStyleCnt="0"/>
      <dgm:spPr/>
    </dgm:pt>
    <dgm:pt modelId="{EA5BE440-93B2-4118-B979-8E8D4B389D5F}" type="pres">
      <dgm:prSet presAssocID="{5CFC7737-0E50-41F5-80D3-473BCF5A51B2}" presName="Accent" presStyleLbl="bgShp" presStyleIdx="2" presStyleCnt="6"/>
      <dgm:spPr/>
    </dgm:pt>
    <dgm:pt modelId="{DCE77B56-71CB-4A9A-B03C-1E1A903499E8}" type="pres">
      <dgm:prSet presAssocID="{5CFC7737-0E50-41F5-80D3-473BCF5A51B2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8F10B7-D122-45E2-9859-143DE1D1B0C2}" type="pres">
      <dgm:prSet presAssocID="{89B1B3ED-97B6-4E30-AF61-0567EDFF9DA6}" presName="Accent4" presStyleCnt="0"/>
      <dgm:spPr/>
    </dgm:pt>
    <dgm:pt modelId="{A05AD77E-DC1E-4DC4-9542-ADEBA04CCE0C}" type="pres">
      <dgm:prSet presAssocID="{89B1B3ED-97B6-4E30-AF61-0567EDFF9DA6}" presName="Accent" presStyleLbl="bgShp" presStyleIdx="3" presStyleCnt="6"/>
      <dgm:spPr/>
    </dgm:pt>
    <dgm:pt modelId="{ACB6EED6-B3BA-42F7-BAEB-7AA83A26EE0B}" type="pres">
      <dgm:prSet presAssocID="{89B1B3ED-97B6-4E30-AF61-0567EDFF9DA6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103E1F-9C31-4416-9479-A69DF30D91F1}" type="pres">
      <dgm:prSet presAssocID="{590E24E9-E4C0-455E-9707-32EBC5D6838D}" presName="Accent5" presStyleCnt="0"/>
      <dgm:spPr/>
    </dgm:pt>
    <dgm:pt modelId="{8507DC5C-7501-4EF0-9571-6C9B0014E0F6}" type="pres">
      <dgm:prSet presAssocID="{590E24E9-E4C0-455E-9707-32EBC5D6838D}" presName="Accent" presStyleLbl="bgShp" presStyleIdx="4" presStyleCnt="6"/>
      <dgm:spPr/>
    </dgm:pt>
    <dgm:pt modelId="{7BD95CFD-90EF-4657-AD86-7D2D1D50A7EA}" type="pres">
      <dgm:prSet presAssocID="{590E24E9-E4C0-455E-9707-32EBC5D6838D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D57AB8-A00F-410C-9BF2-8DC3304829BF}" type="pres">
      <dgm:prSet presAssocID="{C259E667-6124-4A7B-9BF7-12D96569E57A}" presName="Accent6" presStyleCnt="0"/>
      <dgm:spPr/>
    </dgm:pt>
    <dgm:pt modelId="{06AD4608-02F7-4887-A239-7415D6E5C61C}" type="pres">
      <dgm:prSet presAssocID="{C259E667-6124-4A7B-9BF7-12D96569E57A}" presName="Accent" presStyleLbl="bgShp" presStyleIdx="5" presStyleCnt="6"/>
      <dgm:spPr/>
    </dgm:pt>
    <dgm:pt modelId="{8D675D5F-18F7-4F20-AA95-10551238D47F}" type="pres">
      <dgm:prSet presAssocID="{C259E667-6124-4A7B-9BF7-12D96569E57A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AD9394-71C3-4BC8-94D3-C8CFAB9A31A0}" srcId="{E2A43672-5D69-4CE7-BA48-6A5C4400CBB9}" destId="{89B1B3ED-97B6-4E30-AF61-0567EDFF9DA6}" srcOrd="3" destOrd="0" parTransId="{28C17612-3238-4516-BFE0-3F44494F7F26}" sibTransId="{A6A66D8C-4514-4F50-B6FB-B5F9AF4C5A07}"/>
    <dgm:cxn modelId="{CF884695-052E-435A-9D00-7249F9A22C0E}" srcId="{E2A43672-5D69-4CE7-BA48-6A5C4400CBB9}" destId="{69D9501A-FD3C-4B2D-9CB9-D5DA39CD0255}" srcOrd="0" destOrd="0" parTransId="{AE965B98-6754-4FD2-87D0-3F1B3E59EE8B}" sibTransId="{FA265944-553A-4022-A359-60D403DEFAF3}"/>
    <dgm:cxn modelId="{D4385B9A-D8B5-4BCF-994B-7DDE2C771D55}" srcId="{E2A43672-5D69-4CE7-BA48-6A5C4400CBB9}" destId="{5CFC7737-0E50-41F5-80D3-473BCF5A51B2}" srcOrd="2" destOrd="0" parTransId="{861C354E-3464-4974-8AD6-82BA7C611AA3}" sibTransId="{62D86EB5-77CD-4591-8748-883788A01306}"/>
    <dgm:cxn modelId="{B12827A9-7869-43EF-8626-222D98BAEC4C}" type="presOf" srcId="{5CFC7737-0E50-41F5-80D3-473BCF5A51B2}" destId="{DCE77B56-71CB-4A9A-B03C-1E1A903499E8}" srcOrd="0" destOrd="0" presId="urn:microsoft.com/office/officeart/2011/layout/HexagonRadial"/>
    <dgm:cxn modelId="{5F9D4E33-E230-49EC-BC1A-23324A039936}" srcId="{E2A43672-5D69-4CE7-BA48-6A5C4400CBB9}" destId="{590E24E9-E4C0-455E-9707-32EBC5D6838D}" srcOrd="4" destOrd="0" parTransId="{CD9D783A-5846-42F1-B6F1-65EE6FC406F8}" sibTransId="{2D0D1E51-955A-4E68-83F6-601FAB0BA0B1}"/>
    <dgm:cxn modelId="{685E01AD-8939-4D40-908E-9A21B9ABB2A4}" type="presOf" srcId="{69D9501A-FD3C-4B2D-9CB9-D5DA39CD0255}" destId="{D9DCA9A8-F0AB-4FF1-9E56-BB5088141179}" srcOrd="0" destOrd="0" presId="urn:microsoft.com/office/officeart/2011/layout/HexagonRadial"/>
    <dgm:cxn modelId="{660F2A6F-F6BA-4EF9-AB3E-976BB2AAA6AE}" type="presOf" srcId="{C259E667-6124-4A7B-9BF7-12D96569E57A}" destId="{8D675D5F-18F7-4F20-AA95-10551238D47F}" srcOrd="0" destOrd="0" presId="urn:microsoft.com/office/officeart/2011/layout/HexagonRadial"/>
    <dgm:cxn modelId="{4DBF7243-B051-4C00-B0AC-2D557326F82E}" type="presOf" srcId="{E2A43672-5D69-4CE7-BA48-6A5C4400CBB9}" destId="{7FA9069F-620F-4A82-BB58-81101B5A2B23}" srcOrd="0" destOrd="0" presId="urn:microsoft.com/office/officeart/2011/layout/HexagonRadial"/>
    <dgm:cxn modelId="{4E29BEE5-8D0B-4264-A068-653A763AD8A2}" type="presOf" srcId="{89B1B3ED-97B6-4E30-AF61-0567EDFF9DA6}" destId="{ACB6EED6-B3BA-42F7-BAEB-7AA83A26EE0B}" srcOrd="0" destOrd="0" presId="urn:microsoft.com/office/officeart/2011/layout/HexagonRadial"/>
    <dgm:cxn modelId="{C11D2134-9F8C-410F-8965-7CDA4CAE7B1F}" srcId="{E2A43672-5D69-4CE7-BA48-6A5C4400CBB9}" destId="{05960493-BF04-4693-B242-C3F2CCA0EE6D}" srcOrd="6" destOrd="0" parTransId="{80C7A071-E5B0-40DD-B1FB-4A777891D216}" sibTransId="{1C3C416B-5F4C-4CCE-8BA9-C66471C87AC4}"/>
    <dgm:cxn modelId="{9B215218-FB3D-4CCB-A41B-30C01D536BBC}" srcId="{E2A43672-5D69-4CE7-BA48-6A5C4400CBB9}" destId="{B2CC44D6-AA12-4C4A-A202-25F9E7DBA372}" srcOrd="1" destOrd="0" parTransId="{4650213C-94AF-4974-9D47-04B8A2B6D982}" sibTransId="{97C02F43-E309-4F08-8883-67EF5CA81C74}"/>
    <dgm:cxn modelId="{E45C3773-2588-42B0-AD9F-0D4585991BD6}" type="presOf" srcId="{813300EA-2052-49EE-8F16-B11F75957A28}" destId="{5B8B9464-D2ED-496B-96DE-AF0852C318DC}" srcOrd="0" destOrd="0" presId="urn:microsoft.com/office/officeart/2011/layout/HexagonRadial"/>
    <dgm:cxn modelId="{2E98ACA8-3011-4522-A5DB-D649CFB92B64}" type="presOf" srcId="{590E24E9-E4C0-455E-9707-32EBC5D6838D}" destId="{7BD95CFD-90EF-4657-AD86-7D2D1D50A7EA}" srcOrd="0" destOrd="0" presId="urn:microsoft.com/office/officeart/2011/layout/HexagonRadial"/>
    <dgm:cxn modelId="{538C2577-29F8-4800-B82F-608B14732654}" srcId="{E2A43672-5D69-4CE7-BA48-6A5C4400CBB9}" destId="{C259E667-6124-4A7B-9BF7-12D96569E57A}" srcOrd="5" destOrd="0" parTransId="{058AE75D-30E1-4369-85C3-A0502F0F6419}" sibTransId="{24FD9756-10D0-4674-B0A5-52A7D62D9DF2}"/>
    <dgm:cxn modelId="{357CBE61-93F9-4A65-810B-A15CD4EE8AE1}" type="presOf" srcId="{B2CC44D6-AA12-4C4A-A202-25F9E7DBA372}" destId="{3EC51996-ADEA-46F6-8250-A9E0F126C1C8}" srcOrd="0" destOrd="0" presId="urn:microsoft.com/office/officeart/2011/layout/HexagonRadial"/>
    <dgm:cxn modelId="{3EDC410B-AF95-4FA5-AAEE-623DB61A2C9B}" srcId="{813300EA-2052-49EE-8F16-B11F75957A28}" destId="{E2A43672-5D69-4CE7-BA48-6A5C4400CBB9}" srcOrd="0" destOrd="0" parTransId="{1060310B-1C92-4F93-A580-4A44169F809B}" sibTransId="{7AFA721F-F194-488B-B33A-9B01A06DAD7D}"/>
    <dgm:cxn modelId="{E6410F44-9F63-4637-B716-19871999F69B}" type="presParOf" srcId="{5B8B9464-D2ED-496B-96DE-AF0852C318DC}" destId="{7FA9069F-620F-4A82-BB58-81101B5A2B23}" srcOrd="0" destOrd="0" presId="urn:microsoft.com/office/officeart/2011/layout/HexagonRadial"/>
    <dgm:cxn modelId="{AB39E0E1-51DE-440F-97AD-58A0115FE28C}" type="presParOf" srcId="{5B8B9464-D2ED-496B-96DE-AF0852C318DC}" destId="{AFA52604-63B7-4D1B-8103-3D4A7D4148E5}" srcOrd="1" destOrd="0" presId="urn:microsoft.com/office/officeart/2011/layout/HexagonRadial"/>
    <dgm:cxn modelId="{5273E2DB-D2FD-4C62-8941-FAFBFD1E12DF}" type="presParOf" srcId="{AFA52604-63B7-4D1B-8103-3D4A7D4148E5}" destId="{671A0A29-7E3D-4522-98D7-E5B54DC79ACD}" srcOrd="0" destOrd="0" presId="urn:microsoft.com/office/officeart/2011/layout/HexagonRadial"/>
    <dgm:cxn modelId="{8002E3AD-2C65-48AD-B5B6-5D1C5370537D}" type="presParOf" srcId="{5B8B9464-D2ED-496B-96DE-AF0852C318DC}" destId="{D9DCA9A8-F0AB-4FF1-9E56-BB5088141179}" srcOrd="2" destOrd="0" presId="urn:microsoft.com/office/officeart/2011/layout/HexagonRadial"/>
    <dgm:cxn modelId="{4E86B00B-8ABC-457F-8CF3-209FC5F3BEA0}" type="presParOf" srcId="{5B8B9464-D2ED-496B-96DE-AF0852C318DC}" destId="{FF0EBE69-0492-4FE4-8A03-834E399DF099}" srcOrd="3" destOrd="0" presId="urn:microsoft.com/office/officeart/2011/layout/HexagonRadial"/>
    <dgm:cxn modelId="{B09349C7-DC7D-4ED4-9989-616556437F42}" type="presParOf" srcId="{FF0EBE69-0492-4FE4-8A03-834E399DF099}" destId="{FB05CF2D-B92C-465F-AFA5-5C7F124FB973}" srcOrd="0" destOrd="0" presId="urn:microsoft.com/office/officeart/2011/layout/HexagonRadial"/>
    <dgm:cxn modelId="{37F4D505-78FA-4107-BC23-148FB65FC8F0}" type="presParOf" srcId="{5B8B9464-D2ED-496B-96DE-AF0852C318DC}" destId="{3EC51996-ADEA-46F6-8250-A9E0F126C1C8}" srcOrd="4" destOrd="0" presId="urn:microsoft.com/office/officeart/2011/layout/HexagonRadial"/>
    <dgm:cxn modelId="{C1E8EC5E-8116-45D7-866A-3BF2FFFEFEAB}" type="presParOf" srcId="{5B8B9464-D2ED-496B-96DE-AF0852C318DC}" destId="{329E925F-710B-4858-9BB4-7689B032611F}" srcOrd="5" destOrd="0" presId="urn:microsoft.com/office/officeart/2011/layout/HexagonRadial"/>
    <dgm:cxn modelId="{05129DA8-7627-46D0-8EEC-B8D9B06465AC}" type="presParOf" srcId="{329E925F-710B-4858-9BB4-7689B032611F}" destId="{EA5BE440-93B2-4118-B979-8E8D4B389D5F}" srcOrd="0" destOrd="0" presId="urn:microsoft.com/office/officeart/2011/layout/HexagonRadial"/>
    <dgm:cxn modelId="{E27D2286-3217-496C-A583-30FC0EE02ED9}" type="presParOf" srcId="{5B8B9464-D2ED-496B-96DE-AF0852C318DC}" destId="{DCE77B56-71CB-4A9A-B03C-1E1A903499E8}" srcOrd="6" destOrd="0" presId="urn:microsoft.com/office/officeart/2011/layout/HexagonRadial"/>
    <dgm:cxn modelId="{2722D4AE-ECE7-4D5E-922E-9A52636964D0}" type="presParOf" srcId="{5B8B9464-D2ED-496B-96DE-AF0852C318DC}" destId="{3A8F10B7-D122-45E2-9859-143DE1D1B0C2}" srcOrd="7" destOrd="0" presId="urn:microsoft.com/office/officeart/2011/layout/HexagonRadial"/>
    <dgm:cxn modelId="{6F706F02-2527-412F-9060-D33BAEEFC1B7}" type="presParOf" srcId="{3A8F10B7-D122-45E2-9859-143DE1D1B0C2}" destId="{A05AD77E-DC1E-4DC4-9542-ADEBA04CCE0C}" srcOrd="0" destOrd="0" presId="urn:microsoft.com/office/officeart/2011/layout/HexagonRadial"/>
    <dgm:cxn modelId="{AD241208-90D7-44AB-A37F-768878F9C7AF}" type="presParOf" srcId="{5B8B9464-D2ED-496B-96DE-AF0852C318DC}" destId="{ACB6EED6-B3BA-42F7-BAEB-7AA83A26EE0B}" srcOrd="8" destOrd="0" presId="urn:microsoft.com/office/officeart/2011/layout/HexagonRadial"/>
    <dgm:cxn modelId="{9D4C667F-1F38-4DA7-BCAF-C8E3CC7D90D8}" type="presParOf" srcId="{5B8B9464-D2ED-496B-96DE-AF0852C318DC}" destId="{45103E1F-9C31-4416-9479-A69DF30D91F1}" srcOrd="9" destOrd="0" presId="urn:microsoft.com/office/officeart/2011/layout/HexagonRadial"/>
    <dgm:cxn modelId="{017148A3-6592-446C-A35B-D21A5E9B5489}" type="presParOf" srcId="{45103E1F-9C31-4416-9479-A69DF30D91F1}" destId="{8507DC5C-7501-4EF0-9571-6C9B0014E0F6}" srcOrd="0" destOrd="0" presId="urn:microsoft.com/office/officeart/2011/layout/HexagonRadial"/>
    <dgm:cxn modelId="{520BB351-5BE5-4953-A1C6-B6B424C897C2}" type="presParOf" srcId="{5B8B9464-D2ED-496B-96DE-AF0852C318DC}" destId="{7BD95CFD-90EF-4657-AD86-7D2D1D50A7EA}" srcOrd="10" destOrd="0" presId="urn:microsoft.com/office/officeart/2011/layout/HexagonRadial"/>
    <dgm:cxn modelId="{04408734-5739-4578-814B-D004808A5ACC}" type="presParOf" srcId="{5B8B9464-D2ED-496B-96DE-AF0852C318DC}" destId="{1AD57AB8-A00F-410C-9BF2-8DC3304829BF}" srcOrd="11" destOrd="0" presId="urn:microsoft.com/office/officeart/2011/layout/HexagonRadial"/>
    <dgm:cxn modelId="{B02F7AD0-5C50-4212-BE9D-D3A810A8BDB6}" type="presParOf" srcId="{1AD57AB8-A00F-410C-9BF2-8DC3304829BF}" destId="{06AD4608-02F7-4887-A239-7415D6E5C61C}" srcOrd="0" destOrd="0" presId="urn:microsoft.com/office/officeart/2011/layout/HexagonRadial"/>
    <dgm:cxn modelId="{BBA8ABD9-D06A-4399-A0FE-F89AE4D98334}" type="presParOf" srcId="{5B8B9464-D2ED-496B-96DE-AF0852C318DC}" destId="{8D675D5F-18F7-4F20-AA95-10551238D47F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357B28-2135-4AD6-A543-6E50E6EB24A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A85D191B-D1BF-4777-B745-9647EE8CA495}">
      <dgm:prSet phldrT="[Text]"/>
      <dgm:spPr/>
      <dgm:t>
        <a:bodyPr/>
        <a:lstStyle/>
        <a:p>
          <a:r>
            <a:rPr lang="pt-BR" dirty="0" smtClean="0">
              <a:solidFill>
                <a:schemeClr val="tx1"/>
              </a:solidFill>
            </a:rPr>
            <a:t>Repositório Digital -SIBI</a:t>
          </a:r>
          <a:endParaRPr lang="en-US" dirty="0">
            <a:solidFill>
              <a:schemeClr val="tx1"/>
            </a:solidFill>
          </a:endParaRPr>
        </a:p>
      </dgm:t>
    </dgm:pt>
    <dgm:pt modelId="{4C02FC2D-9E2A-4332-8EF8-338DBF2E5592}" type="parTrans" cxnId="{BC7525D2-B118-475B-AFB3-D3C984DAC4F7}">
      <dgm:prSet/>
      <dgm:spPr/>
      <dgm:t>
        <a:bodyPr/>
        <a:lstStyle/>
        <a:p>
          <a:endParaRPr lang="en-US"/>
        </a:p>
      </dgm:t>
    </dgm:pt>
    <dgm:pt modelId="{909ED9CA-3A9B-4A89-AC7B-8968714EC245}" type="sibTrans" cxnId="{BC7525D2-B118-475B-AFB3-D3C984DAC4F7}">
      <dgm:prSet/>
      <dgm:spPr/>
      <dgm:t>
        <a:bodyPr/>
        <a:lstStyle/>
        <a:p>
          <a:endParaRPr lang="en-US"/>
        </a:p>
      </dgm:t>
    </dgm:pt>
    <dgm:pt modelId="{D7CD6CE9-C230-4405-AE54-2C2909BDE49A}">
      <dgm:prSet phldrT="[Text]"/>
      <dgm:spPr/>
      <dgm:t>
        <a:bodyPr/>
        <a:lstStyle/>
        <a:p>
          <a:r>
            <a:rPr lang="pt-BR" dirty="0" smtClean="0">
              <a:solidFill>
                <a:schemeClr val="tx1"/>
              </a:solidFill>
            </a:rPr>
            <a:t>Comunidade PEA - REA</a:t>
          </a:r>
          <a:endParaRPr lang="en-US" dirty="0">
            <a:solidFill>
              <a:schemeClr val="tx1"/>
            </a:solidFill>
          </a:endParaRPr>
        </a:p>
      </dgm:t>
    </dgm:pt>
    <dgm:pt modelId="{72B97EFD-B8A3-4C3F-8FAA-68BD21C2B702}" type="parTrans" cxnId="{9131E107-62A2-40EE-8DB2-06C3ED90A4EC}">
      <dgm:prSet/>
      <dgm:spPr/>
      <dgm:t>
        <a:bodyPr/>
        <a:lstStyle/>
        <a:p>
          <a:endParaRPr lang="en-US"/>
        </a:p>
      </dgm:t>
    </dgm:pt>
    <dgm:pt modelId="{E3D4EFC8-9A5D-4ABF-8C30-6F157EC03FBD}" type="sibTrans" cxnId="{9131E107-62A2-40EE-8DB2-06C3ED90A4EC}">
      <dgm:prSet/>
      <dgm:spPr/>
      <dgm:t>
        <a:bodyPr/>
        <a:lstStyle/>
        <a:p>
          <a:endParaRPr lang="en-US"/>
        </a:p>
      </dgm:t>
    </dgm:pt>
    <dgm:pt modelId="{6A68C8AD-E519-49EF-B7F8-45D13E130F7B}">
      <dgm:prSet phldrT="[Text]"/>
      <dgm:spPr/>
      <dgm:t>
        <a:bodyPr/>
        <a:lstStyle/>
        <a:p>
          <a:r>
            <a:rPr lang="pt-BR" dirty="0" smtClean="0">
              <a:solidFill>
                <a:schemeClr val="tx1"/>
              </a:solidFill>
            </a:rPr>
            <a:t>Autodepósito</a:t>
          </a:r>
          <a:endParaRPr lang="en-US" dirty="0">
            <a:solidFill>
              <a:schemeClr val="tx1"/>
            </a:solidFill>
          </a:endParaRPr>
        </a:p>
      </dgm:t>
    </dgm:pt>
    <dgm:pt modelId="{5E9261F3-21B1-48AD-9352-C765E8230447}" type="parTrans" cxnId="{BAE36B8B-9DC6-4F53-89FF-D48ACB0A1DD2}">
      <dgm:prSet/>
      <dgm:spPr/>
      <dgm:t>
        <a:bodyPr/>
        <a:lstStyle/>
        <a:p>
          <a:endParaRPr lang="en-US"/>
        </a:p>
      </dgm:t>
    </dgm:pt>
    <dgm:pt modelId="{C512C29C-01A3-4D8C-BA76-F8A5C76AA08C}" type="sibTrans" cxnId="{BAE36B8B-9DC6-4F53-89FF-D48ACB0A1DD2}">
      <dgm:prSet/>
      <dgm:spPr/>
      <dgm:t>
        <a:bodyPr/>
        <a:lstStyle/>
        <a:p>
          <a:endParaRPr lang="en-US"/>
        </a:p>
      </dgm:t>
    </dgm:pt>
    <dgm:pt modelId="{FFD2BD6B-EDA0-4682-8C68-9502EA8B564E}">
      <dgm:prSet phldrT="[Text]"/>
      <dgm:spPr/>
      <dgm:t>
        <a:bodyPr/>
        <a:lstStyle/>
        <a:p>
          <a:r>
            <a:rPr lang="pt-BR" dirty="0" smtClean="0">
              <a:solidFill>
                <a:schemeClr val="tx1"/>
              </a:solidFill>
            </a:rPr>
            <a:t>Metadados, publicação,</a:t>
          </a:r>
          <a:endParaRPr lang="en-US" dirty="0">
            <a:solidFill>
              <a:schemeClr val="tx1"/>
            </a:solidFill>
          </a:endParaRPr>
        </a:p>
      </dgm:t>
    </dgm:pt>
    <dgm:pt modelId="{E9080ED5-9E98-470B-B9C2-2D908DA53A08}" type="parTrans" cxnId="{83E0BA8A-3DC7-4528-B772-4AD63277007A}">
      <dgm:prSet/>
      <dgm:spPr/>
      <dgm:t>
        <a:bodyPr/>
        <a:lstStyle/>
        <a:p>
          <a:endParaRPr lang="en-US"/>
        </a:p>
      </dgm:t>
    </dgm:pt>
    <dgm:pt modelId="{A976A099-645D-4BDF-B256-1269CC0A5087}" type="sibTrans" cxnId="{83E0BA8A-3DC7-4528-B772-4AD63277007A}">
      <dgm:prSet/>
      <dgm:spPr/>
      <dgm:t>
        <a:bodyPr/>
        <a:lstStyle/>
        <a:p>
          <a:endParaRPr lang="en-US"/>
        </a:p>
      </dgm:t>
    </dgm:pt>
    <dgm:pt modelId="{75491F66-61D5-45D6-8EEB-92B0B7964363}">
      <dgm:prSet phldrT="[Text]"/>
      <dgm:spPr/>
      <dgm:t>
        <a:bodyPr/>
        <a:lstStyle/>
        <a:p>
          <a:r>
            <a:rPr lang="pt-BR" dirty="0" smtClean="0">
              <a:solidFill>
                <a:schemeClr val="tx1"/>
              </a:solidFill>
            </a:rPr>
            <a:t>Consulta, infraestrutura</a:t>
          </a:r>
          <a:r>
            <a:rPr lang="pt-BR" dirty="0" smtClean="0"/>
            <a:t>.</a:t>
          </a:r>
          <a:endParaRPr lang="en-US" dirty="0"/>
        </a:p>
      </dgm:t>
    </dgm:pt>
    <dgm:pt modelId="{A2CA98F3-E563-484A-9461-0E91F776B810}" type="parTrans" cxnId="{CE8EA71A-02BE-434B-908D-4FB61FFD9A32}">
      <dgm:prSet/>
      <dgm:spPr/>
      <dgm:t>
        <a:bodyPr/>
        <a:lstStyle/>
        <a:p>
          <a:endParaRPr lang="en-US"/>
        </a:p>
      </dgm:t>
    </dgm:pt>
    <dgm:pt modelId="{9B668832-9C4F-40BE-9049-306793ED9568}" type="sibTrans" cxnId="{CE8EA71A-02BE-434B-908D-4FB61FFD9A32}">
      <dgm:prSet/>
      <dgm:spPr/>
      <dgm:t>
        <a:bodyPr/>
        <a:lstStyle/>
        <a:p>
          <a:endParaRPr lang="en-US"/>
        </a:p>
      </dgm:t>
    </dgm:pt>
    <dgm:pt modelId="{7DBD63D2-7528-4AD3-9539-E04FE0141636}" type="pres">
      <dgm:prSet presAssocID="{FF357B28-2135-4AD6-A543-6E50E6EB24A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79EA887-E814-49F4-B866-BB086E39743B}" type="pres">
      <dgm:prSet presAssocID="{FF357B28-2135-4AD6-A543-6E50E6EB24AE}" presName="Name1" presStyleCnt="0"/>
      <dgm:spPr/>
    </dgm:pt>
    <dgm:pt modelId="{4B1CB875-8B38-4F04-8CB1-C07C6238164C}" type="pres">
      <dgm:prSet presAssocID="{FF357B28-2135-4AD6-A543-6E50E6EB24AE}" presName="cycle" presStyleCnt="0"/>
      <dgm:spPr/>
    </dgm:pt>
    <dgm:pt modelId="{8EF78154-31F6-453D-9224-E65C05AE4AF5}" type="pres">
      <dgm:prSet presAssocID="{FF357B28-2135-4AD6-A543-6E50E6EB24AE}" presName="srcNode" presStyleLbl="node1" presStyleIdx="0" presStyleCnt="5"/>
      <dgm:spPr/>
    </dgm:pt>
    <dgm:pt modelId="{ABB0C748-58C9-41A1-A378-B98D46608CC1}" type="pres">
      <dgm:prSet presAssocID="{FF357B28-2135-4AD6-A543-6E50E6EB24AE}" presName="conn" presStyleLbl="parChTrans1D2" presStyleIdx="0" presStyleCnt="1"/>
      <dgm:spPr/>
      <dgm:t>
        <a:bodyPr/>
        <a:lstStyle/>
        <a:p>
          <a:endParaRPr lang="en-US"/>
        </a:p>
      </dgm:t>
    </dgm:pt>
    <dgm:pt modelId="{493D2D3C-7F45-4DCF-92DA-1D725C58B833}" type="pres">
      <dgm:prSet presAssocID="{FF357B28-2135-4AD6-A543-6E50E6EB24AE}" presName="extraNode" presStyleLbl="node1" presStyleIdx="0" presStyleCnt="5"/>
      <dgm:spPr/>
    </dgm:pt>
    <dgm:pt modelId="{DBB2760F-E74E-4F5C-8118-BA594428FC8E}" type="pres">
      <dgm:prSet presAssocID="{FF357B28-2135-4AD6-A543-6E50E6EB24AE}" presName="dstNode" presStyleLbl="node1" presStyleIdx="0" presStyleCnt="5"/>
      <dgm:spPr/>
    </dgm:pt>
    <dgm:pt modelId="{2822A8EC-724C-4B0D-8514-BF6070699DDB}" type="pres">
      <dgm:prSet presAssocID="{A85D191B-D1BF-4777-B745-9647EE8CA495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596EB0-DBB2-4B4B-8BCA-35E49723D2DC}" type="pres">
      <dgm:prSet presAssocID="{A85D191B-D1BF-4777-B745-9647EE8CA495}" presName="accent_1" presStyleCnt="0"/>
      <dgm:spPr/>
    </dgm:pt>
    <dgm:pt modelId="{E5FC9C4C-46BF-4BF5-9C20-74A996CAC273}" type="pres">
      <dgm:prSet presAssocID="{A85D191B-D1BF-4777-B745-9647EE8CA495}" presName="accentRepeatNode" presStyleLbl="solidFgAcc1" presStyleIdx="0" presStyleCnt="5"/>
      <dgm:spPr/>
    </dgm:pt>
    <dgm:pt modelId="{9289CC86-C182-4D36-A4A0-1D74B4E256F0}" type="pres">
      <dgm:prSet presAssocID="{D7CD6CE9-C230-4405-AE54-2C2909BDE49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9C6654-99C1-4E1C-9239-4425C65BC4E7}" type="pres">
      <dgm:prSet presAssocID="{D7CD6CE9-C230-4405-AE54-2C2909BDE49A}" presName="accent_2" presStyleCnt="0"/>
      <dgm:spPr/>
    </dgm:pt>
    <dgm:pt modelId="{813E1C4D-E72C-4310-AE01-2EB949ECFCBA}" type="pres">
      <dgm:prSet presAssocID="{D7CD6CE9-C230-4405-AE54-2C2909BDE49A}" presName="accentRepeatNode" presStyleLbl="solidFgAcc1" presStyleIdx="1" presStyleCnt="5"/>
      <dgm:spPr/>
    </dgm:pt>
    <dgm:pt modelId="{7672A34A-05CE-426B-A84F-189F7EF00375}" type="pres">
      <dgm:prSet presAssocID="{6A68C8AD-E519-49EF-B7F8-45D13E130F7B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765C2A-F35B-4544-975C-B1280CEA3714}" type="pres">
      <dgm:prSet presAssocID="{6A68C8AD-E519-49EF-B7F8-45D13E130F7B}" presName="accent_3" presStyleCnt="0"/>
      <dgm:spPr/>
    </dgm:pt>
    <dgm:pt modelId="{A7476D5C-65D6-4841-88B9-5AB2B3195A5C}" type="pres">
      <dgm:prSet presAssocID="{6A68C8AD-E519-49EF-B7F8-45D13E130F7B}" presName="accentRepeatNode" presStyleLbl="solidFgAcc1" presStyleIdx="2" presStyleCnt="5"/>
      <dgm:spPr/>
    </dgm:pt>
    <dgm:pt modelId="{8D63F54F-8DFE-421C-8993-F54C2CAD8650}" type="pres">
      <dgm:prSet presAssocID="{FFD2BD6B-EDA0-4682-8C68-9502EA8B564E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E45FA5-A9CB-4C5A-B612-127A97BFF06D}" type="pres">
      <dgm:prSet presAssocID="{FFD2BD6B-EDA0-4682-8C68-9502EA8B564E}" presName="accent_4" presStyleCnt="0"/>
      <dgm:spPr/>
    </dgm:pt>
    <dgm:pt modelId="{30069A7E-4E11-40F7-BCC6-B044DEA752F9}" type="pres">
      <dgm:prSet presAssocID="{FFD2BD6B-EDA0-4682-8C68-9502EA8B564E}" presName="accentRepeatNode" presStyleLbl="solidFgAcc1" presStyleIdx="3" presStyleCnt="5"/>
      <dgm:spPr/>
    </dgm:pt>
    <dgm:pt modelId="{A246EDA7-B3B9-4AB2-9D59-2B3315645A07}" type="pres">
      <dgm:prSet presAssocID="{75491F66-61D5-45D6-8EEB-92B0B7964363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23BBDF-C8A3-41BF-8AB8-F74B9607BF6B}" type="pres">
      <dgm:prSet presAssocID="{75491F66-61D5-45D6-8EEB-92B0B7964363}" presName="accent_5" presStyleCnt="0"/>
      <dgm:spPr/>
    </dgm:pt>
    <dgm:pt modelId="{589819DD-648C-499E-A058-811021A60238}" type="pres">
      <dgm:prSet presAssocID="{75491F66-61D5-45D6-8EEB-92B0B7964363}" presName="accentRepeatNode" presStyleLbl="solidFgAcc1" presStyleIdx="4" presStyleCnt="5"/>
      <dgm:spPr/>
    </dgm:pt>
  </dgm:ptLst>
  <dgm:cxnLst>
    <dgm:cxn modelId="{A7332BA3-E0AF-4AAF-BE30-0D208E6FAF42}" type="presOf" srcId="{D7CD6CE9-C230-4405-AE54-2C2909BDE49A}" destId="{9289CC86-C182-4D36-A4A0-1D74B4E256F0}" srcOrd="0" destOrd="0" presId="urn:microsoft.com/office/officeart/2008/layout/VerticalCurvedList"/>
    <dgm:cxn modelId="{8A1CD4FE-0FD4-441F-B444-C1AED52FA2FA}" type="presOf" srcId="{6A68C8AD-E519-49EF-B7F8-45D13E130F7B}" destId="{7672A34A-05CE-426B-A84F-189F7EF00375}" srcOrd="0" destOrd="0" presId="urn:microsoft.com/office/officeart/2008/layout/VerticalCurvedList"/>
    <dgm:cxn modelId="{6FB575C2-03A0-49D4-A430-FA8B6E6E8513}" type="presOf" srcId="{A85D191B-D1BF-4777-B745-9647EE8CA495}" destId="{2822A8EC-724C-4B0D-8514-BF6070699DDB}" srcOrd="0" destOrd="0" presId="urn:microsoft.com/office/officeart/2008/layout/VerticalCurvedList"/>
    <dgm:cxn modelId="{D2159421-737C-4ADF-B625-05BDEEFACD5C}" type="presOf" srcId="{75491F66-61D5-45D6-8EEB-92B0B7964363}" destId="{A246EDA7-B3B9-4AB2-9D59-2B3315645A07}" srcOrd="0" destOrd="0" presId="urn:microsoft.com/office/officeart/2008/layout/VerticalCurvedList"/>
    <dgm:cxn modelId="{CE8EA71A-02BE-434B-908D-4FB61FFD9A32}" srcId="{FF357B28-2135-4AD6-A543-6E50E6EB24AE}" destId="{75491F66-61D5-45D6-8EEB-92B0B7964363}" srcOrd="4" destOrd="0" parTransId="{A2CA98F3-E563-484A-9461-0E91F776B810}" sibTransId="{9B668832-9C4F-40BE-9049-306793ED9568}"/>
    <dgm:cxn modelId="{9131E107-62A2-40EE-8DB2-06C3ED90A4EC}" srcId="{FF357B28-2135-4AD6-A543-6E50E6EB24AE}" destId="{D7CD6CE9-C230-4405-AE54-2C2909BDE49A}" srcOrd="1" destOrd="0" parTransId="{72B97EFD-B8A3-4C3F-8FAA-68BD21C2B702}" sibTransId="{E3D4EFC8-9A5D-4ABF-8C30-6F157EC03FBD}"/>
    <dgm:cxn modelId="{83E0BA8A-3DC7-4528-B772-4AD63277007A}" srcId="{FF357B28-2135-4AD6-A543-6E50E6EB24AE}" destId="{FFD2BD6B-EDA0-4682-8C68-9502EA8B564E}" srcOrd="3" destOrd="0" parTransId="{E9080ED5-9E98-470B-B9C2-2D908DA53A08}" sibTransId="{A976A099-645D-4BDF-B256-1269CC0A5087}"/>
    <dgm:cxn modelId="{0035DB6C-03B4-4F0D-A53F-DBB981D96459}" type="presOf" srcId="{909ED9CA-3A9B-4A89-AC7B-8968714EC245}" destId="{ABB0C748-58C9-41A1-A378-B98D46608CC1}" srcOrd="0" destOrd="0" presId="urn:microsoft.com/office/officeart/2008/layout/VerticalCurvedList"/>
    <dgm:cxn modelId="{7813A9D6-94C4-47F4-9299-CD87E0B0BB21}" type="presOf" srcId="{FFD2BD6B-EDA0-4682-8C68-9502EA8B564E}" destId="{8D63F54F-8DFE-421C-8993-F54C2CAD8650}" srcOrd="0" destOrd="0" presId="urn:microsoft.com/office/officeart/2008/layout/VerticalCurvedList"/>
    <dgm:cxn modelId="{BAE36B8B-9DC6-4F53-89FF-D48ACB0A1DD2}" srcId="{FF357B28-2135-4AD6-A543-6E50E6EB24AE}" destId="{6A68C8AD-E519-49EF-B7F8-45D13E130F7B}" srcOrd="2" destOrd="0" parTransId="{5E9261F3-21B1-48AD-9352-C765E8230447}" sibTransId="{C512C29C-01A3-4D8C-BA76-F8A5C76AA08C}"/>
    <dgm:cxn modelId="{2483CA00-7620-4826-8E87-20EAC3380CBB}" type="presOf" srcId="{FF357B28-2135-4AD6-A543-6E50E6EB24AE}" destId="{7DBD63D2-7528-4AD3-9539-E04FE0141636}" srcOrd="0" destOrd="0" presId="urn:microsoft.com/office/officeart/2008/layout/VerticalCurvedList"/>
    <dgm:cxn modelId="{BC7525D2-B118-475B-AFB3-D3C984DAC4F7}" srcId="{FF357B28-2135-4AD6-A543-6E50E6EB24AE}" destId="{A85D191B-D1BF-4777-B745-9647EE8CA495}" srcOrd="0" destOrd="0" parTransId="{4C02FC2D-9E2A-4332-8EF8-338DBF2E5592}" sibTransId="{909ED9CA-3A9B-4A89-AC7B-8968714EC245}"/>
    <dgm:cxn modelId="{9C9E0A73-60C8-4393-90C4-19D96204401E}" type="presParOf" srcId="{7DBD63D2-7528-4AD3-9539-E04FE0141636}" destId="{979EA887-E814-49F4-B866-BB086E39743B}" srcOrd="0" destOrd="0" presId="urn:microsoft.com/office/officeart/2008/layout/VerticalCurvedList"/>
    <dgm:cxn modelId="{19B1E14C-471F-4DEF-A835-0ECFED6B92A1}" type="presParOf" srcId="{979EA887-E814-49F4-B866-BB086E39743B}" destId="{4B1CB875-8B38-4F04-8CB1-C07C6238164C}" srcOrd="0" destOrd="0" presId="urn:microsoft.com/office/officeart/2008/layout/VerticalCurvedList"/>
    <dgm:cxn modelId="{BCB41CB0-035D-4FA1-835C-F50919D1A864}" type="presParOf" srcId="{4B1CB875-8B38-4F04-8CB1-C07C6238164C}" destId="{8EF78154-31F6-453D-9224-E65C05AE4AF5}" srcOrd="0" destOrd="0" presId="urn:microsoft.com/office/officeart/2008/layout/VerticalCurvedList"/>
    <dgm:cxn modelId="{F532CAC8-1439-4718-959B-42A523F48CBF}" type="presParOf" srcId="{4B1CB875-8B38-4F04-8CB1-C07C6238164C}" destId="{ABB0C748-58C9-41A1-A378-B98D46608CC1}" srcOrd="1" destOrd="0" presId="urn:microsoft.com/office/officeart/2008/layout/VerticalCurvedList"/>
    <dgm:cxn modelId="{1F268ED1-F501-4928-A722-9E8CAFD4CA0F}" type="presParOf" srcId="{4B1CB875-8B38-4F04-8CB1-C07C6238164C}" destId="{493D2D3C-7F45-4DCF-92DA-1D725C58B833}" srcOrd="2" destOrd="0" presId="urn:microsoft.com/office/officeart/2008/layout/VerticalCurvedList"/>
    <dgm:cxn modelId="{2CEF5190-3CC8-4FB8-A513-7E7AADABB30D}" type="presParOf" srcId="{4B1CB875-8B38-4F04-8CB1-C07C6238164C}" destId="{DBB2760F-E74E-4F5C-8118-BA594428FC8E}" srcOrd="3" destOrd="0" presId="urn:microsoft.com/office/officeart/2008/layout/VerticalCurvedList"/>
    <dgm:cxn modelId="{C0169D0B-1BD4-459B-9201-4B3C847A3D79}" type="presParOf" srcId="{979EA887-E814-49F4-B866-BB086E39743B}" destId="{2822A8EC-724C-4B0D-8514-BF6070699DDB}" srcOrd="1" destOrd="0" presId="urn:microsoft.com/office/officeart/2008/layout/VerticalCurvedList"/>
    <dgm:cxn modelId="{C5119A0A-95B6-4E62-B674-9F7C3ED18119}" type="presParOf" srcId="{979EA887-E814-49F4-B866-BB086E39743B}" destId="{D1596EB0-DBB2-4B4B-8BCA-35E49723D2DC}" srcOrd="2" destOrd="0" presId="urn:microsoft.com/office/officeart/2008/layout/VerticalCurvedList"/>
    <dgm:cxn modelId="{3E7E5EFF-0A12-4DA2-B042-DB30CEEDA9D4}" type="presParOf" srcId="{D1596EB0-DBB2-4B4B-8BCA-35E49723D2DC}" destId="{E5FC9C4C-46BF-4BF5-9C20-74A996CAC273}" srcOrd="0" destOrd="0" presId="urn:microsoft.com/office/officeart/2008/layout/VerticalCurvedList"/>
    <dgm:cxn modelId="{1E118325-BEA4-4C07-8024-21788F506B94}" type="presParOf" srcId="{979EA887-E814-49F4-B866-BB086E39743B}" destId="{9289CC86-C182-4D36-A4A0-1D74B4E256F0}" srcOrd="3" destOrd="0" presId="urn:microsoft.com/office/officeart/2008/layout/VerticalCurvedList"/>
    <dgm:cxn modelId="{060D41EE-7529-4E12-B8EA-71DF7913154E}" type="presParOf" srcId="{979EA887-E814-49F4-B866-BB086E39743B}" destId="{619C6654-99C1-4E1C-9239-4425C65BC4E7}" srcOrd="4" destOrd="0" presId="urn:microsoft.com/office/officeart/2008/layout/VerticalCurvedList"/>
    <dgm:cxn modelId="{27A4C525-FE7F-45FA-9148-E29C0C69E33A}" type="presParOf" srcId="{619C6654-99C1-4E1C-9239-4425C65BC4E7}" destId="{813E1C4D-E72C-4310-AE01-2EB949ECFCBA}" srcOrd="0" destOrd="0" presId="urn:microsoft.com/office/officeart/2008/layout/VerticalCurvedList"/>
    <dgm:cxn modelId="{747C3748-D837-43CB-92BD-DCEE3E0C88F1}" type="presParOf" srcId="{979EA887-E814-49F4-B866-BB086E39743B}" destId="{7672A34A-05CE-426B-A84F-189F7EF00375}" srcOrd="5" destOrd="0" presId="urn:microsoft.com/office/officeart/2008/layout/VerticalCurvedList"/>
    <dgm:cxn modelId="{8680B956-CF19-428D-B684-F9C6FA3E5F44}" type="presParOf" srcId="{979EA887-E814-49F4-B866-BB086E39743B}" destId="{09765C2A-F35B-4544-975C-B1280CEA3714}" srcOrd="6" destOrd="0" presId="urn:microsoft.com/office/officeart/2008/layout/VerticalCurvedList"/>
    <dgm:cxn modelId="{EE256148-2E53-4F6E-A7A4-4BBE7F54FD05}" type="presParOf" srcId="{09765C2A-F35B-4544-975C-B1280CEA3714}" destId="{A7476D5C-65D6-4841-88B9-5AB2B3195A5C}" srcOrd="0" destOrd="0" presId="urn:microsoft.com/office/officeart/2008/layout/VerticalCurvedList"/>
    <dgm:cxn modelId="{95FA8AF7-CFE5-4207-B0B1-344E9D20C442}" type="presParOf" srcId="{979EA887-E814-49F4-B866-BB086E39743B}" destId="{8D63F54F-8DFE-421C-8993-F54C2CAD8650}" srcOrd="7" destOrd="0" presId="urn:microsoft.com/office/officeart/2008/layout/VerticalCurvedList"/>
    <dgm:cxn modelId="{98D5FE96-0513-44AA-B296-4BBD2667A0BB}" type="presParOf" srcId="{979EA887-E814-49F4-B866-BB086E39743B}" destId="{CDE45FA5-A9CB-4C5A-B612-127A97BFF06D}" srcOrd="8" destOrd="0" presId="urn:microsoft.com/office/officeart/2008/layout/VerticalCurvedList"/>
    <dgm:cxn modelId="{9EFF11D2-04B9-4B64-B577-25385C6AD373}" type="presParOf" srcId="{CDE45FA5-A9CB-4C5A-B612-127A97BFF06D}" destId="{30069A7E-4E11-40F7-BCC6-B044DEA752F9}" srcOrd="0" destOrd="0" presId="urn:microsoft.com/office/officeart/2008/layout/VerticalCurvedList"/>
    <dgm:cxn modelId="{B3EDD30F-812A-441E-BBB5-AA19EE09FD7D}" type="presParOf" srcId="{979EA887-E814-49F4-B866-BB086E39743B}" destId="{A246EDA7-B3B9-4AB2-9D59-2B3315645A07}" srcOrd="9" destOrd="0" presId="urn:microsoft.com/office/officeart/2008/layout/VerticalCurvedList"/>
    <dgm:cxn modelId="{CB154D44-F9DB-4413-8E26-05AAFBD9CE4D}" type="presParOf" srcId="{979EA887-E814-49F4-B866-BB086E39743B}" destId="{8D23BBDF-C8A3-41BF-8AB8-F74B9607BF6B}" srcOrd="10" destOrd="0" presId="urn:microsoft.com/office/officeart/2008/layout/VerticalCurvedList"/>
    <dgm:cxn modelId="{59116636-2ECB-4928-87C7-76EA06C012FC}" type="presParOf" srcId="{8D23BBDF-C8A3-41BF-8AB8-F74B9607BF6B}" destId="{589819DD-648C-499E-A058-811021A6023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E519A3-BD6C-4DCD-8D68-8AC26D39EA43}" type="doc">
      <dgm:prSet loTypeId="urn:microsoft.com/office/officeart/2005/8/layout/cycle3" loCatId="cycle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55690B51-DF1D-4C6A-8721-951FCA119B78}">
      <dgm:prSet phldrT="[Text]" custT="1"/>
      <dgm:spPr/>
      <dgm:t>
        <a:bodyPr/>
        <a:lstStyle/>
        <a:p>
          <a:r>
            <a:rPr lang="pt-BR" sz="1400" b="1" dirty="0" smtClean="0">
              <a:solidFill>
                <a:schemeClr val="tx1"/>
              </a:solidFill>
            </a:rPr>
            <a:t>Gestão Pedagógica</a:t>
          </a:r>
        </a:p>
        <a:p>
          <a:r>
            <a:rPr lang="pt-BR" sz="1400" b="1" dirty="0" smtClean="0">
              <a:solidFill>
                <a:schemeClr val="tx1"/>
              </a:solidFill>
            </a:rPr>
            <a:t>PROGRAD </a:t>
          </a:r>
          <a:endParaRPr lang="en-US" sz="1400" b="1" dirty="0">
            <a:solidFill>
              <a:schemeClr val="tx1"/>
            </a:solidFill>
          </a:endParaRPr>
        </a:p>
      </dgm:t>
    </dgm:pt>
    <dgm:pt modelId="{D3AD7E31-191C-445C-AF92-5383C12D1E8F}" type="parTrans" cxnId="{DC0DD68C-C5F3-41F8-876F-84E32E7CAB7C}">
      <dgm:prSet/>
      <dgm:spPr/>
      <dgm:t>
        <a:bodyPr/>
        <a:lstStyle/>
        <a:p>
          <a:endParaRPr lang="en-US"/>
        </a:p>
      </dgm:t>
    </dgm:pt>
    <dgm:pt modelId="{95D9C64F-B269-469E-A3A9-703E99C7CD68}" type="sibTrans" cxnId="{DC0DD68C-C5F3-41F8-876F-84E32E7CAB7C}">
      <dgm:prSet/>
      <dgm:spPr/>
      <dgm:t>
        <a:bodyPr/>
        <a:lstStyle/>
        <a:p>
          <a:endParaRPr lang="en-US"/>
        </a:p>
      </dgm:t>
    </dgm:pt>
    <dgm:pt modelId="{08DBFFA5-94E8-4035-AD9F-CAF35819A8A7}">
      <dgm:prSet phldrT="[Text]" custT="1"/>
      <dgm:spPr/>
      <dgm:t>
        <a:bodyPr/>
        <a:lstStyle/>
        <a:p>
          <a:r>
            <a:rPr lang="pt-BR" sz="1400" b="1" dirty="0" smtClean="0">
              <a:solidFill>
                <a:schemeClr val="tx1"/>
              </a:solidFill>
            </a:rPr>
            <a:t>Gestão Tecnológica</a:t>
          </a:r>
        </a:p>
        <a:p>
          <a:r>
            <a:rPr lang="pt-BR" sz="1400" b="1" dirty="0" smtClean="0">
              <a:solidFill>
                <a:schemeClr val="tx1"/>
              </a:solidFill>
            </a:rPr>
            <a:t>SIBI  </a:t>
          </a:r>
          <a:endParaRPr lang="en-US" sz="1400" b="1" dirty="0">
            <a:solidFill>
              <a:schemeClr val="tx1"/>
            </a:solidFill>
          </a:endParaRPr>
        </a:p>
      </dgm:t>
    </dgm:pt>
    <dgm:pt modelId="{5647A4AD-8BC1-4DC1-9147-DE4B4958770C}" type="parTrans" cxnId="{F1F33C52-CF82-4D46-B5C9-98FA202C567A}">
      <dgm:prSet/>
      <dgm:spPr/>
      <dgm:t>
        <a:bodyPr/>
        <a:lstStyle/>
        <a:p>
          <a:endParaRPr lang="en-US"/>
        </a:p>
      </dgm:t>
    </dgm:pt>
    <dgm:pt modelId="{8360B539-B5B6-4A32-9A3F-F46CE89EF64C}" type="sibTrans" cxnId="{F1F33C52-CF82-4D46-B5C9-98FA202C567A}">
      <dgm:prSet/>
      <dgm:spPr/>
      <dgm:t>
        <a:bodyPr/>
        <a:lstStyle/>
        <a:p>
          <a:endParaRPr lang="en-US"/>
        </a:p>
      </dgm:t>
    </dgm:pt>
    <dgm:pt modelId="{D0BC916E-8830-4095-B1FD-B43DB92BBB9D}">
      <dgm:prSet phldrT="[Text]" custT="1"/>
      <dgm:spPr/>
      <dgm:t>
        <a:bodyPr/>
        <a:lstStyle/>
        <a:p>
          <a:r>
            <a:rPr lang="pt-BR" sz="1400" b="1" dirty="0" smtClean="0">
              <a:solidFill>
                <a:schemeClr val="tx1"/>
              </a:solidFill>
            </a:rPr>
            <a:t>Gestão  Política e Financeira  - </a:t>
          </a:r>
          <a:endParaRPr lang="en-US" sz="1400" b="1" dirty="0">
            <a:solidFill>
              <a:schemeClr val="tx1"/>
            </a:solidFill>
          </a:endParaRPr>
        </a:p>
      </dgm:t>
    </dgm:pt>
    <dgm:pt modelId="{06396EC9-9CC6-493F-82EE-8B7B2E0BBB80}" type="parTrans" cxnId="{1EB93249-7C84-4B28-BB76-D709170402C8}">
      <dgm:prSet/>
      <dgm:spPr/>
      <dgm:t>
        <a:bodyPr/>
        <a:lstStyle/>
        <a:p>
          <a:endParaRPr lang="en-US"/>
        </a:p>
      </dgm:t>
    </dgm:pt>
    <dgm:pt modelId="{0CB364D4-E4EE-45F4-8557-C44BAE443493}" type="sibTrans" cxnId="{1EB93249-7C84-4B28-BB76-D709170402C8}">
      <dgm:prSet/>
      <dgm:spPr/>
      <dgm:t>
        <a:bodyPr/>
        <a:lstStyle/>
        <a:p>
          <a:endParaRPr lang="en-US"/>
        </a:p>
      </dgm:t>
    </dgm:pt>
    <dgm:pt modelId="{5A90AF86-1914-4B00-910E-E6600B2378FF}">
      <dgm:prSet phldrT="[Text]" custT="1"/>
      <dgm:spPr/>
      <dgm:t>
        <a:bodyPr/>
        <a:lstStyle/>
        <a:p>
          <a:r>
            <a:rPr lang="pt-BR" sz="1400" b="1" dirty="0" smtClean="0">
              <a:solidFill>
                <a:schemeClr val="tx1"/>
              </a:solidFill>
            </a:rPr>
            <a:t>UFPR UTFPR</a:t>
          </a:r>
          <a:endParaRPr lang="en-US" sz="1400" b="1" dirty="0">
            <a:solidFill>
              <a:schemeClr val="tx1"/>
            </a:solidFill>
          </a:endParaRPr>
        </a:p>
      </dgm:t>
    </dgm:pt>
    <dgm:pt modelId="{3F4A8E8A-34CC-458B-A57E-2B3F042E2073}" type="parTrans" cxnId="{371EB0A0-AF73-4DA9-B095-71235D76C66C}">
      <dgm:prSet/>
      <dgm:spPr/>
      <dgm:t>
        <a:bodyPr/>
        <a:lstStyle/>
        <a:p>
          <a:endParaRPr lang="en-US"/>
        </a:p>
      </dgm:t>
    </dgm:pt>
    <dgm:pt modelId="{47CB3277-BA02-41F1-9C01-30CA9020BF3D}" type="sibTrans" cxnId="{371EB0A0-AF73-4DA9-B095-71235D76C66C}">
      <dgm:prSet/>
      <dgm:spPr/>
      <dgm:t>
        <a:bodyPr/>
        <a:lstStyle/>
        <a:p>
          <a:endParaRPr lang="en-US"/>
        </a:p>
      </dgm:t>
    </dgm:pt>
    <dgm:pt modelId="{09D092C3-A341-42DA-84A9-BAD1C0D3D334}">
      <dgm:prSet phldrT="[Text]" custT="1"/>
      <dgm:spPr/>
      <dgm:t>
        <a:bodyPr/>
        <a:lstStyle/>
        <a:p>
          <a:r>
            <a:rPr lang="pt-BR" sz="1400" b="1" dirty="0" smtClean="0">
              <a:solidFill>
                <a:schemeClr val="tx1"/>
              </a:solidFill>
            </a:rPr>
            <a:t>Estudantes , docentes e técnicos </a:t>
          </a:r>
          <a:endParaRPr lang="en-US" sz="1400" b="1" dirty="0">
            <a:solidFill>
              <a:schemeClr val="tx1"/>
            </a:solidFill>
          </a:endParaRPr>
        </a:p>
      </dgm:t>
    </dgm:pt>
    <dgm:pt modelId="{C39D098A-C068-4F13-BF02-35FF7BDDEDC1}" type="parTrans" cxnId="{16EB0661-C06B-4CF7-86C1-95D5330C2238}">
      <dgm:prSet/>
      <dgm:spPr/>
      <dgm:t>
        <a:bodyPr/>
        <a:lstStyle/>
        <a:p>
          <a:endParaRPr lang="en-US"/>
        </a:p>
      </dgm:t>
    </dgm:pt>
    <dgm:pt modelId="{F28BE8D6-CF8D-48F6-8599-716870A79D78}" type="sibTrans" cxnId="{16EB0661-C06B-4CF7-86C1-95D5330C2238}">
      <dgm:prSet/>
      <dgm:spPr/>
      <dgm:t>
        <a:bodyPr/>
        <a:lstStyle/>
        <a:p>
          <a:endParaRPr lang="en-US"/>
        </a:p>
      </dgm:t>
    </dgm:pt>
    <dgm:pt modelId="{56B226FC-19E8-4A6F-BF76-B23C07616F88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tx1"/>
              </a:solidFill>
            </a:rPr>
            <a:t>NIPITEL -</a:t>
          </a:r>
          <a:r>
            <a:rPr lang="pt-BR" sz="1400" b="1" dirty="0" smtClean="0">
              <a:solidFill>
                <a:schemeClr val="tx1"/>
              </a:solidFill>
            </a:rPr>
            <a:t>Núcleo Interd. De Pesquisa, Assessoramento  Tecnologias Metodologias Integradas oo Ensino das Licenciaturas</a:t>
          </a:r>
          <a:endParaRPr lang="en-US" sz="1400" b="1" dirty="0">
            <a:solidFill>
              <a:schemeClr val="tx1"/>
            </a:solidFill>
          </a:endParaRPr>
        </a:p>
      </dgm:t>
    </dgm:pt>
    <dgm:pt modelId="{DF10463F-DBFA-471F-AC1B-8647704A4567}" type="parTrans" cxnId="{0FB52E09-A669-4FE6-BBC6-3204632D4D18}">
      <dgm:prSet/>
      <dgm:spPr/>
      <dgm:t>
        <a:bodyPr/>
        <a:lstStyle/>
        <a:p>
          <a:endParaRPr lang="en-US"/>
        </a:p>
      </dgm:t>
    </dgm:pt>
    <dgm:pt modelId="{B1FF3661-9A7C-435C-88FA-CB13B6204CCB}" type="sibTrans" cxnId="{0FB52E09-A669-4FE6-BBC6-3204632D4D18}">
      <dgm:prSet/>
      <dgm:spPr/>
      <dgm:t>
        <a:bodyPr/>
        <a:lstStyle/>
        <a:p>
          <a:endParaRPr lang="en-US"/>
        </a:p>
      </dgm:t>
    </dgm:pt>
    <dgm:pt modelId="{B763FFEC-9BFA-4084-BAC9-8F21B5D01DDA}" type="pres">
      <dgm:prSet presAssocID="{BAE519A3-BD6C-4DCD-8D68-8AC26D39EA4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BAD722-9358-4849-9C4B-EF1B280FFE62}" type="pres">
      <dgm:prSet presAssocID="{BAE519A3-BD6C-4DCD-8D68-8AC26D39EA43}" presName="cycle" presStyleCnt="0"/>
      <dgm:spPr/>
    </dgm:pt>
    <dgm:pt modelId="{4E4E9A9A-83AB-4E4E-868D-E4D78918AE59}" type="pres">
      <dgm:prSet presAssocID="{55690B51-DF1D-4C6A-8721-951FCA119B78}" presName="nodeFirs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73C0EE-A2C7-40E7-9889-4E210C14C40E}" type="pres">
      <dgm:prSet presAssocID="{95D9C64F-B269-469E-A3A9-703E99C7CD68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B3A8BB50-B0E6-467B-A0D4-FD3F743AC5F6}" type="pres">
      <dgm:prSet presAssocID="{08DBFFA5-94E8-4035-AD9F-CAF35819A8A7}" presName="nodeFollowingNodes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A9B566-DD2B-41C3-812D-0B2C4C1C94DE}" type="pres">
      <dgm:prSet presAssocID="{D0BC916E-8830-4095-B1FD-B43DB92BBB9D}" presName="nodeFollowingNodes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CA1067-3460-4A6D-B8D1-2D48F00013E3}" type="pres">
      <dgm:prSet presAssocID="{5A90AF86-1914-4B00-910E-E6600B2378FF}" presName="nodeFollowingNodes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F79C50-9F37-47A0-9F8F-09545F5D4803}" type="pres">
      <dgm:prSet presAssocID="{09D092C3-A341-42DA-84A9-BAD1C0D3D334}" presName="nodeFollowingNodes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EF78FE-ACA5-43EA-B61E-C3F797CF808D}" type="pres">
      <dgm:prSet presAssocID="{56B226FC-19E8-4A6F-BF76-B23C07616F88}" presName="nodeFollowingNodes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C81DDD-8AB2-42D0-BDEC-8339D2DCCD4E}" type="presOf" srcId="{BAE519A3-BD6C-4DCD-8D68-8AC26D39EA43}" destId="{B763FFEC-9BFA-4084-BAC9-8F21B5D01DDA}" srcOrd="0" destOrd="0" presId="urn:microsoft.com/office/officeart/2005/8/layout/cycle3"/>
    <dgm:cxn modelId="{475B285D-2AA3-48B6-9A1D-71EB1B7AA28B}" type="presOf" srcId="{95D9C64F-B269-469E-A3A9-703E99C7CD68}" destId="{B373C0EE-A2C7-40E7-9889-4E210C14C40E}" srcOrd="0" destOrd="0" presId="urn:microsoft.com/office/officeart/2005/8/layout/cycle3"/>
    <dgm:cxn modelId="{614406FC-1C6C-4780-B877-FCFED8789A2B}" type="presOf" srcId="{5A90AF86-1914-4B00-910E-E6600B2378FF}" destId="{D2CA1067-3460-4A6D-B8D1-2D48F00013E3}" srcOrd="0" destOrd="0" presId="urn:microsoft.com/office/officeart/2005/8/layout/cycle3"/>
    <dgm:cxn modelId="{371EB0A0-AF73-4DA9-B095-71235D76C66C}" srcId="{BAE519A3-BD6C-4DCD-8D68-8AC26D39EA43}" destId="{5A90AF86-1914-4B00-910E-E6600B2378FF}" srcOrd="3" destOrd="0" parTransId="{3F4A8E8A-34CC-458B-A57E-2B3F042E2073}" sibTransId="{47CB3277-BA02-41F1-9C01-30CA9020BF3D}"/>
    <dgm:cxn modelId="{61A60135-2C85-42ED-B55D-10B6A3F388C5}" type="presOf" srcId="{55690B51-DF1D-4C6A-8721-951FCA119B78}" destId="{4E4E9A9A-83AB-4E4E-868D-E4D78918AE59}" srcOrd="0" destOrd="0" presId="urn:microsoft.com/office/officeart/2005/8/layout/cycle3"/>
    <dgm:cxn modelId="{1EB93249-7C84-4B28-BB76-D709170402C8}" srcId="{BAE519A3-BD6C-4DCD-8D68-8AC26D39EA43}" destId="{D0BC916E-8830-4095-B1FD-B43DB92BBB9D}" srcOrd="2" destOrd="0" parTransId="{06396EC9-9CC6-493F-82EE-8B7B2E0BBB80}" sibTransId="{0CB364D4-E4EE-45F4-8557-C44BAE443493}"/>
    <dgm:cxn modelId="{DC0DD68C-C5F3-41F8-876F-84E32E7CAB7C}" srcId="{BAE519A3-BD6C-4DCD-8D68-8AC26D39EA43}" destId="{55690B51-DF1D-4C6A-8721-951FCA119B78}" srcOrd="0" destOrd="0" parTransId="{D3AD7E31-191C-445C-AF92-5383C12D1E8F}" sibTransId="{95D9C64F-B269-469E-A3A9-703E99C7CD68}"/>
    <dgm:cxn modelId="{F1F33C52-CF82-4D46-B5C9-98FA202C567A}" srcId="{BAE519A3-BD6C-4DCD-8D68-8AC26D39EA43}" destId="{08DBFFA5-94E8-4035-AD9F-CAF35819A8A7}" srcOrd="1" destOrd="0" parTransId="{5647A4AD-8BC1-4DC1-9147-DE4B4958770C}" sibTransId="{8360B539-B5B6-4A32-9A3F-F46CE89EF64C}"/>
    <dgm:cxn modelId="{3106DFE0-39FA-41BB-B2A5-0157D1099B36}" type="presOf" srcId="{08DBFFA5-94E8-4035-AD9F-CAF35819A8A7}" destId="{B3A8BB50-B0E6-467B-A0D4-FD3F743AC5F6}" srcOrd="0" destOrd="0" presId="urn:microsoft.com/office/officeart/2005/8/layout/cycle3"/>
    <dgm:cxn modelId="{6291D281-7EBC-499B-AB8D-A94EB8E0E334}" type="presOf" srcId="{09D092C3-A341-42DA-84A9-BAD1C0D3D334}" destId="{45F79C50-9F37-47A0-9F8F-09545F5D4803}" srcOrd="0" destOrd="0" presId="urn:microsoft.com/office/officeart/2005/8/layout/cycle3"/>
    <dgm:cxn modelId="{16EB0661-C06B-4CF7-86C1-95D5330C2238}" srcId="{BAE519A3-BD6C-4DCD-8D68-8AC26D39EA43}" destId="{09D092C3-A341-42DA-84A9-BAD1C0D3D334}" srcOrd="4" destOrd="0" parTransId="{C39D098A-C068-4F13-BF02-35FF7BDDEDC1}" sibTransId="{F28BE8D6-CF8D-48F6-8599-716870A79D78}"/>
    <dgm:cxn modelId="{0FB52E09-A669-4FE6-BBC6-3204632D4D18}" srcId="{BAE519A3-BD6C-4DCD-8D68-8AC26D39EA43}" destId="{56B226FC-19E8-4A6F-BF76-B23C07616F88}" srcOrd="5" destOrd="0" parTransId="{DF10463F-DBFA-471F-AC1B-8647704A4567}" sibTransId="{B1FF3661-9A7C-435C-88FA-CB13B6204CCB}"/>
    <dgm:cxn modelId="{1902C392-D113-4E20-9BF5-F6F625D1A91B}" type="presOf" srcId="{56B226FC-19E8-4A6F-BF76-B23C07616F88}" destId="{28EF78FE-ACA5-43EA-B61E-C3F797CF808D}" srcOrd="0" destOrd="0" presId="urn:microsoft.com/office/officeart/2005/8/layout/cycle3"/>
    <dgm:cxn modelId="{AF13881F-F112-4554-8BC5-A3B2FBC7B02D}" type="presOf" srcId="{D0BC916E-8830-4095-B1FD-B43DB92BBB9D}" destId="{A2A9B566-DD2B-41C3-812D-0B2C4C1C94DE}" srcOrd="0" destOrd="0" presId="urn:microsoft.com/office/officeart/2005/8/layout/cycle3"/>
    <dgm:cxn modelId="{4F982B88-451C-4F50-A0F8-895FFCACA552}" type="presParOf" srcId="{B763FFEC-9BFA-4084-BAC9-8F21B5D01DDA}" destId="{E4BAD722-9358-4849-9C4B-EF1B280FFE62}" srcOrd="0" destOrd="0" presId="urn:microsoft.com/office/officeart/2005/8/layout/cycle3"/>
    <dgm:cxn modelId="{56A622E5-9BCE-4896-B1D6-867B3CB1DCD4}" type="presParOf" srcId="{E4BAD722-9358-4849-9C4B-EF1B280FFE62}" destId="{4E4E9A9A-83AB-4E4E-868D-E4D78918AE59}" srcOrd="0" destOrd="0" presId="urn:microsoft.com/office/officeart/2005/8/layout/cycle3"/>
    <dgm:cxn modelId="{D3FC7FF0-D235-47EB-83AF-23FDC0BBAF6D}" type="presParOf" srcId="{E4BAD722-9358-4849-9C4B-EF1B280FFE62}" destId="{B373C0EE-A2C7-40E7-9889-4E210C14C40E}" srcOrd="1" destOrd="0" presId="urn:microsoft.com/office/officeart/2005/8/layout/cycle3"/>
    <dgm:cxn modelId="{854A6CB6-10AC-4C86-AE74-0C2011ED9CC2}" type="presParOf" srcId="{E4BAD722-9358-4849-9C4B-EF1B280FFE62}" destId="{B3A8BB50-B0E6-467B-A0D4-FD3F743AC5F6}" srcOrd="2" destOrd="0" presId="urn:microsoft.com/office/officeart/2005/8/layout/cycle3"/>
    <dgm:cxn modelId="{7659DA8E-1183-4AF2-9850-D89F4581D3A0}" type="presParOf" srcId="{E4BAD722-9358-4849-9C4B-EF1B280FFE62}" destId="{A2A9B566-DD2B-41C3-812D-0B2C4C1C94DE}" srcOrd="3" destOrd="0" presId="urn:microsoft.com/office/officeart/2005/8/layout/cycle3"/>
    <dgm:cxn modelId="{BC50274B-4EB5-4A7C-9CAB-F98CC1E3CD60}" type="presParOf" srcId="{E4BAD722-9358-4849-9C4B-EF1B280FFE62}" destId="{D2CA1067-3460-4A6D-B8D1-2D48F00013E3}" srcOrd="4" destOrd="0" presId="urn:microsoft.com/office/officeart/2005/8/layout/cycle3"/>
    <dgm:cxn modelId="{BCB30CE2-ED61-4D43-B76B-F0D52F4638D9}" type="presParOf" srcId="{E4BAD722-9358-4849-9C4B-EF1B280FFE62}" destId="{45F79C50-9F37-47A0-9F8F-09545F5D4803}" srcOrd="5" destOrd="0" presId="urn:microsoft.com/office/officeart/2005/8/layout/cycle3"/>
    <dgm:cxn modelId="{D07D59D1-F45D-46E1-9C91-019FF1C2A599}" type="presParOf" srcId="{E4BAD722-9358-4849-9C4B-EF1B280FFE62}" destId="{28EF78FE-ACA5-43EA-B61E-C3F797CF808D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8184E77-5C70-4656-B40D-FC776FC44A7E}">
      <dsp:nvSpPr>
        <dsp:cNvPr id="0" name=""/>
        <dsp:cNvSpPr/>
      </dsp:nvSpPr>
      <dsp:spPr>
        <a:xfrm rot="5400000">
          <a:off x="269290" y="3003959"/>
          <a:ext cx="798023" cy="132789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EE6576-10B7-40A9-A902-49D91818D854}">
      <dsp:nvSpPr>
        <dsp:cNvPr id="0" name=""/>
        <dsp:cNvSpPr/>
      </dsp:nvSpPr>
      <dsp:spPr>
        <a:xfrm>
          <a:off x="136080" y="3400713"/>
          <a:ext cx="1198829" cy="10508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Idéia julho-2013</a:t>
          </a:r>
          <a:endParaRPr lang="en-US" sz="1800" kern="1200" dirty="0"/>
        </a:p>
      </dsp:txBody>
      <dsp:txXfrm>
        <a:off x="136080" y="3400713"/>
        <a:ext cx="1198829" cy="1050844"/>
      </dsp:txXfrm>
    </dsp:sp>
    <dsp:sp modelId="{BEEA65F5-CA24-4DEE-BD50-2C13B32D0CD0}">
      <dsp:nvSpPr>
        <dsp:cNvPr id="0" name=""/>
        <dsp:cNvSpPr/>
      </dsp:nvSpPr>
      <dsp:spPr>
        <a:xfrm>
          <a:off x="1108716" y="2906199"/>
          <a:ext cx="226194" cy="226194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D2586B-A2B4-4175-8955-D536E22DDF84}">
      <dsp:nvSpPr>
        <dsp:cNvPr id="0" name=""/>
        <dsp:cNvSpPr/>
      </dsp:nvSpPr>
      <dsp:spPr>
        <a:xfrm rot="5400000">
          <a:off x="1736892" y="2640800"/>
          <a:ext cx="798023" cy="1327893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203FE7-3F1C-42E2-AA71-FD9BF850B23C}">
      <dsp:nvSpPr>
        <dsp:cNvPr id="0" name=""/>
        <dsp:cNvSpPr/>
      </dsp:nvSpPr>
      <dsp:spPr>
        <a:xfrm>
          <a:off x="1603682" y="3037554"/>
          <a:ext cx="1198829" cy="10508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Proposta de Projeto</a:t>
          </a:r>
          <a:endParaRPr lang="en-US" sz="1800" kern="1200" dirty="0"/>
        </a:p>
      </dsp:txBody>
      <dsp:txXfrm>
        <a:off x="1603682" y="3037554"/>
        <a:ext cx="1198829" cy="1050844"/>
      </dsp:txXfrm>
    </dsp:sp>
    <dsp:sp modelId="{F0750A1D-732D-4ACE-A451-7D53DA9932F3}">
      <dsp:nvSpPr>
        <dsp:cNvPr id="0" name=""/>
        <dsp:cNvSpPr/>
      </dsp:nvSpPr>
      <dsp:spPr>
        <a:xfrm>
          <a:off x="2576317" y="2543039"/>
          <a:ext cx="226194" cy="226194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A1BB8D-4491-4069-A197-D79F5E3C9F44}">
      <dsp:nvSpPr>
        <dsp:cNvPr id="0" name=""/>
        <dsp:cNvSpPr/>
      </dsp:nvSpPr>
      <dsp:spPr>
        <a:xfrm rot="5400000">
          <a:off x="3204493" y="2277641"/>
          <a:ext cx="798023" cy="1327893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37C4E6-C947-4FE7-ABEE-F4A5694828EC}">
      <dsp:nvSpPr>
        <dsp:cNvPr id="0" name=""/>
        <dsp:cNvSpPr/>
      </dsp:nvSpPr>
      <dsp:spPr>
        <a:xfrm>
          <a:off x="3020914" y="2674395"/>
          <a:ext cx="1299567" cy="10508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Projeto Estrátégico</a:t>
          </a:r>
          <a:endParaRPr lang="en-US" sz="1800" kern="1200" dirty="0"/>
        </a:p>
      </dsp:txBody>
      <dsp:txXfrm>
        <a:off x="3020914" y="2674395"/>
        <a:ext cx="1299567" cy="1050844"/>
      </dsp:txXfrm>
    </dsp:sp>
    <dsp:sp modelId="{39F01D3F-7FBD-4410-A789-DE52DB9C90CA}">
      <dsp:nvSpPr>
        <dsp:cNvPr id="0" name=""/>
        <dsp:cNvSpPr/>
      </dsp:nvSpPr>
      <dsp:spPr>
        <a:xfrm>
          <a:off x="4043918" y="2179880"/>
          <a:ext cx="226194" cy="226194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B77021-71CA-4063-B71F-B226B95E84CD}">
      <dsp:nvSpPr>
        <dsp:cNvPr id="0" name=""/>
        <dsp:cNvSpPr/>
      </dsp:nvSpPr>
      <dsp:spPr>
        <a:xfrm rot="5400000">
          <a:off x="4672094" y="1914481"/>
          <a:ext cx="798023" cy="1327893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C3733-7B2A-4EE4-A15A-1396AC1B0FC9}">
      <dsp:nvSpPr>
        <dsp:cNvPr id="0" name=""/>
        <dsp:cNvSpPr/>
      </dsp:nvSpPr>
      <dsp:spPr>
        <a:xfrm>
          <a:off x="4443949" y="2311235"/>
          <a:ext cx="1388699" cy="10508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Termo de Cooperação</a:t>
          </a:r>
          <a:endParaRPr lang="en-US" sz="1800" kern="1200" dirty="0"/>
        </a:p>
      </dsp:txBody>
      <dsp:txXfrm>
        <a:off x="4443949" y="2311235"/>
        <a:ext cx="1388699" cy="1050844"/>
      </dsp:txXfrm>
    </dsp:sp>
    <dsp:sp modelId="{5DA57D79-3E08-49C7-8299-93579D9585BD}">
      <dsp:nvSpPr>
        <dsp:cNvPr id="0" name=""/>
        <dsp:cNvSpPr/>
      </dsp:nvSpPr>
      <dsp:spPr>
        <a:xfrm>
          <a:off x="5511520" y="1816720"/>
          <a:ext cx="226194" cy="226194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7229CE-E870-4C08-A5C3-34E534890A66}">
      <dsp:nvSpPr>
        <dsp:cNvPr id="0" name=""/>
        <dsp:cNvSpPr/>
      </dsp:nvSpPr>
      <dsp:spPr>
        <a:xfrm rot="5400000">
          <a:off x="6139696" y="1551322"/>
          <a:ext cx="798023" cy="13278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15AD3E-2DFB-4937-9BBC-6F059C194266}">
      <dsp:nvSpPr>
        <dsp:cNvPr id="0" name=""/>
        <dsp:cNvSpPr/>
      </dsp:nvSpPr>
      <dsp:spPr>
        <a:xfrm>
          <a:off x="6006486" y="1948076"/>
          <a:ext cx="1198829" cy="10508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Portaria Grupo de Implementação</a:t>
          </a:r>
          <a:endParaRPr lang="en-US" sz="1800" kern="1200" dirty="0"/>
        </a:p>
      </dsp:txBody>
      <dsp:txXfrm>
        <a:off x="6006486" y="1948076"/>
        <a:ext cx="1198829" cy="1050844"/>
      </dsp:txXfrm>
    </dsp:sp>
    <dsp:sp modelId="{351BACD6-E162-402C-BCE4-932AEAE626CD}">
      <dsp:nvSpPr>
        <dsp:cNvPr id="0" name=""/>
        <dsp:cNvSpPr/>
      </dsp:nvSpPr>
      <dsp:spPr>
        <a:xfrm>
          <a:off x="6979121" y="1453561"/>
          <a:ext cx="226194" cy="226194"/>
        </a:xfrm>
        <a:prstGeom prst="triangle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DA0C86-75C2-4739-97BA-5D003575D160}">
      <dsp:nvSpPr>
        <dsp:cNvPr id="0" name=""/>
        <dsp:cNvSpPr/>
      </dsp:nvSpPr>
      <dsp:spPr>
        <a:xfrm rot="5400000">
          <a:off x="7607297" y="1188162"/>
          <a:ext cx="798023" cy="132789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FB77B1-156E-4E77-A015-57BB6E2D1C5C}">
      <dsp:nvSpPr>
        <dsp:cNvPr id="0" name=""/>
        <dsp:cNvSpPr/>
      </dsp:nvSpPr>
      <dsp:spPr>
        <a:xfrm>
          <a:off x="7366384" y="1584916"/>
          <a:ext cx="1414235" cy="10508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Resoluções </a:t>
          </a:r>
          <a:endParaRPr lang="en-US" sz="1800" kern="1200" dirty="0"/>
        </a:p>
      </dsp:txBody>
      <dsp:txXfrm>
        <a:off x="7366384" y="1584916"/>
        <a:ext cx="1414235" cy="105084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FA9069F-620F-4A82-BB58-81101B5A2B23}">
      <dsp:nvSpPr>
        <dsp:cNvPr id="0" name=""/>
        <dsp:cNvSpPr/>
      </dsp:nvSpPr>
      <dsp:spPr>
        <a:xfrm>
          <a:off x="3228251" y="2113910"/>
          <a:ext cx="2686871" cy="2324252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400" b="1" kern="1200" dirty="0" smtClean="0">
              <a:solidFill>
                <a:srgbClr val="C00000"/>
              </a:solidFill>
            </a:rPr>
            <a:t>PEA REA</a:t>
          </a:r>
          <a:endParaRPr lang="en-US" sz="4400" b="1" kern="1200" dirty="0">
            <a:solidFill>
              <a:srgbClr val="C00000"/>
            </a:solidFill>
          </a:endParaRPr>
        </a:p>
      </dsp:txBody>
      <dsp:txXfrm>
        <a:off x="3228251" y="2113910"/>
        <a:ext cx="2686871" cy="2324252"/>
      </dsp:txXfrm>
    </dsp:sp>
    <dsp:sp modelId="{FB05CF2D-B92C-465F-AFA5-5C7F124FB973}">
      <dsp:nvSpPr>
        <dsp:cNvPr id="0" name=""/>
        <dsp:cNvSpPr/>
      </dsp:nvSpPr>
      <dsp:spPr>
        <a:xfrm>
          <a:off x="4910749" y="1001912"/>
          <a:ext cx="1013748" cy="873478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DCA9A8-F0AB-4FF1-9E56-BB5088141179}">
      <dsp:nvSpPr>
        <dsp:cNvPr id="0" name=""/>
        <dsp:cNvSpPr/>
      </dsp:nvSpPr>
      <dsp:spPr>
        <a:xfrm>
          <a:off x="3475751" y="0"/>
          <a:ext cx="2201872" cy="1904878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b="1" kern="1200" dirty="0" smtClean="0">
              <a:solidFill>
                <a:schemeClr val="tx1"/>
              </a:solidFill>
            </a:rPr>
            <a:t>Palestras</a:t>
          </a:r>
          <a:endParaRPr lang="en-US" sz="2300" b="1" kern="1200" dirty="0">
            <a:solidFill>
              <a:schemeClr val="tx1"/>
            </a:solidFill>
          </a:endParaRPr>
        </a:p>
      </dsp:txBody>
      <dsp:txXfrm>
        <a:off x="3475751" y="0"/>
        <a:ext cx="2201872" cy="1904878"/>
      </dsp:txXfrm>
    </dsp:sp>
    <dsp:sp modelId="{EA5BE440-93B2-4118-B979-8E8D4B389D5F}">
      <dsp:nvSpPr>
        <dsp:cNvPr id="0" name=""/>
        <dsp:cNvSpPr/>
      </dsp:nvSpPr>
      <dsp:spPr>
        <a:xfrm>
          <a:off x="6093873" y="2634851"/>
          <a:ext cx="1013748" cy="873478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51996-ADEA-46F6-8250-A9E0F126C1C8}">
      <dsp:nvSpPr>
        <dsp:cNvPr id="0" name=""/>
        <dsp:cNvSpPr/>
      </dsp:nvSpPr>
      <dsp:spPr>
        <a:xfrm>
          <a:off x="5495123" y="1171627"/>
          <a:ext cx="2201872" cy="1904878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b="1" kern="1200" dirty="0" smtClean="0">
              <a:solidFill>
                <a:schemeClr val="tx1"/>
              </a:solidFill>
            </a:rPr>
            <a:t>Manual de Boas Práticas</a:t>
          </a:r>
          <a:endParaRPr lang="en-US" sz="2300" b="1" kern="1200" dirty="0">
            <a:solidFill>
              <a:schemeClr val="tx1"/>
            </a:solidFill>
          </a:endParaRPr>
        </a:p>
      </dsp:txBody>
      <dsp:txXfrm>
        <a:off x="5495123" y="1171627"/>
        <a:ext cx="2201872" cy="1904878"/>
      </dsp:txXfrm>
    </dsp:sp>
    <dsp:sp modelId="{A05AD77E-DC1E-4DC4-9542-ADEBA04CCE0C}">
      <dsp:nvSpPr>
        <dsp:cNvPr id="0" name=""/>
        <dsp:cNvSpPr/>
      </dsp:nvSpPr>
      <dsp:spPr>
        <a:xfrm>
          <a:off x="5271999" y="4478134"/>
          <a:ext cx="1013748" cy="873478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E77B56-71CB-4A9A-B03C-1E1A903499E8}">
      <dsp:nvSpPr>
        <dsp:cNvPr id="0" name=""/>
        <dsp:cNvSpPr/>
      </dsp:nvSpPr>
      <dsp:spPr>
        <a:xfrm>
          <a:off x="5495123" y="3474911"/>
          <a:ext cx="2201872" cy="1904878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-1785908"/>
            <a:satOff val="10760"/>
            <a:lumOff val="86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b="1" kern="1200" dirty="0" smtClean="0">
              <a:solidFill>
                <a:schemeClr val="tx1"/>
              </a:solidFill>
            </a:rPr>
            <a:t>Eventos </a:t>
          </a:r>
          <a:endParaRPr lang="en-US" sz="2300" b="1" kern="1200" dirty="0">
            <a:solidFill>
              <a:schemeClr val="tx1"/>
            </a:solidFill>
          </a:endParaRPr>
        </a:p>
      </dsp:txBody>
      <dsp:txXfrm>
        <a:off x="5495123" y="3474911"/>
        <a:ext cx="2201872" cy="1904878"/>
      </dsp:txXfrm>
    </dsp:sp>
    <dsp:sp modelId="{8507DC5C-7501-4EF0-9571-6C9B0014E0F6}">
      <dsp:nvSpPr>
        <dsp:cNvPr id="0" name=""/>
        <dsp:cNvSpPr/>
      </dsp:nvSpPr>
      <dsp:spPr>
        <a:xfrm>
          <a:off x="3233251" y="4669473"/>
          <a:ext cx="1013748" cy="873478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B6EED6-B3BA-42F7-BAEB-7AA83A26EE0B}">
      <dsp:nvSpPr>
        <dsp:cNvPr id="0" name=""/>
        <dsp:cNvSpPr/>
      </dsp:nvSpPr>
      <dsp:spPr>
        <a:xfrm>
          <a:off x="3475751" y="4647849"/>
          <a:ext cx="2201872" cy="1904878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-2678862"/>
            <a:satOff val="16139"/>
            <a:lumOff val="1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b="1" kern="1200" dirty="0" smtClean="0">
              <a:solidFill>
                <a:schemeClr val="tx1"/>
              </a:solidFill>
            </a:rPr>
            <a:t>Facebook </a:t>
          </a:r>
          <a:endParaRPr lang="en-US" sz="2300" b="1" kern="1200" dirty="0">
            <a:solidFill>
              <a:schemeClr val="tx1"/>
            </a:solidFill>
          </a:endParaRPr>
        </a:p>
      </dsp:txBody>
      <dsp:txXfrm>
        <a:off x="3475751" y="4647849"/>
        <a:ext cx="2201872" cy="1904878"/>
      </dsp:txXfrm>
    </dsp:sp>
    <dsp:sp modelId="{06AD4608-02F7-4887-A239-7415D6E5C61C}">
      <dsp:nvSpPr>
        <dsp:cNvPr id="0" name=""/>
        <dsp:cNvSpPr/>
      </dsp:nvSpPr>
      <dsp:spPr>
        <a:xfrm>
          <a:off x="2030753" y="3037189"/>
          <a:ext cx="1013748" cy="873478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D95CFD-90EF-4657-AD86-7D2D1D50A7EA}">
      <dsp:nvSpPr>
        <dsp:cNvPr id="0" name=""/>
        <dsp:cNvSpPr/>
      </dsp:nvSpPr>
      <dsp:spPr>
        <a:xfrm>
          <a:off x="1447004" y="3476222"/>
          <a:ext cx="2201872" cy="1904878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-3571816"/>
            <a:satOff val="21519"/>
            <a:lumOff val="17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b="1" kern="1200" dirty="0" smtClean="0">
              <a:solidFill>
                <a:schemeClr val="tx1"/>
              </a:solidFill>
            </a:rPr>
            <a:t>Site -portal</a:t>
          </a:r>
          <a:endParaRPr lang="en-US" sz="2300" b="1" kern="1200" dirty="0">
            <a:solidFill>
              <a:schemeClr val="tx1"/>
            </a:solidFill>
          </a:endParaRPr>
        </a:p>
      </dsp:txBody>
      <dsp:txXfrm>
        <a:off x="1447004" y="3476222"/>
        <a:ext cx="2201872" cy="1904878"/>
      </dsp:txXfrm>
    </dsp:sp>
    <dsp:sp modelId="{8D675D5F-18F7-4F20-AA95-10551238D47F}">
      <dsp:nvSpPr>
        <dsp:cNvPr id="0" name=""/>
        <dsp:cNvSpPr/>
      </dsp:nvSpPr>
      <dsp:spPr>
        <a:xfrm>
          <a:off x="1447004" y="1169006"/>
          <a:ext cx="2201872" cy="1904878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b="1" kern="1200" dirty="0" smtClean="0">
              <a:solidFill>
                <a:schemeClr val="tx1"/>
              </a:solidFill>
            </a:rPr>
            <a:t>PIBIT</a:t>
          </a:r>
          <a:endParaRPr lang="en-US" sz="2300" b="1" kern="1200" dirty="0">
            <a:solidFill>
              <a:schemeClr val="tx1"/>
            </a:solidFill>
          </a:endParaRPr>
        </a:p>
      </dsp:txBody>
      <dsp:txXfrm>
        <a:off x="1447004" y="1169006"/>
        <a:ext cx="2201872" cy="190487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BB0C748-58C9-41A1-A378-B98D46608CC1}">
      <dsp:nvSpPr>
        <dsp:cNvPr id="0" name=""/>
        <dsp:cNvSpPr/>
      </dsp:nvSpPr>
      <dsp:spPr>
        <a:xfrm>
          <a:off x="-7084163" y="-1082927"/>
          <a:ext cx="8430551" cy="8430551"/>
        </a:xfrm>
        <a:prstGeom prst="blockArc">
          <a:avLst>
            <a:gd name="adj1" fmla="val 18900000"/>
            <a:gd name="adj2" fmla="val 2700000"/>
            <a:gd name="adj3" fmla="val 256"/>
          </a:avLst>
        </a:pr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22A8EC-724C-4B0D-8514-BF6070699DDB}">
      <dsp:nvSpPr>
        <dsp:cNvPr id="0" name=""/>
        <dsp:cNvSpPr/>
      </dsp:nvSpPr>
      <dsp:spPr>
        <a:xfrm>
          <a:off x="587895" y="391418"/>
          <a:ext cx="7531071" cy="78333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1774" tIns="106680" rIns="106680" bIns="10668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200" kern="1200" dirty="0" smtClean="0">
              <a:solidFill>
                <a:schemeClr val="tx1"/>
              </a:solidFill>
            </a:rPr>
            <a:t>Repositório Digital -SIBI</a:t>
          </a:r>
          <a:endParaRPr lang="en-US" sz="4200" kern="1200" dirty="0">
            <a:solidFill>
              <a:schemeClr val="tx1"/>
            </a:solidFill>
          </a:endParaRPr>
        </a:p>
      </dsp:txBody>
      <dsp:txXfrm>
        <a:off x="587895" y="391418"/>
        <a:ext cx="7531071" cy="783337"/>
      </dsp:txXfrm>
    </dsp:sp>
    <dsp:sp modelId="{E5FC9C4C-46BF-4BF5-9C20-74A996CAC273}">
      <dsp:nvSpPr>
        <dsp:cNvPr id="0" name=""/>
        <dsp:cNvSpPr/>
      </dsp:nvSpPr>
      <dsp:spPr>
        <a:xfrm>
          <a:off x="98309" y="293501"/>
          <a:ext cx="979171" cy="9791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89CC86-C182-4D36-A4A0-1D74B4E256F0}">
      <dsp:nvSpPr>
        <dsp:cNvPr id="0" name=""/>
        <dsp:cNvSpPr/>
      </dsp:nvSpPr>
      <dsp:spPr>
        <a:xfrm>
          <a:off x="1149212" y="1566048"/>
          <a:ext cx="6969755" cy="783337"/>
        </a:xfrm>
        <a:prstGeom prst="rect">
          <a:avLst/>
        </a:prstGeom>
        <a:solidFill>
          <a:schemeClr val="accent1">
            <a:shade val="80000"/>
            <a:hueOff val="76561"/>
            <a:satOff val="-1098"/>
            <a:lumOff val="64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1774" tIns="106680" rIns="106680" bIns="10668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200" kern="1200" dirty="0" smtClean="0">
              <a:solidFill>
                <a:schemeClr val="tx1"/>
              </a:solidFill>
            </a:rPr>
            <a:t>Comunidade PEA - REA</a:t>
          </a:r>
          <a:endParaRPr lang="en-US" sz="4200" kern="1200" dirty="0">
            <a:solidFill>
              <a:schemeClr val="tx1"/>
            </a:solidFill>
          </a:endParaRPr>
        </a:p>
      </dsp:txBody>
      <dsp:txXfrm>
        <a:off x="1149212" y="1566048"/>
        <a:ext cx="6969755" cy="783337"/>
      </dsp:txXfrm>
    </dsp:sp>
    <dsp:sp modelId="{813E1C4D-E72C-4310-AE01-2EB949ECFCBA}">
      <dsp:nvSpPr>
        <dsp:cNvPr id="0" name=""/>
        <dsp:cNvSpPr/>
      </dsp:nvSpPr>
      <dsp:spPr>
        <a:xfrm>
          <a:off x="659626" y="1468131"/>
          <a:ext cx="979171" cy="9791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76561"/>
              <a:satOff val="-1098"/>
              <a:lumOff val="64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72A34A-05CE-426B-A84F-189F7EF00375}">
      <dsp:nvSpPr>
        <dsp:cNvPr id="0" name=""/>
        <dsp:cNvSpPr/>
      </dsp:nvSpPr>
      <dsp:spPr>
        <a:xfrm>
          <a:off x="1321491" y="2740679"/>
          <a:ext cx="6797475" cy="783337"/>
        </a:xfrm>
        <a:prstGeom prst="rect">
          <a:avLst/>
        </a:prstGeom>
        <a:solidFill>
          <a:schemeClr val="accent1">
            <a:shade val="80000"/>
            <a:hueOff val="153123"/>
            <a:satOff val="-2196"/>
            <a:lumOff val="128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1774" tIns="106680" rIns="106680" bIns="10668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200" kern="1200" dirty="0" smtClean="0">
              <a:solidFill>
                <a:schemeClr val="tx1"/>
              </a:solidFill>
            </a:rPr>
            <a:t>Autodepósito</a:t>
          </a:r>
          <a:endParaRPr lang="en-US" sz="4200" kern="1200" dirty="0">
            <a:solidFill>
              <a:schemeClr val="tx1"/>
            </a:solidFill>
          </a:endParaRPr>
        </a:p>
      </dsp:txBody>
      <dsp:txXfrm>
        <a:off x="1321491" y="2740679"/>
        <a:ext cx="6797475" cy="783337"/>
      </dsp:txXfrm>
    </dsp:sp>
    <dsp:sp modelId="{A7476D5C-65D6-4841-88B9-5AB2B3195A5C}">
      <dsp:nvSpPr>
        <dsp:cNvPr id="0" name=""/>
        <dsp:cNvSpPr/>
      </dsp:nvSpPr>
      <dsp:spPr>
        <a:xfrm>
          <a:off x="831905" y="2642762"/>
          <a:ext cx="979171" cy="9791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153123"/>
              <a:satOff val="-2196"/>
              <a:lumOff val="128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63F54F-8DFE-421C-8993-F54C2CAD8650}">
      <dsp:nvSpPr>
        <dsp:cNvPr id="0" name=""/>
        <dsp:cNvSpPr/>
      </dsp:nvSpPr>
      <dsp:spPr>
        <a:xfrm>
          <a:off x="1149212" y="3915309"/>
          <a:ext cx="6969755" cy="783337"/>
        </a:xfrm>
        <a:prstGeom prst="rect">
          <a:avLst/>
        </a:prstGeom>
        <a:solidFill>
          <a:schemeClr val="accent1">
            <a:shade val="80000"/>
            <a:hueOff val="229684"/>
            <a:satOff val="-3294"/>
            <a:lumOff val="1921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1774" tIns="106680" rIns="106680" bIns="10668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200" kern="1200" dirty="0" smtClean="0">
              <a:solidFill>
                <a:schemeClr val="tx1"/>
              </a:solidFill>
            </a:rPr>
            <a:t>Metadados, publicação,</a:t>
          </a:r>
          <a:endParaRPr lang="en-US" sz="4200" kern="1200" dirty="0">
            <a:solidFill>
              <a:schemeClr val="tx1"/>
            </a:solidFill>
          </a:endParaRPr>
        </a:p>
      </dsp:txBody>
      <dsp:txXfrm>
        <a:off x="1149212" y="3915309"/>
        <a:ext cx="6969755" cy="783337"/>
      </dsp:txXfrm>
    </dsp:sp>
    <dsp:sp modelId="{30069A7E-4E11-40F7-BCC6-B044DEA752F9}">
      <dsp:nvSpPr>
        <dsp:cNvPr id="0" name=""/>
        <dsp:cNvSpPr/>
      </dsp:nvSpPr>
      <dsp:spPr>
        <a:xfrm>
          <a:off x="659626" y="3817392"/>
          <a:ext cx="979171" cy="9791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229684"/>
              <a:satOff val="-3294"/>
              <a:lumOff val="192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46EDA7-B3B9-4AB2-9D59-2B3315645A07}">
      <dsp:nvSpPr>
        <dsp:cNvPr id="0" name=""/>
        <dsp:cNvSpPr/>
      </dsp:nvSpPr>
      <dsp:spPr>
        <a:xfrm>
          <a:off x="587895" y="5089940"/>
          <a:ext cx="7531071" cy="783337"/>
        </a:xfrm>
        <a:prstGeom prst="rect">
          <a:avLst/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1774" tIns="106680" rIns="106680" bIns="10668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200" kern="1200" dirty="0" smtClean="0">
              <a:solidFill>
                <a:schemeClr val="tx1"/>
              </a:solidFill>
            </a:rPr>
            <a:t>Consulta, infraestrutura</a:t>
          </a:r>
          <a:r>
            <a:rPr lang="pt-BR" sz="4200" kern="1200" dirty="0" smtClean="0"/>
            <a:t>.</a:t>
          </a:r>
          <a:endParaRPr lang="en-US" sz="4200" kern="1200" dirty="0"/>
        </a:p>
      </dsp:txBody>
      <dsp:txXfrm>
        <a:off x="587895" y="5089940"/>
        <a:ext cx="7531071" cy="783337"/>
      </dsp:txXfrm>
    </dsp:sp>
    <dsp:sp modelId="{589819DD-648C-499E-A058-811021A60238}">
      <dsp:nvSpPr>
        <dsp:cNvPr id="0" name=""/>
        <dsp:cNvSpPr/>
      </dsp:nvSpPr>
      <dsp:spPr>
        <a:xfrm>
          <a:off x="98309" y="4992023"/>
          <a:ext cx="979171" cy="9791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306246"/>
              <a:satOff val="-4392"/>
              <a:lumOff val="256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373C0EE-A2C7-40E7-9889-4E210C14C40E}">
      <dsp:nvSpPr>
        <dsp:cNvPr id="0" name=""/>
        <dsp:cNvSpPr/>
      </dsp:nvSpPr>
      <dsp:spPr>
        <a:xfrm>
          <a:off x="1104142" y="-5164"/>
          <a:ext cx="6648699" cy="6648699"/>
        </a:xfrm>
        <a:prstGeom prst="circularArrow">
          <a:avLst>
            <a:gd name="adj1" fmla="val 5274"/>
            <a:gd name="adj2" fmla="val 312630"/>
            <a:gd name="adj3" fmla="val 14220578"/>
            <a:gd name="adj4" fmla="val 17131440"/>
            <a:gd name="adj5" fmla="val 547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4E9A9A-83AB-4E4E-868D-E4D78918AE59}">
      <dsp:nvSpPr>
        <dsp:cNvPr id="0" name=""/>
        <dsp:cNvSpPr/>
      </dsp:nvSpPr>
      <dsp:spPr>
        <a:xfrm>
          <a:off x="3159192" y="2789"/>
          <a:ext cx="2538598" cy="12692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solidFill>
                <a:schemeClr val="tx1"/>
              </a:solidFill>
            </a:rPr>
            <a:t>Gestão Pedagógica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solidFill>
                <a:schemeClr val="tx1"/>
              </a:solidFill>
            </a:rPr>
            <a:t>PROGRAD 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3159192" y="2789"/>
        <a:ext cx="2538598" cy="1269299"/>
      </dsp:txXfrm>
    </dsp:sp>
    <dsp:sp modelId="{B3A8BB50-B0E6-467B-A0D4-FD3F743AC5F6}">
      <dsp:nvSpPr>
        <dsp:cNvPr id="0" name=""/>
        <dsp:cNvSpPr/>
      </dsp:nvSpPr>
      <dsp:spPr>
        <a:xfrm>
          <a:off x="5495072" y="1351409"/>
          <a:ext cx="2538598" cy="12692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solidFill>
                <a:schemeClr val="tx1"/>
              </a:solidFill>
            </a:rPr>
            <a:t>Gestão Tecnológica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solidFill>
                <a:schemeClr val="tx1"/>
              </a:solidFill>
            </a:rPr>
            <a:t>SIBI  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5495072" y="1351409"/>
        <a:ext cx="2538598" cy="1269299"/>
      </dsp:txXfrm>
    </dsp:sp>
    <dsp:sp modelId="{A2A9B566-DD2B-41C3-812D-0B2C4C1C94DE}">
      <dsp:nvSpPr>
        <dsp:cNvPr id="0" name=""/>
        <dsp:cNvSpPr/>
      </dsp:nvSpPr>
      <dsp:spPr>
        <a:xfrm>
          <a:off x="5495072" y="4048651"/>
          <a:ext cx="2538598" cy="126929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solidFill>
                <a:schemeClr val="tx1"/>
              </a:solidFill>
            </a:rPr>
            <a:t>Gestão  Política e Financeira  - 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5495072" y="4048651"/>
        <a:ext cx="2538598" cy="1269299"/>
      </dsp:txXfrm>
    </dsp:sp>
    <dsp:sp modelId="{D2CA1067-3460-4A6D-B8D1-2D48F00013E3}">
      <dsp:nvSpPr>
        <dsp:cNvPr id="0" name=""/>
        <dsp:cNvSpPr/>
      </dsp:nvSpPr>
      <dsp:spPr>
        <a:xfrm>
          <a:off x="3159192" y="5397271"/>
          <a:ext cx="2538598" cy="12692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solidFill>
                <a:schemeClr val="tx1"/>
              </a:solidFill>
            </a:rPr>
            <a:t>UFPR UTFPR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3159192" y="5397271"/>
        <a:ext cx="2538598" cy="1269299"/>
      </dsp:txXfrm>
    </dsp:sp>
    <dsp:sp modelId="{45F79C50-9F37-47A0-9F8F-09545F5D4803}">
      <dsp:nvSpPr>
        <dsp:cNvPr id="0" name=""/>
        <dsp:cNvSpPr/>
      </dsp:nvSpPr>
      <dsp:spPr>
        <a:xfrm>
          <a:off x="823313" y="4048651"/>
          <a:ext cx="2538598" cy="126929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solidFill>
                <a:schemeClr val="tx1"/>
              </a:solidFill>
            </a:rPr>
            <a:t>Estudantes , docentes e técnicos 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823313" y="4048651"/>
        <a:ext cx="2538598" cy="1269299"/>
      </dsp:txXfrm>
    </dsp:sp>
    <dsp:sp modelId="{28EF78FE-ACA5-43EA-B61E-C3F797CF808D}">
      <dsp:nvSpPr>
        <dsp:cNvPr id="0" name=""/>
        <dsp:cNvSpPr/>
      </dsp:nvSpPr>
      <dsp:spPr>
        <a:xfrm>
          <a:off x="823313" y="1351409"/>
          <a:ext cx="2538598" cy="12692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NIPITEL -</a:t>
          </a:r>
          <a:r>
            <a:rPr lang="pt-BR" sz="1400" b="1" kern="1200" dirty="0" smtClean="0">
              <a:solidFill>
                <a:schemeClr val="tx1"/>
              </a:solidFill>
            </a:rPr>
            <a:t>Núcleo Interd. De Pesquisa, Assessoramento  Tecnologias Metodologias Integradas oo Ensino das Licenciaturas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823313" y="1351409"/>
        <a:ext cx="2538598" cy="12692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824183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Shape 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20114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reaparana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ortunidadproject.eu/pt/recursos/regional-agenda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reaparana@ufpr.br" TargetMode="External"/><Relationship Id="rId5" Type="http://schemas.openxmlformats.org/officeDocument/2006/relationships/hyperlink" Target="http://www.reaparana.com.br/" TargetMode="Externa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/>
        </p:nvSpPr>
        <p:spPr>
          <a:xfrm>
            <a:off x="2075250" y="5276250"/>
            <a:ext cx="5274592" cy="5917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 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PARANÁ</a:t>
            </a:r>
          </a:p>
        </p:txBody>
      </p:sp>
      <p:sp>
        <p:nvSpPr>
          <p:cNvPr id="49" name="Shape 49"/>
          <p:cNvSpPr txBox="1"/>
          <p:nvPr/>
        </p:nvSpPr>
        <p:spPr>
          <a:xfrm>
            <a:off x="660704" y="1916832"/>
            <a:ext cx="8056624" cy="646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pt-BR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educação aberta no Brasil: identificando desafios, buscando oportunidades </a:t>
            </a:r>
            <a:endParaRPr lang="pt-BR" sz="3200" b="1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ct val="25000"/>
            </a:pPr>
            <a:endParaRPr lang="pt-BR" sz="3200" b="1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ct val="25000"/>
            </a:pPr>
            <a:r>
              <a:rPr lang="en-US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Andreia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Inamorato dos Santos - IPTS</a:t>
            </a:r>
          </a:p>
          <a:p>
            <a:pPr lvl="0" algn="ctr">
              <a:buClr>
                <a:schemeClr val="dk1"/>
              </a:buClr>
              <a:buSzPct val="25000"/>
            </a:pPr>
            <a:r>
              <a:rPr lang="en-US" sz="1600" b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Itana</a:t>
            </a:r>
            <a:r>
              <a:rPr lang="en-US" sz="16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Maria de Souza </a:t>
            </a:r>
            <a:r>
              <a:rPr lang="en-US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Gimenes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UEM</a:t>
            </a:r>
          </a:p>
          <a:p>
            <a:pPr lvl="0" algn="ctr">
              <a:buClr>
                <a:schemeClr val="dk1"/>
              </a:buClr>
              <a:buSzPct val="25000"/>
            </a:pPr>
            <a:endParaRPr lang="en-US"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ct val="25000"/>
            </a:pPr>
            <a:r>
              <a:rPr lang="en-US" sz="20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Marineli</a:t>
            </a:r>
            <a:r>
              <a:rPr lang="en-US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Meier – UFPR</a:t>
            </a:r>
            <a:endParaRPr lang="en-US" sz="20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" name="Shape 50"/>
          <p:cNvCxnSpPr/>
          <p:nvPr/>
        </p:nvCxnSpPr>
        <p:spPr>
          <a:xfrm>
            <a:off x="2281572" y="5276250"/>
            <a:ext cx="4814887" cy="0"/>
          </a:xfrm>
          <a:prstGeom prst="straightConnector1">
            <a:avLst/>
          </a:prstGeom>
          <a:noFill/>
          <a:ln w="57150" cap="rnd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51" name="Shape 51"/>
          <p:cNvSpPr txBox="1"/>
          <p:nvPr/>
        </p:nvSpPr>
        <p:spPr>
          <a:xfrm>
            <a:off x="1654853" y="5833267"/>
            <a:ext cx="5637211" cy="8302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CONHECIMENTO ABERTO – REA PARANÁ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REUSE . REVISE . REMIXE . REDISTRIBUA</a:t>
            </a:r>
          </a:p>
        </p:txBody>
      </p:sp>
      <p:pic>
        <p:nvPicPr>
          <p:cNvPr id="52" name="Shape 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6336" y="5986461"/>
            <a:ext cx="1431924" cy="52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3348" y="5691433"/>
            <a:ext cx="874711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Shape 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54077" y="5319911"/>
            <a:ext cx="1431925" cy="504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976"/>
            <a:ext cx="9186002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pt-BR" sz="2400" b="1" dirty="0"/>
              <a:t>PROGRAMA PARANAENSE DE PRÁTICAS E RECURSOS EDUCACIONAIS </a:t>
            </a:r>
            <a:r>
              <a:rPr lang="pt-BR" sz="2400" b="1" dirty="0" smtClean="0"/>
              <a:t>ABERTOS</a:t>
            </a:r>
            <a:br>
              <a:rPr lang="pt-BR" sz="2400" b="1" dirty="0" smtClean="0"/>
            </a:br>
            <a:r>
              <a:rPr lang="pt-BR" sz="2400" b="1" dirty="0" smtClean="0"/>
              <a:t>REA </a:t>
            </a:r>
            <a:r>
              <a:rPr lang="pt-BR" sz="2400" b="1" dirty="0"/>
              <a:t>PARANÁ</a:t>
            </a:r>
            <a:br>
              <a:rPr lang="pt-BR" sz="2400" b="1" dirty="0"/>
            </a:br>
            <a:endParaRPr lang="en-US" sz="2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556792"/>
            <a:ext cx="8424936" cy="4824536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pt-BR" sz="2400" dirty="0" smtClean="0"/>
              <a:t>Ação conjunta - Termo </a:t>
            </a:r>
            <a:r>
              <a:rPr lang="pt-BR" sz="2400" dirty="0"/>
              <a:t>de </a:t>
            </a:r>
            <a:r>
              <a:rPr lang="pt-BR" sz="2400" dirty="0" smtClean="0"/>
              <a:t>Cooperação – UTFPR </a:t>
            </a:r>
            <a:r>
              <a:rPr lang="pt-BR" sz="2400" dirty="0"/>
              <a:t>e </a:t>
            </a:r>
            <a:r>
              <a:rPr lang="pt-BR" sz="2400" dirty="0" smtClean="0"/>
              <a:t>UFPR  -  26-03-2014</a:t>
            </a:r>
          </a:p>
          <a:p>
            <a:pPr marL="203200" indent="0" algn="just">
              <a:buNone/>
            </a:pPr>
            <a:r>
              <a:rPr lang="pt-BR" sz="2400" dirty="0"/>
              <a:t>Processo nº. </a:t>
            </a:r>
            <a:r>
              <a:rPr lang="pt-BR" sz="2400" dirty="0" smtClean="0"/>
              <a:t>23075.013103/2014-75  +  Portaria 041-14 </a:t>
            </a:r>
          </a:p>
          <a:p>
            <a:pPr marL="203200" indent="0" algn="just">
              <a:buNone/>
            </a:pPr>
            <a:endParaRPr lang="pt-BR" sz="2400" dirty="0" smtClean="0"/>
          </a:p>
          <a:p>
            <a:pPr marL="203200" indent="0" algn="just">
              <a:buNone/>
            </a:pPr>
            <a:endParaRPr lang="pt-BR" sz="2400" dirty="0" smtClean="0"/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2400" dirty="0" smtClean="0"/>
              <a:t> Estabelecer a </a:t>
            </a:r>
            <a:r>
              <a:rPr lang="pt-BR" sz="2400" b="1" i="1" u="sng" dirty="0" smtClean="0"/>
              <a:t>cultura de Práticas Educacionais Abertas</a:t>
            </a:r>
            <a:r>
              <a:rPr lang="pt-BR" sz="2400" dirty="0" smtClean="0"/>
              <a:t>, com o intuito de contribuir para o processo de ensino e aprendizagem;</a:t>
            </a:r>
          </a:p>
          <a:p>
            <a:pPr marL="203200" indent="0" algn="just">
              <a:buNone/>
            </a:pPr>
            <a:endParaRPr lang="pt-BR" sz="2400" dirty="0" smtClean="0"/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2400" dirty="0" smtClean="0"/>
              <a:t>Possibilitar </a:t>
            </a:r>
            <a:r>
              <a:rPr lang="pt-BR" sz="2400" dirty="0"/>
              <a:t>ao </a:t>
            </a:r>
            <a:r>
              <a:rPr lang="pt-BR" sz="2400" dirty="0" smtClean="0"/>
              <a:t>estudante e docente </a:t>
            </a:r>
            <a:r>
              <a:rPr lang="pt-BR" sz="2400" b="1" i="1" u="sng" dirty="0" smtClean="0"/>
              <a:t>acessar</a:t>
            </a:r>
            <a:r>
              <a:rPr lang="pt-BR" sz="2400" b="1" i="1" u="sng" dirty="0"/>
              <a:t>, produzir e disponibilizar </a:t>
            </a:r>
            <a:r>
              <a:rPr lang="pt-BR" sz="2400" dirty="0"/>
              <a:t>Recursos Educacionais Abertos (REA</a:t>
            </a:r>
            <a:r>
              <a:rPr lang="pt-BR" sz="2400" dirty="0" smtClean="0"/>
              <a:t>).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21361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1800225" y="5732462"/>
            <a:ext cx="6213475" cy="619125"/>
          </a:xfrm>
          <a:prstGeom prst="roundRect">
            <a:avLst>
              <a:gd name="adj" fmla="val 16667"/>
            </a:avLst>
          </a:prstGeom>
          <a:solidFill>
            <a:srgbClr val="4BACC6"/>
          </a:solidFill>
          <a:ln w="38100" cap="rnd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3">
            <a:alphaModFix/>
          </a:blip>
          <a:srcRect l="6732" t="11188" r="6590"/>
          <a:stretch/>
        </p:blipFill>
        <p:spPr>
          <a:xfrm>
            <a:off x="827087" y="476250"/>
            <a:ext cx="1898649" cy="1296986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Shape 70"/>
          <p:cNvSpPr txBox="1"/>
          <p:nvPr/>
        </p:nvSpPr>
        <p:spPr>
          <a:xfrm>
            <a:off x="3240086" y="993775"/>
            <a:ext cx="4921249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 REA PARANÁ</a:t>
            </a:r>
          </a:p>
        </p:txBody>
      </p:sp>
      <p:sp>
        <p:nvSpPr>
          <p:cNvPr id="71" name="Shape 71"/>
          <p:cNvSpPr txBox="1"/>
          <p:nvPr/>
        </p:nvSpPr>
        <p:spPr>
          <a:xfrm>
            <a:off x="1042987" y="1989136"/>
            <a:ext cx="7561261" cy="35385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Objetivos: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Disseminar Práticas Educacionais Abertas;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Incentivar a produção de Recursos Educacionais Abertos;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Disponibilização à comunidade acadêmica da UFPR e da UTFPR;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Disponibilização à comunidade em geral.</a:t>
            </a:r>
          </a:p>
        </p:txBody>
      </p:sp>
      <p:sp>
        <p:nvSpPr>
          <p:cNvPr id="72" name="Shape 72"/>
          <p:cNvSpPr txBox="1"/>
          <p:nvPr/>
        </p:nvSpPr>
        <p:spPr>
          <a:xfrm>
            <a:off x="2441575" y="5732462"/>
            <a:ext cx="5232400" cy="64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3600" b="1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via um Repositório Digital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Shape 77"/>
          <p:cNvPicPr preferRelativeResize="0"/>
          <p:nvPr/>
        </p:nvPicPr>
        <p:blipFill rotWithShape="1">
          <a:blip r:embed="rId3">
            <a:alphaModFix/>
          </a:blip>
          <a:srcRect l="6732" t="11188" r="6590"/>
          <a:stretch/>
        </p:blipFill>
        <p:spPr>
          <a:xfrm>
            <a:off x="1116012" y="312737"/>
            <a:ext cx="1897062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 txBox="1"/>
          <p:nvPr/>
        </p:nvSpPr>
        <p:spPr>
          <a:xfrm>
            <a:off x="3270250" y="668337"/>
            <a:ext cx="4919661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 REA PARANÁ</a:t>
            </a:r>
          </a:p>
        </p:txBody>
      </p:sp>
      <p:sp>
        <p:nvSpPr>
          <p:cNvPr id="79" name="Shape 79"/>
          <p:cNvSpPr txBox="1"/>
          <p:nvPr/>
        </p:nvSpPr>
        <p:spPr>
          <a:xfrm>
            <a:off x="539552" y="2492896"/>
            <a:ext cx="8136904" cy="38884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Possibilitar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educador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2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educando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sz="28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REUSE . REVISE . REMIXE . REDISTRIBUA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sz="28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</a:t>
            </a:r>
            <a:r>
              <a:rPr lang="en-US" sz="2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contribuir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o </a:t>
            </a:r>
            <a:r>
              <a:rPr lang="en-US" sz="2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processo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ensino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2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aprendizagem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pt-BR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ct val="25000"/>
            </a:pPr>
            <a:r>
              <a:rPr lang="pt-B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Estabelecer a cultura de Práticas Educacionais </a:t>
            </a:r>
            <a:r>
              <a:rPr lang="pt-BR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Abertas – REA, MOOC, etc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Shape 80"/>
          <p:cNvSpPr txBox="1"/>
          <p:nvPr/>
        </p:nvSpPr>
        <p:spPr>
          <a:xfrm>
            <a:off x="1051360" y="1872457"/>
            <a:ext cx="2219325" cy="5222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Finalidade</a:t>
            </a: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7705" y="1052736"/>
            <a:ext cx="5472608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8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Decisão</a:t>
            </a:r>
            <a:endParaRPr lang="en-US" sz="80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pt-BR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+</a:t>
            </a:r>
          </a:p>
          <a:p>
            <a:pPr algn="ctr"/>
            <a:r>
              <a:rPr lang="pt-BR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Dimensão</a:t>
            </a:r>
            <a:endParaRPr lang="en-US" sz="80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8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Política</a:t>
            </a:r>
            <a:r>
              <a:rPr lang="en-US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300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xmlns="" val="4178885772"/>
              </p:ext>
            </p:extLst>
          </p:nvPr>
        </p:nvGraphicFramePr>
        <p:xfrm>
          <a:off x="251520" y="935708"/>
          <a:ext cx="87849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7544" y="428069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TRAJETÓRIA -   Ações 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2688134"/>
            <a:ext cx="4913188" cy="30777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GRUPO DE TRABALHO  UFPR – UTFPR 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87724" y="2059773"/>
            <a:ext cx="4392488" cy="40011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CICLO DE DEBATES – 3 Eventos 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27584" y="5254223"/>
            <a:ext cx="1873419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ASSESSORIA Andreia Inamorato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80017" y="4472690"/>
            <a:ext cx="5608302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800" b="1" dirty="0" smtClean="0"/>
              <a:t>Agenda de Reuniões periódicas – Moodle e Drive  </a:t>
            </a:r>
            <a:endParaRPr lang="en-US" sz="1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668764" y="1548378"/>
            <a:ext cx="3456384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Financiamento e sustentabilidade 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396790" y="5254223"/>
            <a:ext cx="5544616" cy="52322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Projeto Piloto de Divulgação e Disseminação da Cultura REA - Setor de Exatas, Educação, Sáude , Humanas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987614" y="6172282"/>
            <a:ext cx="4985196" cy="52322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Plano de Trabalho com Manuel Cebrian da Universidade de Malaga - Espanha - 2014- 2016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43390" y="951289"/>
            <a:ext cx="2600610" cy="30777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 smtClean="0"/>
              <a:t>Fund. Carolina -UNED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400703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60970" y="2420888"/>
            <a:ext cx="562205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7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Dimensão</a:t>
            </a:r>
            <a:endParaRPr lang="en-US" sz="72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sz="7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Pedagógica</a:t>
            </a:r>
            <a:r>
              <a:rPr lang="en-US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US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120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3246464029"/>
              </p:ext>
            </p:extLst>
          </p:nvPr>
        </p:nvGraphicFramePr>
        <p:xfrm>
          <a:off x="0" y="188640"/>
          <a:ext cx="9144000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552" y="548680"/>
            <a:ext cx="1656184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/>
              <a:t>Materiais informativos 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6228184" y="364014"/>
            <a:ext cx="2664296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I Encontro de Práticas e Recursos Educacionais Abertos 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876256" y="5666696"/>
            <a:ext cx="2016224" cy="9233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/>
              <a:t>Edital de Trabalhos na SIEPE -REA</a:t>
            </a:r>
            <a:endParaRPr lang="en-US" sz="1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5666696"/>
            <a:ext cx="1584176" cy="92333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/>
              <a:t>Boletim Informativo</a:t>
            </a:r>
          </a:p>
          <a:p>
            <a:pPr algn="ctr"/>
            <a:r>
              <a:rPr lang="pt-BR" sz="1800" b="1" dirty="0" smtClean="0"/>
              <a:t>mensal</a:t>
            </a:r>
            <a:endParaRPr lang="en-US" sz="1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347015" y="3124418"/>
            <a:ext cx="1619672" cy="83099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Projeto Piloto</a:t>
            </a:r>
          </a:p>
          <a:p>
            <a:pPr algn="ctr"/>
            <a:r>
              <a:rPr lang="pt-BR" sz="1600" b="1" dirty="0" smtClean="0"/>
              <a:t>de sensibilização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xmlns="" val="22484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8379" y="2420888"/>
            <a:ext cx="582723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7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Dimensão</a:t>
            </a:r>
            <a:endParaRPr lang="en-US" sz="72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sz="7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Tecnológica</a:t>
            </a:r>
            <a:r>
              <a:rPr lang="en-US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US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761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3626901858"/>
              </p:ext>
            </p:extLst>
          </p:nvPr>
        </p:nvGraphicFramePr>
        <p:xfrm>
          <a:off x="683568" y="476672"/>
          <a:ext cx="8208912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36572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73659" y="2420888"/>
            <a:ext cx="659667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7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Modelos</a:t>
            </a:r>
            <a:r>
              <a:rPr lang="en-US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en-US" sz="7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Colaborativos</a:t>
            </a:r>
            <a:r>
              <a:rPr lang="en-US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US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742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/>
        </p:nvSpPr>
        <p:spPr>
          <a:xfrm>
            <a:off x="2051721" y="5085183"/>
            <a:ext cx="5274592" cy="5917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 PARANÁ</a:t>
            </a:r>
          </a:p>
        </p:txBody>
      </p:sp>
      <p:sp>
        <p:nvSpPr>
          <p:cNvPr id="49" name="Shape 49"/>
          <p:cNvSpPr txBox="1"/>
          <p:nvPr/>
        </p:nvSpPr>
        <p:spPr>
          <a:xfrm>
            <a:off x="660704" y="2132856"/>
            <a:ext cx="8056624" cy="10801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pt-BR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educação </a:t>
            </a:r>
            <a:r>
              <a:rPr lang="pt-BR" sz="36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aberta na UFPR: relato das  conquistas </a:t>
            </a:r>
          </a:p>
          <a:p>
            <a:pPr lvl="0" algn="r">
              <a:buClr>
                <a:schemeClr val="dk1"/>
              </a:buClr>
              <a:buSzPct val="25000"/>
            </a:pPr>
            <a:endParaRPr lang="pt-BR" sz="3200" b="1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r">
              <a:buClr>
                <a:schemeClr val="dk1"/>
              </a:buClr>
              <a:buSzPct val="25000"/>
            </a:pPr>
            <a:r>
              <a:rPr lang="pt-BR" sz="3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Marineli J. Meier </a:t>
            </a:r>
            <a:endParaRPr lang="en-US" sz="32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" name="Shape 50"/>
          <p:cNvCxnSpPr/>
          <p:nvPr/>
        </p:nvCxnSpPr>
        <p:spPr>
          <a:xfrm>
            <a:off x="2281573" y="5085183"/>
            <a:ext cx="4814887" cy="0"/>
          </a:xfrm>
          <a:prstGeom prst="straightConnector1">
            <a:avLst/>
          </a:prstGeom>
          <a:noFill/>
          <a:ln w="57150" cap="rnd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51" name="Shape 51"/>
          <p:cNvSpPr txBox="1"/>
          <p:nvPr/>
        </p:nvSpPr>
        <p:spPr>
          <a:xfrm>
            <a:off x="1720055" y="5676932"/>
            <a:ext cx="5637211" cy="8302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CONHECIMENTO ABERTO – REA PARANÁ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REUSE . REVISE . REMIXE . REDISTRIBUA</a:t>
            </a:r>
          </a:p>
        </p:txBody>
      </p:sp>
      <p:pic>
        <p:nvPicPr>
          <p:cNvPr id="52" name="Shape 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6336" y="6092062"/>
            <a:ext cx="1431924" cy="52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3348" y="5771498"/>
            <a:ext cx="874711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976"/>
            <a:ext cx="9186002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237072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b="1" dirty="0" smtClean="0"/>
              <a:t>PARCERIAS </a:t>
            </a:r>
            <a:endParaRPr lang="en-US" sz="40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268760"/>
            <a:ext cx="8280920" cy="5040560"/>
          </a:xfrm>
        </p:spPr>
        <p:txBody>
          <a:bodyPr/>
          <a:lstStyle/>
          <a:p>
            <a:pPr marL="203200" indent="0" algn="ctr">
              <a:buNone/>
            </a:pPr>
            <a:r>
              <a:rPr lang="pt-BR" sz="3600" b="1" dirty="0" smtClean="0"/>
              <a:t>UNIVERSIDADE FEDERAL O PARANÁ –UFPR </a:t>
            </a:r>
          </a:p>
          <a:p>
            <a:pPr marL="203200" indent="0" algn="ctr">
              <a:buNone/>
            </a:pPr>
            <a:endParaRPr lang="pt-BR" sz="3600" b="1" dirty="0" smtClean="0"/>
          </a:p>
          <a:p>
            <a:pPr marL="203200" indent="0" algn="ctr">
              <a:buNone/>
            </a:pPr>
            <a:r>
              <a:rPr lang="pt-BR" sz="3600" b="1" dirty="0"/>
              <a:t>UNIVERSIDADE TECNOLÓGICA –</a:t>
            </a:r>
            <a:r>
              <a:rPr lang="pt-BR" sz="3600" b="1" dirty="0" smtClean="0"/>
              <a:t>FEDERAL PARANÁ – UTFPR</a:t>
            </a:r>
          </a:p>
          <a:p>
            <a:pPr marL="203200" indent="0" algn="ctr">
              <a:buNone/>
            </a:pPr>
            <a:endParaRPr lang="pt-BR" sz="3600" b="1" dirty="0" smtClean="0"/>
          </a:p>
          <a:p>
            <a:endParaRPr lang="pt-BR" dirty="0"/>
          </a:p>
          <a:p>
            <a:pPr>
              <a:buFont typeface="Wingdings" panose="05000000000000000000" pitchFamily="2" charset="2"/>
              <a:buChar char="ü"/>
            </a:pPr>
            <a:r>
              <a:rPr lang="pt-BR" sz="2400" b="1" dirty="0" smtClean="0"/>
              <a:t>INTENÇÃO – INSTITUTO FEDERAL DO PARANÁ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b="1" dirty="0" smtClean="0"/>
              <a:t>Convite as IES do PR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300343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72" t="3261" r="10676" b="8153"/>
          <a:stretch/>
        </p:blipFill>
        <p:spPr bwMode="auto">
          <a:xfrm>
            <a:off x="0" y="336147"/>
            <a:ext cx="9133789" cy="648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3081" y="6315633"/>
            <a:ext cx="54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Duração da </a:t>
            </a:r>
            <a:r>
              <a:rPr lang="pt-BR" dirty="0" smtClean="0"/>
              <a:t>ação  01 </a:t>
            </a:r>
            <a:r>
              <a:rPr lang="pt-BR" dirty="0"/>
              <a:t>de janeiro de 2012 </a:t>
            </a:r>
            <a:endParaRPr lang="pt-BR" dirty="0" smtClean="0"/>
          </a:p>
          <a:p>
            <a:r>
              <a:rPr lang="pt-BR" dirty="0" smtClean="0"/>
              <a:t>- </a:t>
            </a:r>
            <a:r>
              <a:rPr lang="pt-BR" dirty="0"/>
              <a:t>20 de junho de 2014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331" t="26507" r="2331" b="22336"/>
          <a:stretch/>
        </p:blipFill>
        <p:spPr bwMode="auto">
          <a:xfrm>
            <a:off x="4055733" y="2992531"/>
            <a:ext cx="5112568" cy="38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9692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r>
              <a:rPr lang="pt-BR" sz="3200" b="1" dirty="0" smtClean="0"/>
              <a:t>Agenda Regional </a:t>
            </a:r>
            <a:r>
              <a:rPr lang="pt-BR" sz="3200" b="1" dirty="0"/>
              <a:t>de práticas educacionais abertas (PEA) </a:t>
            </a:r>
            <a:endParaRPr lang="en-US" sz="32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268760"/>
            <a:ext cx="8856984" cy="5040560"/>
          </a:xfrm>
        </p:spPr>
        <p:txBody>
          <a:bodyPr/>
          <a:lstStyle/>
          <a:p>
            <a:pPr algn="just"/>
            <a:r>
              <a:rPr lang="pt-BR" sz="2400" dirty="0" smtClean="0"/>
              <a:t>Desenvolvida +  </a:t>
            </a:r>
            <a:r>
              <a:rPr lang="pt-BR" sz="2400" dirty="0"/>
              <a:t>50 universidades associadas na América </a:t>
            </a:r>
            <a:r>
              <a:rPr lang="pt-BR" sz="2400" dirty="0" smtClean="0"/>
              <a:t>Latina;</a:t>
            </a:r>
          </a:p>
          <a:p>
            <a:pPr algn="just"/>
            <a:r>
              <a:rPr lang="pt-BR" sz="2400" b="1" u="sng" dirty="0" smtClean="0"/>
              <a:t>Orientações </a:t>
            </a:r>
            <a:r>
              <a:rPr lang="pt-BR" sz="2400" b="1" u="sng" dirty="0"/>
              <a:t>estratégicas </a:t>
            </a:r>
            <a:r>
              <a:rPr lang="pt-BR" sz="2400" dirty="0"/>
              <a:t>para a abertura na educação superior</a:t>
            </a:r>
            <a:r>
              <a:rPr lang="pt-BR" sz="2400" dirty="0" smtClean="0"/>
              <a:t>,</a:t>
            </a:r>
          </a:p>
          <a:p>
            <a:pPr algn="just"/>
            <a:r>
              <a:rPr lang="pt-BR" sz="2400" b="1" u="sng" dirty="0" smtClean="0"/>
              <a:t>Políticas </a:t>
            </a:r>
            <a:r>
              <a:rPr lang="pt-BR" sz="2400" b="1" u="sng" dirty="0"/>
              <a:t>e ações </a:t>
            </a:r>
            <a:r>
              <a:rPr lang="pt-BR" sz="2400" dirty="0" smtClean="0"/>
              <a:t> -  uso</a:t>
            </a:r>
            <a:r>
              <a:rPr lang="pt-BR" sz="2400" dirty="0"/>
              <a:t>, reuso e remixagem </a:t>
            </a:r>
            <a:r>
              <a:rPr lang="pt-BR" sz="2400" dirty="0" smtClean="0"/>
              <a:t>(</a:t>
            </a:r>
            <a:r>
              <a:rPr lang="pt-BR" sz="2400" dirty="0"/>
              <a:t>REA</a:t>
            </a:r>
            <a:r>
              <a:rPr lang="pt-BR" sz="2400" dirty="0" smtClean="0"/>
              <a:t>),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b="1" dirty="0" smtClean="0"/>
              <a:t>Sensibilizar</a:t>
            </a:r>
            <a:r>
              <a:rPr lang="pt-BR" sz="2400" dirty="0" smtClean="0"/>
              <a:t> </a:t>
            </a:r>
            <a:r>
              <a:rPr lang="pt-BR" sz="2400" dirty="0"/>
              <a:t>e </a:t>
            </a:r>
            <a:r>
              <a:rPr lang="pt-BR" sz="2400" b="1" dirty="0"/>
              <a:t>ampliar </a:t>
            </a:r>
            <a:r>
              <a:rPr lang="pt-BR" sz="2400" dirty="0" smtClean="0"/>
              <a:t> PEA e REA nas IES;</a:t>
            </a:r>
            <a:endParaRPr lang="pt-BR" sz="2400" dirty="0"/>
          </a:p>
          <a:p>
            <a:pPr algn="just"/>
            <a:r>
              <a:rPr lang="pt-BR" sz="2400" dirty="0" smtClean="0"/>
              <a:t>Roteiro </a:t>
            </a:r>
            <a:r>
              <a:rPr lang="pt-BR" sz="2400" dirty="0"/>
              <a:t>estratégico de médio prazo para a </a:t>
            </a:r>
            <a:r>
              <a:rPr lang="pt-BR" sz="2400" dirty="0" smtClean="0"/>
              <a:t> “Agenda REA”;</a:t>
            </a:r>
          </a:p>
          <a:p>
            <a:pPr algn="just"/>
            <a:r>
              <a:rPr lang="pt-BR" sz="2400" dirty="0" smtClean="0"/>
              <a:t> Aspectos  </a:t>
            </a:r>
            <a:r>
              <a:rPr lang="pt-BR" sz="2400" b="1" u="sng" dirty="0" smtClean="0"/>
              <a:t>culturais</a:t>
            </a:r>
            <a:r>
              <a:rPr lang="pt-BR" sz="2400" b="1" u="sng" dirty="0"/>
              <a:t>, </a:t>
            </a:r>
            <a:r>
              <a:rPr lang="pt-BR" sz="2400" b="1" u="sng" dirty="0" smtClean="0"/>
              <a:t>institucionais</a:t>
            </a:r>
            <a:r>
              <a:rPr lang="pt-BR" sz="2400" dirty="0" smtClean="0"/>
              <a:t>;</a:t>
            </a:r>
          </a:p>
          <a:p>
            <a:pPr algn="just"/>
            <a:r>
              <a:rPr lang="pt-BR" sz="2400" dirty="0" smtClean="0"/>
              <a:t>Ensinar professores </a:t>
            </a:r>
            <a:r>
              <a:rPr lang="pt-BR" sz="2400" dirty="0"/>
              <a:t>como </a:t>
            </a:r>
            <a:r>
              <a:rPr lang="pt-BR" sz="2400" b="1" u="sng" dirty="0"/>
              <a:t>utilizar e reutilizar REA </a:t>
            </a:r>
            <a:r>
              <a:rPr lang="pt-BR" sz="2400" dirty="0" smtClean="0"/>
              <a:t>;</a:t>
            </a:r>
            <a:endParaRPr lang="pt-BR" sz="2400" dirty="0"/>
          </a:p>
          <a:p>
            <a:pPr algn="just"/>
            <a:r>
              <a:rPr lang="pt-BR" sz="2400" dirty="0" smtClean="0"/>
              <a:t> Piloto de </a:t>
            </a:r>
            <a:r>
              <a:rPr lang="pt-BR" sz="2400" b="1" dirty="0" smtClean="0"/>
              <a:t>PEA e oferecer </a:t>
            </a:r>
            <a:r>
              <a:rPr lang="pt-BR" sz="2400" b="1" dirty="0"/>
              <a:t>aos estudantes </a:t>
            </a:r>
            <a:r>
              <a:rPr lang="pt-BR" sz="2400" b="1" dirty="0" smtClean="0"/>
              <a:t>REA </a:t>
            </a:r>
            <a:r>
              <a:rPr lang="pt-BR" sz="2400" dirty="0" smtClean="0"/>
              <a:t>para  </a:t>
            </a:r>
            <a:r>
              <a:rPr lang="pt-BR" sz="2400" dirty="0"/>
              <a:t>aprendizagem, com </a:t>
            </a:r>
            <a:r>
              <a:rPr lang="pt-BR" sz="2400" dirty="0" smtClean="0"/>
              <a:t>a comunidade </a:t>
            </a:r>
            <a:r>
              <a:rPr lang="pt-BR" sz="2400" dirty="0"/>
              <a:t>internacional e as necessidades do mercado de trabalho</a:t>
            </a:r>
            <a:r>
              <a:rPr lang="pt-BR" sz="2400" dirty="0" smtClean="0"/>
              <a:t>.</a:t>
            </a:r>
          </a:p>
          <a:p>
            <a:pPr algn="just"/>
            <a:endParaRPr lang="pt-BR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107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91264" cy="1143000"/>
          </a:xfrm>
        </p:spPr>
        <p:txBody>
          <a:bodyPr/>
          <a:lstStyle/>
          <a:p>
            <a:r>
              <a:rPr lang="pt-BR" sz="2400" b="1" dirty="0" smtClean="0"/>
              <a:t>A AGENDA REGIONAL DE PRÁTICAS EDUCACIONAIS ABERTAS (PEA)</a:t>
            </a:r>
            <a:r>
              <a:rPr lang="pt-BR" dirty="0" smtClean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052736"/>
            <a:ext cx="8856984" cy="4929409"/>
          </a:xfrm>
        </p:spPr>
        <p:txBody>
          <a:bodyPr/>
          <a:lstStyle/>
          <a:p>
            <a:pPr algn="just"/>
            <a:r>
              <a:rPr lang="pt-BR" sz="2000" dirty="0" smtClean="0"/>
              <a:t>Orientações </a:t>
            </a:r>
            <a:r>
              <a:rPr lang="pt-BR" sz="2000" dirty="0"/>
              <a:t>estratégicas para a </a:t>
            </a:r>
            <a:r>
              <a:rPr lang="pt-BR" sz="2000" b="1" dirty="0">
                <a:solidFill>
                  <a:schemeClr val="bg1"/>
                </a:solidFill>
              </a:rPr>
              <a:t>abertura na educação superior</a:t>
            </a:r>
            <a:r>
              <a:rPr lang="pt-BR" sz="2000" dirty="0" smtClean="0"/>
              <a:t>,</a:t>
            </a:r>
          </a:p>
          <a:p>
            <a:pPr algn="just"/>
            <a:r>
              <a:rPr lang="pt-BR" sz="2000" dirty="0" smtClean="0"/>
              <a:t>Políticas </a:t>
            </a:r>
            <a:r>
              <a:rPr lang="pt-BR" sz="2000" dirty="0"/>
              <a:t>e ações </a:t>
            </a:r>
            <a:r>
              <a:rPr lang="pt-BR" sz="2000" dirty="0" smtClean="0"/>
              <a:t>para  </a:t>
            </a:r>
            <a:r>
              <a:rPr lang="pt-BR" sz="2000" dirty="0"/>
              <a:t>uso, reuso e remixagem de </a:t>
            </a:r>
            <a:r>
              <a:rPr lang="pt-BR" sz="2000" dirty="0" smtClean="0"/>
              <a:t>REA -  </a:t>
            </a:r>
            <a:r>
              <a:rPr lang="pt-BR" sz="2000" b="1" dirty="0" smtClean="0">
                <a:solidFill>
                  <a:schemeClr val="bg1"/>
                </a:solidFill>
              </a:rPr>
              <a:t>abertura </a:t>
            </a:r>
            <a:r>
              <a:rPr lang="pt-BR" sz="2000" b="1" dirty="0">
                <a:solidFill>
                  <a:schemeClr val="bg1"/>
                </a:solidFill>
              </a:rPr>
              <a:t>do acesso ao conhecimento</a:t>
            </a:r>
            <a:r>
              <a:rPr lang="pt-BR" sz="2000" b="1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endParaRPr lang="pt-BR" sz="2000" b="1" dirty="0">
              <a:solidFill>
                <a:schemeClr val="bg1"/>
              </a:solidFill>
            </a:endParaRPr>
          </a:p>
          <a:p>
            <a:pPr marL="203200" indent="0" algn="ctr">
              <a:buNone/>
            </a:pPr>
            <a:r>
              <a:rPr lang="pt-BR" sz="2000" dirty="0" smtClean="0"/>
              <a:t>A </a:t>
            </a:r>
            <a:r>
              <a:rPr lang="pt-BR" sz="2400" b="1" u="sng" dirty="0"/>
              <a:t>agenda</a:t>
            </a:r>
            <a:r>
              <a:rPr lang="pt-BR" sz="2000" dirty="0"/>
              <a:t> inclui as seguintes dimensões recomendadas</a:t>
            </a:r>
            <a:r>
              <a:rPr lang="pt-BR" sz="2000" dirty="0" smtClean="0"/>
              <a:t>:</a:t>
            </a:r>
          </a:p>
          <a:p>
            <a:pPr marL="203200" indent="0" algn="ctr">
              <a:buNone/>
            </a:pPr>
            <a:endParaRPr lang="pt-BR" sz="2000" dirty="0"/>
          </a:p>
          <a:p>
            <a:pPr algn="just"/>
            <a:r>
              <a:rPr lang="pt-BR" sz="2000" b="1" dirty="0" smtClean="0">
                <a:solidFill>
                  <a:schemeClr val="bg1"/>
                </a:solidFill>
              </a:rPr>
              <a:t>Abordagens </a:t>
            </a:r>
            <a:r>
              <a:rPr lang="pt-BR" sz="2000" b="1" dirty="0">
                <a:solidFill>
                  <a:schemeClr val="bg1"/>
                </a:solidFill>
              </a:rPr>
              <a:t>pedagógicas </a:t>
            </a:r>
            <a:r>
              <a:rPr lang="pt-BR" sz="2000" dirty="0"/>
              <a:t>para REA (P</a:t>
            </a:r>
            <a:r>
              <a:rPr lang="pt-BR" sz="2000" dirty="0" smtClean="0"/>
              <a:t>) -  ensino-aprendizagem, social, </a:t>
            </a:r>
            <a:r>
              <a:rPr lang="pt-BR" sz="2000" dirty="0"/>
              <a:t>construtiva com pares;</a:t>
            </a:r>
          </a:p>
          <a:p>
            <a:pPr algn="just"/>
            <a:r>
              <a:rPr lang="pt-BR" sz="2000" b="1" dirty="0">
                <a:solidFill>
                  <a:schemeClr val="bg1"/>
                </a:solidFill>
              </a:rPr>
              <a:t>Soluções tecnológicas </a:t>
            </a:r>
            <a:r>
              <a:rPr lang="pt-BR" sz="2000" dirty="0"/>
              <a:t>para REA (T</a:t>
            </a:r>
            <a:r>
              <a:rPr lang="pt-BR" sz="2000" dirty="0" smtClean="0"/>
              <a:t>) - tecnologias</a:t>
            </a:r>
            <a:r>
              <a:rPr lang="pt-BR" sz="2000" dirty="0"/>
              <a:t>, </a:t>
            </a:r>
            <a:r>
              <a:rPr lang="pt-BR" sz="2000" dirty="0" smtClean="0"/>
              <a:t>metadados</a:t>
            </a:r>
            <a:r>
              <a:rPr lang="pt-BR" sz="2000" dirty="0"/>
              <a:t>, publicação, </a:t>
            </a:r>
            <a:r>
              <a:rPr lang="pt-BR" sz="2000" dirty="0" smtClean="0"/>
              <a:t>consulta, </a:t>
            </a:r>
            <a:r>
              <a:rPr lang="pt-BR" sz="2000" dirty="0"/>
              <a:t>e infraestrutura;</a:t>
            </a:r>
          </a:p>
          <a:p>
            <a:pPr algn="just"/>
            <a:r>
              <a:rPr lang="pt-BR" sz="2000" b="1" dirty="0">
                <a:solidFill>
                  <a:schemeClr val="bg1"/>
                </a:solidFill>
              </a:rPr>
              <a:t>Estruturas organizacionais e procedimentos </a:t>
            </a:r>
            <a:r>
              <a:rPr lang="pt-BR" sz="2000" dirty="0"/>
              <a:t>(OF</a:t>
            </a:r>
            <a:r>
              <a:rPr lang="pt-BR" sz="2000" dirty="0" smtClean="0"/>
              <a:t>) - construir</a:t>
            </a:r>
            <a:r>
              <a:rPr lang="pt-BR" sz="2000" dirty="0"/>
              <a:t>, reusar e remixar REA e procedimentos </a:t>
            </a:r>
            <a:r>
              <a:rPr lang="pt-BR" sz="2000" dirty="0" smtClean="0"/>
              <a:t>relação custo-benefício;</a:t>
            </a:r>
            <a:endParaRPr lang="pt-BR" sz="2000" dirty="0"/>
          </a:p>
          <a:p>
            <a:pPr algn="just"/>
            <a:r>
              <a:rPr lang="pt-BR" sz="2000" dirty="0"/>
              <a:t>Novos modelos de </a:t>
            </a:r>
            <a:r>
              <a:rPr lang="pt-BR" sz="2000" b="1" dirty="0">
                <a:solidFill>
                  <a:schemeClr val="bg1"/>
                </a:solidFill>
              </a:rPr>
              <a:t>financiamento institucional e sustentabilidade </a:t>
            </a:r>
            <a:r>
              <a:rPr lang="pt-BR" sz="2000" dirty="0"/>
              <a:t>(FMS</a:t>
            </a:r>
            <a:r>
              <a:rPr lang="pt-BR" sz="2000" dirty="0" smtClean="0"/>
              <a:t>) - </a:t>
            </a:r>
            <a:r>
              <a:rPr lang="pt-BR" sz="2000" dirty="0"/>
              <a:t>sustentabilidade ao longo prazo das iniciativas;</a:t>
            </a:r>
          </a:p>
          <a:p>
            <a:pPr algn="just"/>
            <a:r>
              <a:rPr lang="pt-BR" sz="2000" b="1" dirty="0">
                <a:solidFill>
                  <a:schemeClr val="bg1"/>
                </a:solidFill>
              </a:rPr>
              <a:t>Modelos colaborativos </a:t>
            </a:r>
            <a:r>
              <a:rPr lang="pt-BR" sz="2000" dirty="0"/>
              <a:t>de REA entre instituições (CM) e comunidades de </a:t>
            </a:r>
            <a:r>
              <a:rPr lang="pt-BR" sz="2000" dirty="0" smtClean="0"/>
              <a:t>interesse. </a:t>
            </a:r>
            <a:r>
              <a:rPr lang="pt-BR" sz="1200" dirty="0"/>
              <a:t>http://www.oportunidadproject.eu/pt/recursos/regional-agenda</a:t>
            </a:r>
          </a:p>
          <a:p>
            <a:pPr algn="just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33091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1143000"/>
          </a:xfrm>
        </p:spPr>
        <p:txBody>
          <a:bodyPr/>
          <a:lstStyle/>
          <a:p>
            <a:r>
              <a:rPr lang="pt-BR" sz="2800" b="1" dirty="0"/>
              <a:t>Compêndio Recursos Educacionais Abertos: Casos da América Latina e da Europa na Educação Superior</a:t>
            </a:r>
            <a:endParaRPr lang="en-US" sz="2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1601416"/>
            <a:ext cx="8568952" cy="5256584"/>
          </a:xfrm>
        </p:spPr>
        <p:txBody>
          <a:bodyPr/>
          <a:lstStyle/>
          <a:p>
            <a:pPr algn="just"/>
            <a:r>
              <a:rPr lang="pt-BR" dirty="0" smtClean="0"/>
              <a:t>“</a:t>
            </a:r>
            <a:r>
              <a:rPr lang="pt-BR" i="1" dirty="0" smtClean="0"/>
              <a:t>Leeds </a:t>
            </a:r>
            <a:r>
              <a:rPr lang="pt-BR" i="1" dirty="0"/>
              <a:t>Met também se </a:t>
            </a:r>
            <a:r>
              <a:rPr lang="pt-BR" i="1" dirty="0" smtClean="0"/>
              <a:t>preocupou com </a:t>
            </a:r>
            <a:r>
              <a:rPr lang="pt-BR" i="1" dirty="0"/>
              <a:t>a promoção de uma </a:t>
            </a:r>
            <a:r>
              <a:rPr lang="pt-BR" sz="1600" b="1" i="1" u="sng" dirty="0"/>
              <a:t>mudança cultural </a:t>
            </a:r>
            <a:r>
              <a:rPr lang="pt-BR" i="1" dirty="0"/>
              <a:t>na Universidade, encorajando o uso sustentável e a produção </a:t>
            </a:r>
            <a:r>
              <a:rPr lang="pt-BR" i="1" dirty="0" smtClean="0"/>
              <a:t>de REA </a:t>
            </a:r>
            <a:r>
              <a:rPr lang="pt-BR" i="1" dirty="0"/>
              <a:t>por </a:t>
            </a:r>
            <a:r>
              <a:rPr lang="pt-BR" i="1" dirty="0" smtClean="0"/>
              <a:t>funcionários”.(SANTOS, p.15)</a:t>
            </a:r>
          </a:p>
          <a:p>
            <a:pPr algn="just"/>
            <a:endParaRPr lang="pt-BR" i="1" dirty="0"/>
          </a:p>
          <a:p>
            <a:pPr algn="just"/>
            <a:endParaRPr lang="pt-BR" i="1" dirty="0" smtClean="0"/>
          </a:p>
          <a:p>
            <a:pPr algn="just"/>
            <a:r>
              <a:rPr lang="pt-BR" i="1" dirty="0" smtClean="0"/>
              <a:t>“O </a:t>
            </a:r>
            <a:r>
              <a:rPr lang="pt-BR" i="1" dirty="0"/>
              <a:t>público-alvo são </a:t>
            </a:r>
            <a:r>
              <a:rPr lang="pt-BR" sz="1600" b="1" i="1" u="sng" dirty="0"/>
              <a:t>professores e pesquisadores </a:t>
            </a:r>
            <a:r>
              <a:rPr lang="pt-BR" i="1" dirty="0"/>
              <a:t>da universidade, assim como </a:t>
            </a:r>
            <a:r>
              <a:rPr lang="pt-BR" sz="1600" b="1" i="1" u="sng" dirty="0"/>
              <a:t>estudantes</a:t>
            </a:r>
            <a:r>
              <a:rPr lang="pt-BR" i="1" dirty="0"/>
              <a:t> de Leeds e de </a:t>
            </a:r>
            <a:r>
              <a:rPr lang="pt-BR" i="1" dirty="0" smtClean="0"/>
              <a:t>outras instituições </a:t>
            </a:r>
            <a:r>
              <a:rPr lang="pt-BR" i="1" dirty="0"/>
              <a:t>de ensino superior parceiras por meio de suas parcerias e colaborações (anteriormente, </a:t>
            </a:r>
            <a:r>
              <a:rPr lang="pt-BR" i="1" dirty="0" smtClean="0"/>
              <a:t>RUN 2 )”</a:t>
            </a:r>
          </a:p>
          <a:p>
            <a:pPr marL="203200" indent="0" algn="just">
              <a:buNone/>
            </a:pPr>
            <a:endParaRPr lang="pt-BR" i="1" dirty="0" smtClean="0"/>
          </a:p>
          <a:p>
            <a:pPr marL="203200" indent="0" algn="just">
              <a:buNone/>
            </a:pPr>
            <a:endParaRPr lang="pt-BR" i="1" dirty="0"/>
          </a:p>
          <a:p>
            <a:pPr algn="just"/>
            <a:r>
              <a:rPr lang="pt-BR" i="1" dirty="0" smtClean="0"/>
              <a:t>“A </a:t>
            </a:r>
            <a:r>
              <a:rPr lang="pt-BR" i="1" dirty="0"/>
              <a:t>apresentação dos materiais </a:t>
            </a:r>
            <a:r>
              <a:rPr lang="pt-BR" i="1" dirty="0" smtClean="0"/>
              <a:t>é </a:t>
            </a:r>
            <a:r>
              <a:rPr lang="pt-BR" sz="1600" b="1" i="1" u="sng" dirty="0" smtClean="0"/>
              <a:t>inteiramente </a:t>
            </a:r>
            <a:r>
              <a:rPr lang="pt-BR" sz="1600" b="1" i="1" u="sng" dirty="0"/>
              <a:t>voluntária</a:t>
            </a:r>
            <a:r>
              <a:rPr lang="pt-BR" i="1" dirty="0"/>
              <a:t>. Leeds Met acredita que é importante motivar os funcionários a apresentar </a:t>
            </a:r>
            <a:r>
              <a:rPr lang="pt-BR" i="1" dirty="0" smtClean="0"/>
              <a:t>materiais além </a:t>
            </a:r>
            <a:r>
              <a:rPr lang="pt-BR" i="1" dirty="0"/>
              <a:t>de sua própria </a:t>
            </a:r>
            <a:r>
              <a:rPr lang="pt-BR" sz="1600" b="1" i="1" u="sng" dirty="0"/>
              <a:t>motivação pessoal </a:t>
            </a:r>
            <a:r>
              <a:rPr lang="pt-BR" i="1" dirty="0"/>
              <a:t>em compartilhar o trabalho, e, por meio do desempenho, </a:t>
            </a:r>
            <a:r>
              <a:rPr lang="pt-BR" i="1" dirty="0" smtClean="0"/>
              <a:t>implementar um </a:t>
            </a:r>
            <a:r>
              <a:rPr lang="pt-BR" i="1" dirty="0"/>
              <a:t>programa de recompensa e </a:t>
            </a:r>
            <a:r>
              <a:rPr lang="pt-BR" i="1" dirty="0" smtClean="0"/>
              <a:t>reconhecimento”</a:t>
            </a:r>
          </a:p>
          <a:p>
            <a:pPr algn="just"/>
            <a:endParaRPr lang="pt-BR" i="1" dirty="0"/>
          </a:p>
          <a:p>
            <a:pPr algn="just"/>
            <a:r>
              <a:rPr lang="pt-BR" b="1" i="1" u="sng" dirty="0" smtClean="0"/>
              <a:t> Financiamento </a:t>
            </a:r>
            <a:endParaRPr lang="pt-BR" b="1" u="sng" dirty="0"/>
          </a:p>
          <a:p>
            <a:endParaRPr lang="pt-BR" dirty="0" smtClean="0"/>
          </a:p>
          <a:p>
            <a:pPr marL="203200" indent="0" algn="ctr">
              <a:buNone/>
            </a:pPr>
            <a:endParaRPr lang="pt-BR" sz="1000" dirty="0"/>
          </a:p>
          <a:p>
            <a:pPr marL="203200" indent="0" algn="r">
              <a:buNone/>
            </a:pPr>
            <a:r>
              <a:rPr lang="pt-BR" sz="1000" dirty="0" smtClean="0"/>
              <a:t>Santos</a:t>
            </a:r>
            <a:r>
              <a:rPr lang="pt-BR" sz="1000" dirty="0"/>
              <a:t>, Andreia Inamorato dos, [</a:t>
            </a:r>
            <a:r>
              <a:rPr lang="pt-BR" sz="1000" dirty="0" smtClean="0"/>
              <a:t>org]Compêndio </a:t>
            </a:r>
            <a:r>
              <a:rPr lang="pt-BR" sz="1000" dirty="0"/>
              <a:t>- Recursos Educacionais Abertos: Casos da América Latina e da Europa na Educação</a:t>
            </a:r>
          </a:p>
          <a:p>
            <a:pPr marL="203200" indent="0" algn="r">
              <a:buNone/>
            </a:pPr>
            <a:r>
              <a:rPr lang="pt-BR" sz="1000" dirty="0"/>
              <a:t>Superior. Andreia Inamorato dos Santos/ Cristóbal Cobo/ Celso Costa. – Niterói: </a:t>
            </a:r>
            <a:r>
              <a:rPr lang="pt-BR" sz="1000" dirty="0" smtClean="0"/>
              <a:t>CEAD-UFF,2012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xmlns="" val="149586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2307867468"/>
              </p:ext>
            </p:extLst>
          </p:nvPr>
        </p:nvGraphicFramePr>
        <p:xfrm>
          <a:off x="107504" y="188640"/>
          <a:ext cx="8856984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635896" y="3284984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Apoio da Gestão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804248" y="6165304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Politica de estímulo pela valorização 25%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5473005"/>
            <a:ext cx="17281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Tradição </a:t>
            </a:r>
            <a:r>
              <a:rPr lang="pt-BR" b="1" dirty="0"/>
              <a:t>de </a:t>
            </a:r>
            <a:r>
              <a:rPr lang="pt-BR" b="1" dirty="0" smtClean="0"/>
              <a:t>repositório </a:t>
            </a:r>
            <a:r>
              <a:rPr lang="pt-BR" b="1" dirty="0"/>
              <a:t>desde 2004 ( teses, produções da </a:t>
            </a:r>
            <a:r>
              <a:rPr lang="pt-BR" b="1" dirty="0" smtClean="0"/>
              <a:t>TV,TCC, </a:t>
            </a:r>
            <a:r>
              <a:rPr lang="pt-BR" b="1" dirty="0"/>
              <a:t>etc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092280" y="943995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Apoio e estímulo da SIBI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0008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65" t="28206" r="27243" b="5127"/>
          <a:stretch/>
        </p:blipFill>
        <p:spPr bwMode="auto">
          <a:xfrm>
            <a:off x="23978" y="1962295"/>
            <a:ext cx="4958366" cy="487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1392" y="1906733"/>
            <a:ext cx="5472608" cy="493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420633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VÁRIAS VERSÕES DE PROJETO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291935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0875" y="18403"/>
            <a:ext cx="2973475" cy="418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95" t="6912" r="19120" b="12595"/>
          <a:stretch/>
        </p:blipFill>
        <p:spPr bwMode="auto">
          <a:xfrm>
            <a:off x="0" y="925801"/>
            <a:ext cx="4392488" cy="588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76" t="6183" r="30273" b="11417"/>
          <a:stretch/>
        </p:blipFill>
        <p:spPr bwMode="auto">
          <a:xfrm>
            <a:off x="6171024" y="3424514"/>
            <a:ext cx="2986387" cy="341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6244" y="1052736"/>
            <a:ext cx="1799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AGOSTO 2013 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566563" y="602635"/>
            <a:ext cx="1619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/>
              <a:t>NOVEMBRO 2013 </a:t>
            </a:r>
            <a:endParaRPr lang="en-US" sz="1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655722" y="6021288"/>
            <a:ext cx="1486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SETEMBRO 2014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xmlns="" val="341665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wner\AppData\Local\Temp\Rar$DIa0.177\Andrea_Inamora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8372"/>
            <a:ext cx="3473069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66360"/>
            <a:ext cx="9215383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3069" y="0"/>
            <a:ext cx="568801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8633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55" t="6746" r="30984" b="10317"/>
          <a:stretch/>
        </p:blipFill>
        <p:spPr bwMode="auto">
          <a:xfrm>
            <a:off x="32728" y="9053"/>
            <a:ext cx="4139952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4469803"/>
            <a:ext cx="920769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7407" y="0"/>
            <a:ext cx="4747867" cy="461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6746" y="6238981"/>
            <a:ext cx="7776864" cy="52322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Obs.: Quando se tratar de atividades de Recurso Educacional Aberto (REA) publicado no</a:t>
            </a:r>
          </a:p>
          <a:p>
            <a:r>
              <a:rPr lang="pt-BR" b="1" dirty="0"/>
              <a:t>repositório institucional acrescentar 25% na pontuação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19507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1628800"/>
            <a:ext cx="8640960" cy="4497361"/>
          </a:xfrm>
        </p:spPr>
        <p:txBody>
          <a:bodyPr/>
          <a:lstStyle/>
          <a:p>
            <a:pPr marL="6604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pt-BR" sz="2400" dirty="0" smtClean="0"/>
              <a:t>Introduzir dois conceitos básicos </a:t>
            </a:r>
          </a:p>
          <a:p>
            <a:pPr marL="6604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pt-BR" sz="2400" dirty="0" smtClean="0"/>
              <a:t>Números UFPR </a:t>
            </a:r>
          </a:p>
          <a:p>
            <a:pPr marL="6604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pt-BR" sz="2400" dirty="0" smtClean="0"/>
              <a:t>REA </a:t>
            </a:r>
            <a:r>
              <a:rPr lang="pt-BR" sz="2400" dirty="0"/>
              <a:t>- PARANÁ </a:t>
            </a:r>
          </a:p>
          <a:p>
            <a:pPr marL="6604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pt-BR" sz="2400" dirty="0" smtClean="0"/>
              <a:t>Dimensões: politica, pedagógica, tecnológica, Colaboradores</a:t>
            </a:r>
          </a:p>
          <a:p>
            <a:pPr marL="6604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pt-BR" sz="2400" dirty="0" smtClean="0"/>
              <a:t>Concepção do PROGRAMA REA PARANÁ;</a:t>
            </a:r>
          </a:p>
          <a:p>
            <a:pPr marL="6604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pt-BR" sz="2400" dirty="0" smtClean="0"/>
              <a:t>Ações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28809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pt-BR" sz="2400" b="1" dirty="0"/>
              <a:t>PIBIT </a:t>
            </a:r>
            <a:r>
              <a:rPr lang="pt-BR" sz="2400" b="1" dirty="0" smtClean="0"/>
              <a:t>- Iniciação </a:t>
            </a:r>
            <a:r>
              <a:rPr lang="pt-BR" sz="2400" b="1" dirty="0"/>
              <a:t>em Desenvolvimento Tecnológico e Inovação</a:t>
            </a:r>
            <a:br>
              <a:rPr lang="pt-BR" sz="2400" b="1" dirty="0"/>
            </a:br>
            <a:endParaRPr lang="en-US" sz="2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340768"/>
            <a:ext cx="8363272" cy="4608512"/>
          </a:xfrm>
        </p:spPr>
        <p:txBody>
          <a:bodyPr/>
          <a:lstStyle/>
          <a:p>
            <a:pPr marL="203200" indent="0">
              <a:buNone/>
            </a:pPr>
            <a:endParaRPr lang="pt-BR" dirty="0" smtClean="0"/>
          </a:p>
          <a:p>
            <a:pPr marL="203200" indent="0">
              <a:buNone/>
            </a:pPr>
            <a:r>
              <a:rPr lang="pt-BR" sz="2000" dirty="0"/>
              <a:t>Número do BANPESQ/THALES: 2008001628</a:t>
            </a:r>
          </a:p>
          <a:p>
            <a:pPr marL="203200" indent="0">
              <a:buNone/>
            </a:pPr>
            <a:r>
              <a:rPr lang="pt-BR" sz="2000" dirty="0"/>
              <a:t>PRÁTICA BASEADA EM EVIDÊNCIA: programa paranaense de práticas e </a:t>
            </a:r>
            <a:r>
              <a:rPr lang="pt-BR" sz="2000" dirty="0" smtClean="0"/>
              <a:t>recursos </a:t>
            </a:r>
            <a:r>
              <a:rPr lang="pt-BR" sz="2000" dirty="0"/>
              <a:t>educacionais abertos </a:t>
            </a:r>
          </a:p>
          <a:p>
            <a:pPr marL="203200" indent="0">
              <a:buNone/>
            </a:pPr>
            <a:r>
              <a:rPr lang="pt-BR" sz="2000" dirty="0"/>
              <a:t>I. Autora: Drª Marineli Joaquim Meier </a:t>
            </a:r>
          </a:p>
          <a:p>
            <a:pPr marL="203200" indent="0">
              <a:buNone/>
            </a:pPr>
            <a:endParaRPr lang="pt-BR" sz="2000" dirty="0" smtClean="0"/>
          </a:p>
          <a:p>
            <a:pPr marL="203200" indent="0">
              <a:buNone/>
            </a:pPr>
            <a:endParaRPr lang="pt-BR" dirty="0"/>
          </a:p>
          <a:p>
            <a:pPr marL="203200" indent="0">
              <a:buNone/>
            </a:pPr>
            <a:r>
              <a:rPr lang="pt-BR" sz="2000" dirty="0" smtClean="0"/>
              <a:t>Número </a:t>
            </a:r>
            <a:r>
              <a:rPr lang="pt-BR" sz="2000" dirty="0"/>
              <a:t>do BANPESQ/THALES: 2012012874</a:t>
            </a:r>
          </a:p>
          <a:p>
            <a:pPr marL="203200" indent="0">
              <a:buNone/>
            </a:pPr>
            <a:r>
              <a:rPr lang="pt-BR" sz="2000" dirty="0"/>
              <a:t>A CULTURA DIGITAL NA NARRATIVA CURRICULAR: programa paranaense de </a:t>
            </a:r>
            <a:r>
              <a:rPr lang="pt-BR" sz="2000" dirty="0" smtClean="0"/>
              <a:t>práticas </a:t>
            </a:r>
            <a:r>
              <a:rPr lang="pt-BR" sz="2000" dirty="0"/>
              <a:t>e recursos educacionais abertos</a:t>
            </a:r>
          </a:p>
          <a:p>
            <a:pPr marL="717550" indent="-514350">
              <a:buAutoNum type="romanUcPeriod"/>
            </a:pPr>
            <a:r>
              <a:rPr lang="pt-BR" sz="2000" dirty="0" smtClean="0"/>
              <a:t>Autora </a:t>
            </a:r>
            <a:r>
              <a:rPr lang="pt-BR" sz="2000" dirty="0"/>
              <a:t>: Drª Nuria Pons Vilardell </a:t>
            </a:r>
            <a:r>
              <a:rPr lang="pt-BR" sz="2000" dirty="0" smtClean="0"/>
              <a:t>Camas</a:t>
            </a:r>
          </a:p>
          <a:p>
            <a:pPr marL="203200" indent="0">
              <a:buNone/>
            </a:pPr>
            <a:endParaRPr lang="pt-BR" sz="2000" dirty="0" smtClean="0"/>
          </a:p>
          <a:p>
            <a:pPr marL="203200" indent="0">
              <a:buNone/>
            </a:pPr>
            <a:r>
              <a:rPr lang="pt-BR" sz="2000" dirty="0" smtClean="0"/>
              <a:t> 4 bolsistas e 3 voluntários  ( Pedagogia, Gestão da Informação e Jornalismos ) </a:t>
            </a:r>
            <a:endParaRPr lang="pt-BR" sz="2000" dirty="0"/>
          </a:p>
          <a:p>
            <a:pPr marL="717550" indent="-514350">
              <a:buAutoNum type="romanUcPeriod"/>
            </a:pPr>
            <a:endParaRPr lang="pt-BR" sz="2000" dirty="0" smtClean="0"/>
          </a:p>
          <a:p>
            <a:pPr marL="717550" indent="-514350">
              <a:buAutoNum type="romanUcPeriod"/>
            </a:pPr>
            <a:endParaRPr lang="pt-BR" sz="2000" dirty="0"/>
          </a:p>
          <a:p>
            <a:pPr marL="717550" indent="-514350">
              <a:buAutoNum type="romanUcPeriod"/>
            </a:pPr>
            <a:endParaRPr lang="pt-BR" sz="2000" dirty="0"/>
          </a:p>
          <a:p>
            <a:pPr marL="20320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27628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4" y="83690"/>
            <a:ext cx="8956373" cy="1143000"/>
          </a:xfrm>
        </p:spPr>
        <p:txBody>
          <a:bodyPr/>
          <a:lstStyle/>
          <a:p>
            <a:r>
              <a:rPr lang="pt-BR" sz="2800" b="1" dirty="0" smtClean="0"/>
              <a:t>UTFPR</a:t>
            </a:r>
            <a:endParaRPr lang="en-US" sz="28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93" r="28417" b="19713"/>
          <a:stretch/>
        </p:blipFill>
        <p:spPr bwMode="auto">
          <a:xfrm>
            <a:off x="1" y="1233019"/>
            <a:ext cx="9144000" cy="562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1324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1" t="-735" r="101" b="735"/>
          <a:stretch/>
        </p:blipFill>
        <p:spPr bwMode="auto">
          <a:xfrm>
            <a:off x="-31106" y="2140886"/>
            <a:ext cx="9187836" cy="2585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9508" r="-1957" b="50000"/>
          <a:stretch/>
        </p:blipFill>
        <p:spPr bwMode="auto">
          <a:xfrm>
            <a:off x="5628" y="1934"/>
            <a:ext cx="9318085" cy="213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24998" r="-3211" b="10831"/>
          <a:stretch/>
        </p:blipFill>
        <p:spPr bwMode="auto">
          <a:xfrm>
            <a:off x="5628" y="4702507"/>
            <a:ext cx="9468544" cy="2119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5209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130" t="12363" r="34926" b="14448"/>
          <a:stretch/>
        </p:blipFill>
        <p:spPr bwMode="auto">
          <a:xfrm>
            <a:off x="395536" y="476672"/>
            <a:ext cx="3896139" cy="535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435" t="16350" r="35566" b="10552"/>
          <a:stretch/>
        </p:blipFill>
        <p:spPr bwMode="auto">
          <a:xfrm>
            <a:off x="4716016" y="476672"/>
            <a:ext cx="3773151" cy="534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1895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4160"/>
            <a:ext cx="8229600" cy="668536"/>
          </a:xfrm>
        </p:spPr>
        <p:txBody>
          <a:bodyPr/>
          <a:lstStyle/>
          <a:p>
            <a:r>
              <a:rPr lang="pt-BR" sz="2400" b="1" dirty="0" smtClean="0"/>
              <a:t>Ações do REA PARANÁ  </a:t>
            </a:r>
            <a:endParaRPr lang="en-US" sz="2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4" y="620688"/>
            <a:ext cx="8856984" cy="5976664"/>
          </a:xfrm>
        </p:spPr>
        <p:txBody>
          <a:bodyPr/>
          <a:lstStyle/>
          <a:p>
            <a:pPr marL="546100" indent="-342900" algn="just">
              <a:buFont typeface="+mj-lt"/>
              <a:buAutoNum type="arabicPeriod"/>
            </a:pPr>
            <a:r>
              <a:rPr lang="pt-BR" dirty="0" smtClean="0"/>
              <a:t>Ciclo </a:t>
            </a:r>
            <a:r>
              <a:rPr lang="pt-BR" dirty="0"/>
              <a:t>de Palestras do Programa Paranaense de Práticas e </a:t>
            </a:r>
            <a:r>
              <a:rPr lang="pt-BR" dirty="0" smtClean="0"/>
              <a:t>Recursos </a:t>
            </a:r>
            <a:r>
              <a:rPr lang="pt-BR" dirty="0"/>
              <a:t>Educacionais Abertos – PPPREA: </a:t>
            </a:r>
            <a:r>
              <a:rPr lang="pt-BR" dirty="0" smtClean="0"/>
              <a:t> </a:t>
            </a:r>
            <a:r>
              <a:rPr lang="pt-BR" dirty="0"/>
              <a:t>agosto-2013</a:t>
            </a:r>
            <a:r>
              <a:rPr lang="pt-BR" dirty="0" smtClean="0"/>
              <a:t>.; novembro-2013; setembro </a:t>
            </a:r>
            <a:r>
              <a:rPr lang="pt-BR" dirty="0"/>
              <a:t>-</a:t>
            </a:r>
            <a:r>
              <a:rPr lang="pt-BR" dirty="0" smtClean="0"/>
              <a:t>2014; novembro, 2014 .</a:t>
            </a:r>
            <a:endParaRPr lang="pt-BR" dirty="0"/>
          </a:p>
          <a:p>
            <a:pPr marL="546100" indent="-342900" algn="just">
              <a:buFont typeface="+mj-lt"/>
              <a:buAutoNum type="arabicPeriod"/>
            </a:pPr>
            <a:r>
              <a:rPr lang="pt-BR" dirty="0" smtClean="0"/>
              <a:t>Assessoria </a:t>
            </a:r>
            <a:r>
              <a:rPr lang="pt-BR" dirty="0"/>
              <a:t>com Andréia Inamorato dos Santos </a:t>
            </a:r>
            <a:r>
              <a:rPr lang="pt-BR" dirty="0" smtClean="0"/>
              <a:t>-  Agosto </a:t>
            </a:r>
            <a:r>
              <a:rPr lang="pt-BR" dirty="0"/>
              <a:t>de 2013</a:t>
            </a:r>
          </a:p>
          <a:p>
            <a:pPr marL="546100" indent="-342900" algn="just">
              <a:buFont typeface="+mj-lt"/>
              <a:buAutoNum type="arabicPeriod"/>
            </a:pPr>
            <a:r>
              <a:rPr lang="pt-BR" dirty="0" smtClean="0"/>
              <a:t>Espaços </a:t>
            </a:r>
            <a:r>
              <a:rPr lang="pt-BR" dirty="0"/>
              <a:t>virtuais de debate, trabalho, </a:t>
            </a:r>
            <a:r>
              <a:rPr lang="pt-BR" dirty="0" smtClean="0"/>
              <a:t>informação</a:t>
            </a:r>
            <a:r>
              <a:rPr lang="pt-BR" dirty="0"/>
              <a:t>, construção </a:t>
            </a:r>
            <a:r>
              <a:rPr lang="pt-BR" dirty="0" smtClean="0"/>
              <a:t>colaborativa.</a:t>
            </a:r>
          </a:p>
          <a:p>
            <a:pPr marL="546100" indent="-342900" algn="just">
              <a:buFont typeface="+mj-lt"/>
              <a:buAutoNum type="arabicPeriod"/>
            </a:pPr>
            <a:r>
              <a:rPr lang="pt-BR" dirty="0" smtClean="0"/>
              <a:t>Termo </a:t>
            </a:r>
            <a:r>
              <a:rPr lang="pt-BR" dirty="0"/>
              <a:t>Cooperação UFPR - UTFPR, CONVÊNIO 116/2014, </a:t>
            </a:r>
            <a:r>
              <a:rPr lang="pt-BR" dirty="0" smtClean="0"/>
              <a:t>  Validade: 16/06/2014 </a:t>
            </a:r>
            <a:r>
              <a:rPr lang="pt-BR" dirty="0"/>
              <a:t>a 16/06/2019.</a:t>
            </a:r>
            <a:endParaRPr lang="pt-BR" i="1" dirty="0"/>
          </a:p>
          <a:p>
            <a:pPr marL="546100" indent="-342900" algn="just">
              <a:buFont typeface="+mj-lt"/>
              <a:buAutoNum type="arabicPeriod"/>
            </a:pPr>
            <a:r>
              <a:rPr lang="pt-BR" dirty="0" smtClean="0"/>
              <a:t> Plano </a:t>
            </a:r>
            <a:r>
              <a:rPr lang="pt-BR" dirty="0"/>
              <a:t>de Comunicação </a:t>
            </a:r>
            <a:r>
              <a:rPr lang="pt-BR" dirty="0" smtClean="0"/>
              <a:t>do REA PARANÁ.</a:t>
            </a:r>
            <a:endParaRPr lang="pt-BR" dirty="0"/>
          </a:p>
          <a:p>
            <a:pPr marL="546100" indent="-342900" algn="just">
              <a:buFont typeface="+mj-lt"/>
              <a:buAutoNum type="arabicPeriod"/>
            </a:pPr>
            <a:r>
              <a:rPr lang="pt-BR" dirty="0" smtClean="0"/>
              <a:t>Criado </a:t>
            </a:r>
            <a:r>
              <a:rPr lang="pt-BR" dirty="0"/>
              <a:t>flyer informativo, identidade </a:t>
            </a:r>
            <a:r>
              <a:rPr lang="pt-BR" dirty="0" smtClean="0"/>
              <a:t>visual. Criado </a:t>
            </a:r>
            <a:r>
              <a:rPr lang="pt-BR" dirty="0"/>
              <a:t>e ativo o Facebook REA Paraná - Link: </a:t>
            </a:r>
          </a:p>
          <a:p>
            <a:pPr marL="546100" indent="-342900" algn="just">
              <a:buFont typeface="+mj-lt"/>
              <a:buAutoNum type="arabicPeriod"/>
            </a:pPr>
            <a:r>
              <a:rPr lang="pt-BR" dirty="0">
                <a:hlinkClick r:id="rId2"/>
              </a:rPr>
              <a:t>https://</a:t>
            </a:r>
            <a:r>
              <a:rPr lang="pt-BR" dirty="0" smtClean="0">
                <a:hlinkClick r:id="rId2"/>
              </a:rPr>
              <a:t>www.facebook.com/reaparana</a:t>
            </a:r>
            <a:r>
              <a:rPr lang="pt-BR" dirty="0" smtClean="0"/>
              <a:t>; Site </a:t>
            </a:r>
            <a:r>
              <a:rPr lang="pt-BR" dirty="0"/>
              <a:t>do </a:t>
            </a:r>
            <a:r>
              <a:rPr lang="pt-BR" dirty="0" smtClean="0"/>
              <a:t>Programa</a:t>
            </a:r>
            <a:r>
              <a:rPr lang="pt-BR" dirty="0"/>
              <a:t>: http://reaparana.com.br/portal/) </a:t>
            </a:r>
            <a:endParaRPr lang="pt-BR" dirty="0" smtClean="0"/>
          </a:p>
          <a:p>
            <a:pPr marL="546100" indent="-342900" algn="just">
              <a:buFont typeface="+mj-lt"/>
              <a:buAutoNum type="arabicPeriod"/>
            </a:pPr>
            <a:r>
              <a:rPr lang="pt-BR" dirty="0" smtClean="0"/>
              <a:t>Aprovação </a:t>
            </a:r>
            <a:r>
              <a:rPr lang="pt-BR" dirty="0"/>
              <a:t>de dois Projetos de Iniciação Tecnológica -PIBIT com </a:t>
            </a:r>
            <a:r>
              <a:rPr lang="pt-BR" dirty="0" smtClean="0"/>
              <a:t>4 </a:t>
            </a:r>
            <a:r>
              <a:rPr lang="pt-BR" dirty="0"/>
              <a:t>bolsistas, </a:t>
            </a:r>
            <a:r>
              <a:rPr lang="pt-BR" dirty="0" smtClean="0"/>
              <a:t> </a:t>
            </a:r>
            <a:r>
              <a:rPr lang="pt-BR" dirty="0"/>
              <a:t>Vigência: 2014 - 2015.</a:t>
            </a:r>
          </a:p>
          <a:p>
            <a:pPr marL="546100" indent="-342900" algn="just">
              <a:buFont typeface="+mj-lt"/>
              <a:buAutoNum type="arabicPeriod"/>
            </a:pPr>
            <a:r>
              <a:rPr lang="pt-BR" dirty="0" smtClean="0"/>
              <a:t>Estabelecido </a:t>
            </a:r>
            <a:r>
              <a:rPr lang="pt-BR" dirty="0"/>
              <a:t>uma Portaria de Trabalho com a indicação de 07 </a:t>
            </a:r>
            <a:r>
              <a:rPr lang="pt-BR" dirty="0" smtClean="0"/>
              <a:t>nomes</a:t>
            </a:r>
            <a:r>
              <a:rPr lang="pt-BR" dirty="0"/>
              <a:t>. Portaria nº 041/2014 PROGRAD/UFPR.</a:t>
            </a:r>
          </a:p>
          <a:p>
            <a:pPr marL="546100" indent="-342900" algn="just">
              <a:buFont typeface="+mj-lt"/>
              <a:buAutoNum type="arabicPeriod"/>
            </a:pPr>
            <a:r>
              <a:rPr lang="pt-BR" dirty="0" smtClean="0"/>
              <a:t> </a:t>
            </a:r>
            <a:r>
              <a:rPr lang="pt-BR" dirty="0"/>
              <a:t>I Encontro de Recursos Educacionais Abertos da UFPR - </a:t>
            </a:r>
            <a:r>
              <a:rPr lang="pt-BR" dirty="0" smtClean="0"/>
              <a:t>SIEPE- 7 e 8, out de </a:t>
            </a:r>
            <a:r>
              <a:rPr lang="pt-BR" dirty="0"/>
              <a:t>2014 </a:t>
            </a:r>
            <a:r>
              <a:rPr lang="pt-BR" dirty="0" smtClean="0"/>
              <a:t>-  </a:t>
            </a:r>
            <a:r>
              <a:rPr lang="pt-BR" dirty="0"/>
              <a:t>Semana Integrada de Ensino, </a:t>
            </a:r>
            <a:r>
              <a:rPr lang="pt-BR" dirty="0" smtClean="0"/>
              <a:t>Pesquisa </a:t>
            </a:r>
            <a:r>
              <a:rPr lang="pt-BR" dirty="0"/>
              <a:t>e Extensão com aproximadamente 2000 </a:t>
            </a:r>
            <a:r>
              <a:rPr lang="pt-BR" dirty="0" smtClean="0"/>
              <a:t>trabalhos. Edital </a:t>
            </a:r>
            <a:r>
              <a:rPr lang="pt-BR" dirty="0"/>
              <a:t>de submissão de </a:t>
            </a:r>
            <a:r>
              <a:rPr lang="pt-BR" dirty="0" smtClean="0"/>
              <a:t>REAs. </a:t>
            </a:r>
            <a:r>
              <a:rPr lang="pt-BR" dirty="0"/>
              <a:t>Palestra a ser proferida no Evento.</a:t>
            </a:r>
          </a:p>
          <a:p>
            <a:pPr marL="546100" indent="-342900" algn="just">
              <a:buFont typeface="+mj-lt"/>
              <a:buAutoNum type="arabicPeriod"/>
            </a:pPr>
            <a:r>
              <a:rPr lang="pt-BR" dirty="0" smtClean="0"/>
              <a:t> </a:t>
            </a:r>
            <a:r>
              <a:rPr lang="pt-BR" dirty="0"/>
              <a:t>Aprovado na RESOLUÇÃO N° 10/14 – CEPE Estabelece </a:t>
            </a:r>
            <a:r>
              <a:rPr lang="pt-BR" dirty="0" smtClean="0"/>
              <a:t>o</a:t>
            </a:r>
          </a:p>
          <a:p>
            <a:pPr marL="546100" indent="-342900" algn="just">
              <a:buFont typeface="+mj-lt"/>
              <a:buAutoNum type="arabicPeriod"/>
            </a:pPr>
            <a:r>
              <a:rPr lang="pt-BR" dirty="0"/>
              <a:t>Elaboração de um “manual de boas práticas”, </a:t>
            </a:r>
            <a:r>
              <a:rPr lang="pt-BR" dirty="0" smtClean="0"/>
              <a:t> E outros materiais </a:t>
            </a:r>
            <a:r>
              <a:rPr lang="pt-BR" dirty="0"/>
              <a:t>educativos (videos, audios, textos, apresentações), </a:t>
            </a:r>
            <a:r>
              <a:rPr lang="pt-BR" dirty="0" smtClean="0"/>
              <a:t>instrucionais </a:t>
            </a:r>
            <a:r>
              <a:rPr lang="pt-BR" dirty="0"/>
              <a:t>e informativos sobre o tema. </a:t>
            </a:r>
          </a:p>
          <a:p>
            <a:pPr marL="546100" indent="-342900" algn="just">
              <a:buFont typeface="+mj-lt"/>
              <a:buAutoNum type="arabicPeriod"/>
            </a:pPr>
            <a:r>
              <a:rPr lang="pt-BR" dirty="0" smtClean="0"/>
              <a:t> </a:t>
            </a:r>
            <a:r>
              <a:rPr lang="pt-BR" dirty="0"/>
              <a:t>Realizado um Projeto Piloto de Divulgação e Disseminação da </a:t>
            </a:r>
            <a:r>
              <a:rPr lang="pt-BR" dirty="0" smtClean="0"/>
              <a:t>Cultura </a:t>
            </a:r>
            <a:r>
              <a:rPr lang="pt-BR" dirty="0"/>
              <a:t>REA </a:t>
            </a:r>
            <a:r>
              <a:rPr lang="pt-BR" dirty="0" smtClean="0"/>
              <a:t>- Setor </a:t>
            </a:r>
            <a:r>
              <a:rPr lang="pt-BR" dirty="0"/>
              <a:t>de </a:t>
            </a:r>
            <a:r>
              <a:rPr lang="pt-BR" dirty="0" smtClean="0"/>
              <a:t>Exatas, Educação, Sáude , Humanas. </a:t>
            </a:r>
            <a:endParaRPr lang="pt-BR" dirty="0"/>
          </a:p>
          <a:p>
            <a:pPr marL="546100" indent="-342900" algn="just">
              <a:buFont typeface="+mj-lt"/>
              <a:buAutoNum type="arabicPeriod"/>
            </a:pPr>
            <a:r>
              <a:rPr lang="pt-BR" dirty="0" smtClean="0"/>
              <a:t> </a:t>
            </a:r>
            <a:r>
              <a:rPr lang="pt-BR" b="1" u="sng" dirty="0"/>
              <a:t>Plano de Trabalho com </a:t>
            </a:r>
            <a:r>
              <a:rPr lang="pt-BR" b="1" u="sng" dirty="0" smtClean="0"/>
              <a:t>Manuel </a:t>
            </a:r>
            <a:r>
              <a:rPr lang="pt-BR" b="1" u="sng" dirty="0"/>
              <a:t>Cebrian da Universidade de Malaga - Espanha - </a:t>
            </a:r>
            <a:r>
              <a:rPr lang="pt-BR" b="1" u="sng" dirty="0" smtClean="0"/>
              <a:t>2014- 2016</a:t>
            </a:r>
            <a:endParaRPr lang="pt-BR" b="1" u="sng" dirty="0"/>
          </a:p>
          <a:p>
            <a:pPr marL="546100" indent="-342900" algn="just">
              <a:buFont typeface="+mj-lt"/>
              <a:buAutoNum type="arabicPeriod"/>
            </a:pPr>
            <a:r>
              <a:rPr lang="pt-BR" dirty="0" smtClean="0"/>
              <a:t>Previsto </a:t>
            </a:r>
            <a:r>
              <a:rPr lang="pt-BR" dirty="0"/>
              <a:t>para 24 e 25 de Novembro o Lançamento do Programa </a:t>
            </a:r>
            <a:r>
              <a:rPr lang="pt-BR" dirty="0" smtClean="0"/>
              <a:t>REA </a:t>
            </a:r>
            <a:r>
              <a:rPr lang="pt-BR" dirty="0"/>
              <a:t>PARANÁ e do Repositório. Convite de adesão a todas as </a:t>
            </a:r>
            <a:r>
              <a:rPr lang="pt-BR" dirty="0" smtClean="0"/>
              <a:t>Instituições </a:t>
            </a:r>
            <a:r>
              <a:rPr lang="pt-BR" dirty="0"/>
              <a:t>de Ensino do </a:t>
            </a:r>
            <a:r>
              <a:rPr lang="pt-BR" dirty="0" smtClean="0"/>
              <a:t>Paraná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581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428625" y="3571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seu REA para Postagem no </a:t>
            </a:r>
            <a:br>
              <a:rPr lang="en-US" sz="36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REPOSITÓRIO REA PARANÁ</a:t>
            </a:r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735012" y="1998661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2800" b="1" i="0" u="none" strike="noStrike" cap="none" baseline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2800" b="1" i="0" u="none" strike="noStrike" cap="none" baseline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✓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Visibilidade Nacional e Internacional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✓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Registro no Currículo Lattes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✓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Recursos Educacionais depositados no Repositório Digital da UFPR/REA - SIBI/UFPR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✓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Progressão Funcional do Docente/Resolução CEPE/UFPR Nº 14/14 e 10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2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2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3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Shape 133"/>
          <p:cNvSpPr/>
          <p:nvPr/>
        </p:nvSpPr>
        <p:spPr>
          <a:xfrm>
            <a:off x="1258887" y="1773236"/>
            <a:ext cx="6553200" cy="78104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3B0FE"/>
              </a:gs>
              <a:gs pos="25000">
                <a:srgbClr val="8AB5FF"/>
              </a:gs>
              <a:gs pos="100000">
                <a:srgbClr val="C6DCFF"/>
              </a:gs>
            </a:gsLst>
            <a:lin ang="16200000" scaled="0"/>
          </a:gradFill>
          <a:ln w="9525" cap="rnd">
            <a:solidFill>
              <a:srgbClr val="347FD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Shape 134"/>
          <p:cNvSpPr txBox="1"/>
          <p:nvPr/>
        </p:nvSpPr>
        <p:spPr>
          <a:xfrm>
            <a:off x="1511300" y="1809750"/>
            <a:ext cx="6048374" cy="708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2000" b="1" i="0" u="none" strike="noStrike" cap="none" baseline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Vantagens em co</a:t>
            </a:r>
            <a:r>
              <a:rPr lang="en-US" sz="2000" b="1">
                <a:solidFill>
                  <a:srgbClr val="002060"/>
                </a:solidFill>
              </a:rPr>
              <a:t>m</a:t>
            </a:r>
            <a:r>
              <a:rPr lang="en-US" sz="2000" b="1" i="0" u="none" strike="noStrike" cap="none" baseline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partilhar seus REAs no Repositório Digital da UFPR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251520" y="2276872"/>
            <a:ext cx="8363272" cy="70609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</a:rPr>
              <a:t/>
            </a:r>
            <a:br>
              <a:rPr lang="pt-BR" sz="4000" b="1" dirty="0" smtClean="0">
                <a:solidFill>
                  <a:srgbClr val="FF0000"/>
                </a:solidFill>
              </a:rPr>
            </a:br>
            <a:r>
              <a:rPr lang="pt-BR" sz="4000" b="1" dirty="0">
                <a:solidFill>
                  <a:srgbClr val="FF0000"/>
                </a:solidFill>
              </a:rPr>
              <a:t/>
            </a:r>
            <a:br>
              <a:rPr lang="pt-BR" sz="4000" b="1" dirty="0">
                <a:solidFill>
                  <a:srgbClr val="FF0000"/>
                </a:solidFill>
              </a:rPr>
            </a:br>
            <a:r>
              <a:rPr lang="pt-BR" sz="4000" b="1" dirty="0" smtClean="0">
                <a:solidFill>
                  <a:schemeClr val="tx1"/>
                </a:solidFill>
              </a:rPr>
              <a:t>I Seminário </a:t>
            </a:r>
            <a:r>
              <a:rPr lang="pt-BR" sz="4000" b="1" dirty="0">
                <a:solidFill>
                  <a:schemeClr val="tx1"/>
                </a:solidFill>
              </a:rPr>
              <a:t>de Educação </a:t>
            </a:r>
            <a:r>
              <a:rPr lang="pt-BR" sz="4000" b="1" dirty="0" smtClean="0">
                <a:solidFill>
                  <a:schemeClr val="tx1"/>
                </a:solidFill>
              </a:rPr>
              <a:t>Aberta</a:t>
            </a:r>
            <a:r>
              <a:rPr lang="pt-BR" sz="4000" b="1" dirty="0">
                <a:solidFill>
                  <a:schemeClr val="tx1"/>
                </a:solidFill>
              </a:rPr>
              <a:t/>
            </a:r>
            <a:br>
              <a:rPr lang="pt-BR" sz="4000" b="1" dirty="0">
                <a:solidFill>
                  <a:schemeClr val="tx1"/>
                </a:solidFill>
              </a:rPr>
            </a:br>
            <a:r>
              <a:rPr lang="pt-BR" sz="4000" b="1" dirty="0">
                <a:solidFill>
                  <a:schemeClr val="tx1"/>
                </a:solidFill>
              </a:rPr>
              <a:t> 24 E 25 </a:t>
            </a:r>
            <a:r>
              <a:rPr lang="pt-BR" sz="4000" b="1" dirty="0" smtClean="0">
                <a:solidFill>
                  <a:schemeClr val="tx1"/>
                </a:solidFill>
              </a:rPr>
              <a:t>nov-2014</a:t>
            </a:r>
            <a:r>
              <a:rPr lang="pt-BR" sz="4000" b="1" dirty="0">
                <a:solidFill>
                  <a:schemeClr val="tx1"/>
                </a:solidFill>
              </a:rPr>
              <a:t/>
            </a:r>
            <a:br>
              <a:rPr lang="pt-BR" sz="4000" b="1" dirty="0">
                <a:solidFill>
                  <a:schemeClr val="tx1"/>
                </a:solidFill>
              </a:rPr>
            </a:br>
            <a:r>
              <a:rPr lang="pt-BR" sz="2400" b="1" dirty="0">
                <a:solidFill>
                  <a:srgbClr val="FF0000"/>
                </a:solidFill>
              </a:rPr>
              <a:t>LANÇAMENTO : PROGRAMA PARANAENSE DE PRÁTICAS E RECURSOS EDUCACIONAIS ABERTOS E DO REA NO REPOSITÓRIO DIGITAL</a:t>
            </a:r>
            <a:br>
              <a:rPr lang="pt-BR" sz="2400" b="1" dirty="0">
                <a:solidFill>
                  <a:srgbClr val="FF0000"/>
                </a:solidFill>
              </a:rPr>
            </a:br>
            <a:r>
              <a:rPr lang="pt-BR" sz="2400" b="1" dirty="0">
                <a:solidFill>
                  <a:srgbClr val="FF0000"/>
                </a:solidFill>
              </a:rPr>
              <a:t>UFPR - UTFPR  </a:t>
            </a:r>
            <a:br>
              <a:rPr lang="pt-BR" sz="2400" b="1" dirty="0">
                <a:solidFill>
                  <a:srgbClr val="FF0000"/>
                </a:solidFill>
              </a:rPr>
            </a:br>
            <a:r>
              <a:rPr lang="pt-BR" sz="2400" b="1" dirty="0">
                <a:solidFill>
                  <a:srgbClr val="FF0000"/>
                </a:solidFill>
              </a:rPr>
              <a:t> e LIFE - Laboratório Interdisciplinar de Formação de Educadores UFPR/CAPES</a:t>
            </a:r>
            <a:r>
              <a:rPr lang="pt-BR" sz="4000" b="1" dirty="0">
                <a:solidFill>
                  <a:srgbClr val="FF0000"/>
                </a:solidFill>
              </a:rPr>
              <a:t/>
            </a:r>
            <a:br>
              <a:rPr lang="pt-BR" sz="4000" b="1" dirty="0">
                <a:solidFill>
                  <a:srgbClr val="FF0000"/>
                </a:solidFill>
              </a:rPr>
            </a:br>
            <a:r>
              <a:rPr lang="pt-BR" sz="4000" b="1" dirty="0">
                <a:solidFill>
                  <a:srgbClr val="FF0000"/>
                </a:solidFill>
              </a:rPr>
              <a:t/>
            </a:r>
            <a:br>
              <a:rPr lang="pt-BR" sz="4000" b="1" dirty="0">
                <a:solidFill>
                  <a:srgbClr val="FF0000"/>
                </a:solidFill>
              </a:rPr>
            </a:br>
            <a:r>
              <a:rPr lang="pt-BR" sz="4000" b="1" dirty="0">
                <a:solidFill>
                  <a:srgbClr val="FF0000"/>
                </a:solidFill>
              </a:rPr>
              <a:t/>
            </a:r>
            <a:br>
              <a:rPr lang="pt-BR" sz="4000" b="1" dirty="0">
                <a:solidFill>
                  <a:srgbClr val="FF0000"/>
                </a:solidFill>
              </a:rPr>
            </a:br>
            <a:r>
              <a:rPr lang="pt-BR" sz="4000" b="1" dirty="0">
                <a:solidFill>
                  <a:srgbClr val="FF0000"/>
                </a:solidFill>
              </a:rPr>
              <a:t/>
            </a:r>
            <a:br>
              <a:rPr lang="pt-BR" sz="4000" b="1" dirty="0">
                <a:solidFill>
                  <a:srgbClr val="FF0000"/>
                </a:solidFill>
              </a:rPr>
            </a:br>
            <a:r>
              <a:rPr lang="pt-BR" sz="4000" b="1" dirty="0">
                <a:solidFill>
                  <a:srgbClr val="FF0000"/>
                </a:solidFill>
              </a:rPr>
              <a:t>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251520" y="3140968"/>
            <a:ext cx="8534019" cy="350937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400" dirty="0"/>
              <a:t> </a:t>
            </a:r>
            <a:endParaRPr lang="en-US" sz="1600" dirty="0"/>
          </a:p>
          <a:p>
            <a:pPr algn="just">
              <a:spcBef>
                <a:spcPts val="0"/>
              </a:spcBef>
              <a:buNone/>
            </a:pPr>
            <a:endParaRPr lang="en-US" sz="1600" dirty="0"/>
          </a:p>
          <a:p>
            <a:pPr algn="just">
              <a:spcBef>
                <a:spcPts val="0"/>
              </a:spcBef>
              <a:buNone/>
            </a:pPr>
            <a:endParaRPr lang="en-US" sz="1600" dirty="0" smtClean="0"/>
          </a:p>
          <a:p>
            <a:pPr algn="just">
              <a:spcBef>
                <a:spcPts val="0"/>
              </a:spcBef>
              <a:buNone/>
            </a:pPr>
            <a:r>
              <a:rPr lang="en-US" sz="1600" dirty="0" err="1"/>
              <a:t>Referencias</a:t>
            </a:r>
            <a:endParaRPr lang="en-US" sz="1600" dirty="0"/>
          </a:p>
          <a:p>
            <a:pPr algn="just">
              <a:spcBef>
                <a:spcPts val="0"/>
              </a:spcBef>
              <a:buNone/>
            </a:pPr>
            <a:endParaRPr lang="en-US" sz="1600" dirty="0" smtClean="0"/>
          </a:p>
          <a:p>
            <a:pPr algn="just">
              <a:spcBef>
                <a:spcPts val="0"/>
              </a:spcBef>
              <a:buNone/>
            </a:pPr>
            <a:r>
              <a:rPr lang="en-US" sz="1600" dirty="0" err="1" smtClean="0"/>
              <a:t>OportUnidad</a:t>
            </a:r>
            <a:r>
              <a:rPr lang="en-US" sz="1600" dirty="0"/>
              <a:t>. (2012). Agenda regional de </a:t>
            </a:r>
            <a:r>
              <a:rPr lang="en-US" sz="1600" dirty="0" err="1"/>
              <a:t>prácticas</a:t>
            </a:r>
            <a:r>
              <a:rPr lang="en-US" sz="1600" dirty="0"/>
              <a:t> </a:t>
            </a:r>
            <a:r>
              <a:rPr lang="en-US" sz="1600" dirty="0" err="1"/>
              <a:t>educativas</a:t>
            </a:r>
            <a:r>
              <a:rPr lang="en-US" sz="1600" dirty="0"/>
              <a:t> </a:t>
            </a:r>
            <a:r>
              <a:rPr lang="en-US" sz="1600" dirty="0" err="1"/>
              <a:t>abiertas</a:t>
            </a:r>
            <a:r>
              <a:rPr lang="en-US" sz="1600" dirty="0"/>
              <a:t> (PEA): un </a:t>
            </a:r>
            <a:r>
              <a:rPr lang="en-US" sz="1600" dirty="0" err="1"/>
              <a:t>enfoque</a:t>
            </a:r>
            <a:r>
              <a:rPr lang="en-US" sz="1600" dirty="0"/>
              <a:t> de </a:t>
            </a:r>
            <a:r>
              <a:rPr lang="en-US" sz="1600" dirty="0" err="1"/>
              <a:t>abajo</a:t>
            </a:r>
            <a:r>
              <a:rPr lang="en-US" sz="1600" dirty="0"/>
              <a:t> </a:t>
            </a:r>
            <a:r>
              <a:rPr lang="en-US" sz="1600" dirty="0" err="1"/>
              <a:t>hacia</a:t>
            </a:r>
            <a:r>
              <a:rPr lang="en-US" sz="1600" dirty="0"/>
              <a:t> </a:t>
            </a:r>
            <a:r>
              <a:rPr lang="en-US" sz="1600" dirty="0" err="1"/>
              <a:t>arriba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América</a:t>
            </a:r>
            <a:r>
              <a:rPr lang="en-US" sz="1600" dirty="0"/>
              <a:t>, Proyecto </a:t>
            </a:r>
            <a:r>
              <a:rPr lang="en-US" sz="1600" dirty="0" err="1"/>
              <a:t>OportUnidad</a:t>
            </a:r>
            <a:r>
              <a:rPr lang="en-US" sz="1600" dirty="0"/>
              <a:t>. </a:t>
            </a:r>
            <a:r>
              <a:rPr lang="en-US" sz="1600" dirty="0" err="1"/>
              <a:t>Publicação</a:t>
            </a:r>
            <a:r>
              <a:rPr lang="en-US" sz="1600" dirty="0"/>
              <a:t> </a:t>
            </a:r>
            <a:r>
              <a:rPr lang="en-US" sz="1600" dirty="0" err="1"/>
              <a:t>realizada</a:t>
            </a:r>
            <a:r>
              <a:rPr lang="en-US" sz="1600" dirty="0"/>
              <a:t> com a </a:t>
            </a:r>
            <a:r>
              <a:rPr lang="en-US" sz="1600" dirty="0" err="1"/>
              <a:t>ajuda</a:t>
            </a:r>
            <a:r>
              <a:rPr lang="en-US" sz="1600" dirty="0"/>
              <a:t> </a:t>
            </a:r>
            <a:r>
              <a:rPr lang="en-US" sz="1600" dirty="0" err="1"/>
              <a:t>financeira</a:t>
            </a:r>
            <a:r>
              <a:rPr lang="en-US" sz="1600" dirty="0"/>
              <a:t> da </a:t>
            </a:r>
            <a:r>
              <a:rPr lang="en-US" sz="1600" dirty="0" err="1"/>
              <a:t>União</a:t>
            </a:r>
            <a:r>
              <a:rPr lang="en-US" sz="1600" dirty="0"/>
              <a:t> </a:t>
            </a:r>
            <a:r>
              <a:rPr lang="en-US" sz="1600" dirty="0" err="1"/>
              <a:t>Europeia</a:t>
            </a:r>
            <a:r>
              <a:rPr lang="en-US" sz="1600" dirty="0"/>
              <a:t>. </a:t>
            </a:r>
            <a:r>
              <a:rPr lang="en-US" sz="1600" dirty="0" err="1"/>
              <a:t>Retirado</a:t>
            </a:r>
            <a:r>
              <a:rPr lang="en-US" sz="1600" dirty="0"/>
              <a:t> de </a:t>
            </a:r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www.oportunidadproject.eu/pt/recursos/regional-agenda.html</a:t>
            </a:r>
            <a:endParaRPr lang="en-US" sz="1600" dirty="0" smtClean="0"/>
          </a:p>
          <a:p>
            <a:pPr algn="just">
              <a:spcBef>
                <a:spcPts val="0"/>
              </a:spcBef>
              <a:buNone/>
            </a:pPr>
            <a:r>
              <a:rPr lang="pt-BR" sz="1600" dirty="0" smtClean="0"/>
              <a:t> SANTOS, A. I. O </a:t>
            </a:r>
            <a:r>
              <a:rPr lang="pt-BR" sz="1600" dirty="0"/>
              <a:t>valor agregado nos Recursos Educacionais </a:t>
            </a:r>
            <a:r>
              <a:rPr lang="pt-BR" sz="1600" dirty="0" smtClean="0"/>
              <a:t>Abertos:oportunidades </a:t>
            </a:r>
            <a:r>
              <a:rPr lang="pt-BR" sz="1600" dirty="0"/>
              <a:t>de empreendedorismo e inovação nas IES particulares </a:t>
            </a:r>
            <a:r>
              <a:rPr lang="pt-BR" sz="1600" dirty="0" smtClean="0"/>
              <a:t>brasileiras. Publicado </a:t>
            </a:r>
            <a:r>
              <a:rPr lang="pt-BR" sz="1600" dirty="0"/>
              <a:t>em: Revista Digital de Tecnologias Cognitivas, número 7, janeiro - julho 2013, ISSN: </a:t>
            </a:r>
            <a:r>
              <a:rPr lang="pt-BR" sz="1600" dirty="0" smtClean="0"/>
              <a:t>1984-3585</a:t>
            </a:r>
            <a:r>
              <a:rPr lang="pt-BR" sz="2000" dirty="0" smtClean="0"/>
              <a:t>. </a:t>
            </a:r>
            <a:endParaRPr lang="pt-BR" sz="2000" dirty="0"/>
          </a:p>
          <a:p>
            <a:pPr algn="just">
              <a:spcBef>
                <a:spcPts val="0"/>
              </a:spcBef>
              <a:buNone/>
            </a:pPr>
            <a:endParaRPr lang="en-US" sz="24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b="1" dirty="0" smtClean="0"/>
              <a:t>EQUIPE REA PARANÁ </a:t>
            </a:r>
            <a:endParaRPr lang="en-US" sz="2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pt-BR" sz="1800" b="1" dirty="0" smtClean="0">
                <a:solidFill>
                  <a:schemeClr val="tx1"/>
                </a:solidFill>
              </a:rPr>
              <a:t>UFPR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 </a:t>
            </a:r>
            <a:r>
              <a:rPr lang="en-US" dirty="0" err="1"/>
              <a:t>Marineli</a:t>
            </a:r>
            <a:r>
              <a:rPr lang="en-US" dirty="0"/>
              <a:t>  Joaquim Meier </a:t>
            </a:r>
          </a:p>
          <a:p>
            <a:r>
              <a:rPr lang="en-US" dirty="0" err="1"/>
              <a:t>Nuria</a:t>
            </a:r>
            <a:r>
              <a:rPr lang="en-US" dirty="0"/>
              <a:t> Pons </a:t>
            </a:r>
          </a:p>
          <a:p>
            <a:r>
              <a:rPr lang="en-US" dirty="0" err="1"/>
              <a:t>Edmeire</a:t>
            </a:r>
            <a:r>
              <a:rPr lang="en-US" dirty="0"/>
              <a:t> Pereira </a:t>
            </a:r>
          </a:p>
          <a:p>
            <a:r>
              <a:rPr lang="en-US" dirty="0"/>
              <a:t>Robson  </a:t>
            </a:r>
            <a:r>
              <a:rPr lang="en-US" dirty="0" err="1"/>
              <a:t>Bolzon</a:t>
            </a:r>
            <a:endParaRPr lang="en-US" dirty="0"/>
          </a:p>
          <a:p>
            <a:r>
              <a:rPr lang="en-US" dirty="0" err="1"/>
              <a:t>Nathalia</a:t>
            </a:r>
            <a:r>
              <a:rPr lang="en-US" dirty="0"/>
              <a:t> </a:t>
            </a:r>
            <a:r>
              <a:rPr lang="en-US" dirty="0" err="1"/>
              <a:t>Savione</a:t>
            </a:r>
            <a:endParaRPr lang="en-US" dirty="0"/>
          </a:p>
          <a:p>
            <a:r>
              <a:rPr lang="en-US" dirty="0" err="1"/>
              <a:t>Glauco</a:t>
            </a:r>
            <a:r>
              <a:rPr lang="en-US" dirty="0"/>
              <a:t> </a:t>
            </a:r>
            <a:r>
              <a:rPr lang="en-US" dirty="0" err="1"/>
              <a:t>Menezes</a:t>
            </a:r>
            <a:r>
              <a:rPr lang="en-US" dirty="0"/>
              <a:t> </a:t>
            </a:r>
          </a:p>
          <a:p>
            <a:r>
              <a:rPr lang="en-US" dirty="0"/>
              <a:t>Maria do </a:t>
            </a:r>
            <a:r>
              <a:rPr lang="en-US" dirty="0" err="1"/>
              <a:t>Carmo</a:t>
            </a:r>
            <a:r>
              <a:rPr lang="en-US" dirty="0"/>
              <a:t> Freitas</a:t>
            </a:r>
          </a:p>
          <a:p>
            <a:r>
              <a:rPr lang="en-US" dirty="0" smtClean="0"/>
              <a:t> </a:t>
            </a:r>
            <a:r>
              <a:rPr lang="en-US" dirty="0" err="1"/>
              <a:t>Equipe</a:t>
            </a:r>
            <a:r>
              <a:rPr lang="en-US" dirty="0"/>
              <a:t> CIPEAD </a:t>
            </a:r>
            <a:r>
              <a:rPr lang="en-US" dirty="0" smtClean="0"/>
              <a:t>– 25 </a:t>
            </a:r>
            <a:endParaRPr lang="en-US" dirty="0"/>
          </a:p>
          <a:p>
            <a:pPr marL="203200" indent="0">
              <a:buNone/>
            </a:pPr>
            <a:endParaRPr lang="en-US" dirty="0" smtClean="0"/>
          </a:p>
          <a:p>
            <a:pPr marL="20320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UTFPR</a:t>
            </a:r>
          </a:p>
          <a:p>
            <a:r>
              <a:rPr lang="pt-BR" dirty="0" smtClean="0">
                <a:solidFill>
                  <a:schemeClr val="tx1"/>
                </a:solidFill>
              </a:rPr>
              <a:t>Henrique Silva </a:t>
            </a:r>
          </a:p>
          <a:p>
            <a:r>
              <a:rPr lang="pt-BR" dirty="0" smtClean="0">
                <a:solidFill>
                  <a:schemeClr val="tx1"/>
                </a:solidFill>
              </a:rPr>
              <a:t>Emanulle Torino</a:t>
            </a:r>
          </a:p>
          <a:p>
            <a:r>
              <a:rPr lang="pt-BR" dirty="0" smtClean="0">
                <a:solidFill>
                  <a:schemeClr val="tx1"/>
                </a:solidFill>
              </a:rPr>
              <a:t>Luis Merckle </a:t>
            </a:r>
          </a:p>
          <a:p>
            <a:r>
              <a:rPr lang="pt-BR" dirty="0" smtClean="0">
                <a:solidFill>
                  <a:schemeClr val="tx1"/>
                </a:solidFill>
              </a:rPr>
              <a:t>Christian , Iolanda, Nestor , 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1870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6512" y="5588012"/>
            <a:ext cx="1431899" cy="52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287" y="5412500"/>
            <a:ext cx="876300" cy="87479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 txBox="1"/>
          <p:nvPr/>
        </p:nvSpPr>
        <p:spPr>
          <a:xfrm>
            <a:off x="1727200" y="2773361"/>
            <a:ext cx="6365874" cy="708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facebook.com/reaparana</a:t>
            </a:r>
          </a:p>
        </p:txBody>
      </p:sp>
      <p:sp>
        <p:nvSpPr>
          <p:cNvPr id="172" name="Shape 172"/>
          <p:cNvSpPr txBox="1"/>
          <p:nvPr/>
        </p:nvSpPr>
        <p:spPr>
          <a:xfrm>
            <a:off x="2011361" y="3479800"/>
            <a:ext cx="5545137" cy="12001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1" i="0" u="sng" strike="noStrike" cap="none" baseline="0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www.reaparana.com.br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reaparana@ufpr.br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Elaborado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Marineli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Joaquim Meier </a:t>
            </a:r>
            <a:r>
              <a:rPr lang="en-US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CIPEAD- OUTUBRO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/2014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Shape 173"/>
          <p:cNvPicPr preferRelativeResize="0"/>
          <p:nvPr/>
        </p:nvPicPr>
        <p:blipFill rotWithShape="1">
          <a:blip r:embed="rId7">
            <a:alphaModFix/>
          </a:blip>
          <a:srcRect l="11929" r="13204"/>
          <a:stretch/>
        </p:blipFill>
        <p:spPr>
          <a:xfrm>
            <a:off x="1570037" y="2782886"/>
            <a:ext cx="587374" cy="5524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570036" y="677638"/>
            <a:ext cx="6386340" cy="181588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0000"/>
                </a:solidFill>
              </a:rPr>
              <a:t>LANÇAMENTO DO PROGRAMA E REPOSITÓRIO EM 24 E 25 DE NOVEMBRO </a:t>
            </a:r>
            <a:r>
              <a:rPr lang="pt-BR" sz="2800" b="1" smtClean="0">
                <a:solidFill>
                  <a:srgbClr val="FF0000"/>
                </a:solidFill>
              </a:rPr>
              <a:t>DE 2014</a:t>
            </a:r>
          </a:p>
          <a:p>
            <a:pPr algn="ctr"/>
            <a:r>
              <a:rPr lang="pt-BR" sz="2800" b="1" smtClean="0">
                <a:solidFill>
                  <a:srgbClr val="FF0000"/>
                </a:solidFill>
              </a:rPr>
              <a:t> </a:t>
            </a:r>
            <a:r>
              <a:rPr lang="pt-BR" sz="2800" b="1" dirty="0" smtClean="0">
                <a:solidFill>
                  <a:srgbClr val="FF0000"/>
                </a:solidFill>
              </a:rPr>
              <a:t>Aud. Sociais Aplicadas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Shape 47"/>
          <p:cNvPicPr preferRelativeResize="0"/>
          <p:nvPr/>
        </p:nvPicPr>
        <p:blipFill rotWithShape="1">
          <a:blip r:embed="rId3">
            <a:alphaModFix/>
          </a:blip>
          <a:srcRect l="6732" t="11188" r="6590"/>
          <a:stretch/>
        </p:blipFill>
        <p:spPr>
          <a:xfrm>
            <a:off x="1874302" y="332656"/>
            <a:ext cx="5116511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Shape 48"/>
          <p:cNvSpPr txBox="1"/>
          <p:nvPr/>
        </p:nvSpPr>
        <p:spPr>
          <a:xfrm>
            <a:off x="1869817" y="1942391"/>
            <a:ext cx="4582297" cy="9223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5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 PARANÁ</a:t>
            </a:r>
          </a:p>
        </p:txBody>
      </p:sp>
      <p:sp>
        <p:nvSpPr>
          <p:cNvPr id="49" name="Shape 49"/>
          <p:cNvSpPr txBox="1"/>
          <p:nvPr/>
        </p:nvSpPr>
        <p:spPr>
          <a:xfrm>
            <a:off x="332363" y="2872999"/>
            <a:ext cx="8554116" cy="646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 PARANAENSE DE PRÁTICAS E RECURSOS EDUCACIONAIS </a:t>
            </a:r>
            <a:r>
              <a:rPr lang="en-US" sz="3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ABERTOS</a:t>
            </a:r>
          </a:p>
        </p:txBody>
      </p:sp>
      <p:cxnSp>
        <p:nvCxnSpPr>
          <p:cNvPr id="50" name="Shape 50"/>
          <p:cNvCxnSpPr/>
          <p:nvPr/>
        </p:nvCxnSpPr>
        <p:spPr>
          <a:xfrm>
            <a:off x="1940248" y="2708920"/>
            <a:ext cx="4814887" cy="0"/>
          </a:xfrm>
          <a:prstGeom prst="straightConnector1">
            <a:avLst/>
          </a:prstGeom>
          <a:noFill/>
          <a:ln w="57150" cap="rnd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51" name="Shape 51"/>
          <p:cNvSpPr txBox="1"/>
          <p:nvPr/>
        </p:nvSpPr>
        <p:spPr>
          <a:xfrm>
            <a:off x="1613951" y="5637097"/>
            <a:ext cx="5637211" cy="8302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CONHECIMENTO ABERTO – REA PARANÁ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REUSE . REVISE . REMIXE . REDISTRIBUA</a:t>
            </a:r>
          </a:p>
        </p:txBody>
      </p:sp>
      <p:pic>
        <p:nvPicPr>
          <p:cNvPr id="52" name="Shape 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96336" y="5986461"/>
            <a:ext cx="1431924" cy="52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241" y="5761717"/>
            <a:ext cx="874711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Shape 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4149" y="189122"/>
            <a:ext cx="1431925" cy="504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4335303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Shape 121"/>
          <p:cNvGrpSpPr/>
          <p:nvPr/>
        </p:nvGrpSpPr>
        <p:grpSpPr>
          <a:xfrm>
            <a:off x="1017587" y="2066925"/>
            <a:ext cx="7608886" cy="4144962"/>
            <a:chOff x="1017587" y="2066925"/>
            <a:chExt cx="7608886" cy="4144962"/>
          </a:xfrm>
        </p:grpSpPr>
        <p:pic>
          <p:nvPicPr>
            <p:cNvPr id="122" name="Shape 1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587" y="2066925"/>
              <a:ext cx="7608886" cy="41449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sp>
          <p:nvSpPr>
            <p:cNvPr id="123" name="Shape 123"/>
            <p:cNvSpPr txBox="1"/>
            <p:nvPr/>
          </p:nvSpPr>
          <p:spPr>
            <a:xfrm>
              <a:off x="1084262" y="2133600"/>
              <a:ext cx="7478711" cy="401161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" name="Shape 124"/>
          <p:cNvSpPr txBox="1"/>
          <p:nvPr/>
        </p:nvSpPr>
        <p:spPr>
          <a:xfrm>
            <a:off x="2274886" y="557212"/>
            <a:ext cx="6329361" cy="10763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PRÁTICAS EDUCACIONAIS </a:t>
            </a:r>
            <a:br>
              <a:rPr lang="en-US" sz="32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ABERTAS - PEA</a:t>
            </a:r>
          </a:p>
        </p:txBody>
      </p:sp>
      <p:sp>
        <p:nvSpPr>
          <p:cNvPr id="125" name="Shape 125"/>
          <p:cNvSpPr txBox="1"/>
          <p:nvPr/>
        </p:nvSpPr>
        <p:spPr>
          <a:xfrm>
            <a:off x="1116012" y="2060575"/>
            <a:ext cx="7732712" cy="40941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práticas que sustentam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(re) </a:t>
            </a:r>
            <a:r>
              <a:rPr lang="en-US" sz="3200" b="1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utilização e </a:t>
            </a:r>
            <a:r>
              <a:rPr lang="en-US" sz="3200" b="1" i="1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produção</a:t>
            </a:r>
            <a:r>
              <a:rPr lang="en-US" sz="3200" b="1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n-US" sz="4000" b="1" i="0" u="none" strike="noStrike" cap="none" baseline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 meio </a:t>
            </a:r>
            <a:r>
              <a:rPr lang="en-US" sz="28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políticas institucionais</a:t>
            </a: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promovendo </a:t>
            </a:r>
            <a:r>
              <a:rPr lang="en-US" sz="3600" b="1" i="1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modelos pedagógicos inovadores</a:t>
            </a: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respeitando e capacitando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alunos como coprodutores no seu caminho de aprendizagem</a:t>
            </a: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(www.oportunidadproject.eu)</a:t>
            </a:r>
          </a:p>
        </p:txBody>
      </p:sp>
      <p:pic>
        <p:nvPicPr>
          <p:cNvPr id="126" name="Shape 126"/>
          <p:cNvPicPr preferRelativeResize="0"/>
          <p:nvPr/>
        </p:nvPicPr>
        <p:blipFill rotWithShape="1">
          <a:blip r:embed="rId4">
            <a:alphaModFix/>
          </a:blip>
          <a:srcRect l="6732" t="11188" r="6590"/>
          <a:stretch/>
        </p:blipFill>
        <p:spPr>
          <a:xfrm>
            <a:off x="611187" y="312737"/>
            <a:ext cx="1898649" cy="129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/>
          <p:cNvPicPr preferRelativeResize="0"/>
          <p:nvPr/>
        </p:nvPicPr>
        <p:blipFill rotWithShape="1">
          <a:blip r:embed="rId3">
            <a:alphaModFix/>
          </a:blip>
          <a:srcRect l="6732" t="11188" r="6590"/>
          <a:stretch/>
        </p:blipFill>
        <p:spPr>
          <a:xfrm>
            <a:off x="539750" y="192086"/>
            <a:ext cx="1897062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60"/>
          <p:cNvSpPr txBox="1"/>
          <p:nvPr/>
        </p:nvSpPr>
        <p:spPr>
          <a:xfrm>
            <a:off x="971550" y="1620837"/>
            <a:ext cx="7632699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RECURSOS EDUCACIONAIS ABERTOS - REA</a:t>
            </a:r>
          </a:p>
        </p:txBody>
      </p:sp>
      <p:sp>
        <p:nvSpPr>
          <p:cNvPr id="61" name="Shape 61"/>
          <p:cNvSpPr txBox="1"/>
          <p:nvPr/>
        </p:nvSpPr>
        <p:spPr>
          <a:xfrm>
            <a:off x="1042987" y="2441575"/>
            <a:ext cx="7502524" cy="2678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✓"/>
            </a:pPr>
            <a:r>
              <a:rPr lang="en-US" sz="28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são materiais de ensino, aprendizado e pesquisa,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✓"/>
            </a:pPr>
            <a:r>
              <a:rPr lang="en-US" sz="28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 qualquer suporte ou mídia digital,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✓"/>
            </a:pPr>
            <a:r>
              <a:rPr lang="en-US" sz="28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estão sob domínio público, ou estão licenciados de maneira aberta.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(UNESCO)</a:t>
            </a:r>
          </a:p>
        </p:txBody>
      </p:sp>
      <p:sp>
        <p:nvSpPr>
          <p:cNvPr id="62" name="Shape 62"/>
          <p:cNvSpPr/>
          <p:nvPr/>
        </p:nvSpPr>
        <p:spPr>
          <a:xfrm>
            <a:off x="1887536" y="5732462"/>
            <a:ext cx="6213475" cy="619125"/>
          </a:xfrm>
          <a:prstGeom prst="roundRect">
            <a:avLst>
              <a:gd name="adj" fmla="val 16667"/>
            </a:avLst>
          </a:prstGeom>
          <a:solidFill>
            <a:srgbClr val="4BACC6"/>
          </a:solidFill>
          <a:ln w="38100" cap="rnd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Shape 63"/>
          <p:cNvSpPr txBox="1"/>
          <p:nvPr/>
        </p:nvSpPr>
        <p:spPr>
          <a:xfrm>
            <a:off x="1962150" y="4991100"/>
            <a:ext cx="6354761" cy="13176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Permitem: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REUSE . REVISE . REMIXE . REDISTRIBUA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 rotWithShape="1">
          <a:blip r:embed="rId3">
            <a:alphaModFix/>
          </a:blip>
          <a:srcRect l="6732" t="11188" r="6590"/>
          <a:stretch/>
        </p:blipFill>
        <p:spPr>
          <a:xfrm>
            <a:off x="611187" y="312737"/>
            <a:ext cx="1898649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/>
          <p:nvPr/>
        </p:nvSpPr>
        <p:spPr>
          <a:xfrm>
            <a:off x="3446462" y="711200"/>
            <a:ext cx="3746499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EXEMPLOS DE REA 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4572000" y="5943600"/>
            <a:ext cx="4392611" cy="461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>
                <a:solidFill>
                  <a:srgbClr val="351C75"/>
                </a:solidFill>
                <a:latin typeface="Arial"/>
                <a:ea typeface="Arial"/>
                <a:cs typeface="Arial"/>
                <a:sym typeface="Arial"/>
              </a:rPr>
              <a:t>Cursos inteiros ou parciais </a:t>
            </a:r>
          </a:p>
        </p:txBody>
      </p:sp>
      <p:sp>
        <p:nvSpPr>
          <p:cNvPr id="88" name="Shape 88"/>
          <p:cNvSpPr txBox="1"/>
          <p:nvPr/>
        </p:nvSpPr>
        <p:spPr>
          <a:xfrm>
            <a:off x="6011850" y="4157650"/>
            <a:ext cx="2087700" cy="585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Livros </a:t>
            </a:r>
          </a:p>
        </p:txBody>
      </p:sp>
      <p:sp>
        <p:nvSpPr>
          <p:cNvPr id="89" name="Shape 89"/>
          <p:cNvSpPr txBox="1"/>
          <p:nvPr/>
        </p:nvSpPr>
        <p:spPr>
          <a:xfrm>
            <a:off x="4516437" y="4913312"/>
            <a:ext cx="1295400" cy="5238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Vídeos</a:t>
            </a: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90" name="Shape 90"/>
          <p:cNvSpPr txBox="1"/>
          <p:nvPr/>
        </p:nvSpPr>
        <p:spPr>
          <a:xfrm>
            <a:off x="4629112" y="1608125"/>
            <a:ext cx="1800299" cy="584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>
                <a:solidFill>
                  <a:schemeClr val="dk1"/>
                </a:solidFill>
              </a:rPr>
              <a:t>Áudios</a:t>
            </a: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91" name="Shape 91"/>
          <p:cNvSpPr txBox="1"/>
          <p:nvPr/>
        </p:nvSpPr>
        <p:spPr>
          <a:xfrm>
            <a:off x="6940461" y="3444074"/>
            <a:ext cx="17270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Nunito"/>
              <a:buNone/>
            </a:pPr>
            <a:r>
              <a:rPr lang="en-US" sz="2400" b="1" i="0" u="none" strike="noStrike" cap="none" baseline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Resenhas </a:t>
            </a:r>
          </a:p>
        </p:txBody>
      </p:sp>
      <p:sp>
        <p:nvSpPr>
          <p:cNvPr id="92" name="Shape 92"/>
          <p:cNvSpPr txBox="1"/>
          <p:nvPr/>
        </p:nvSpPr>
        <p:spPr>
          <a:xfrm>
            <a:off x="4421187" y="3573462"/>
            <a:ext cx="2952750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softwares</a:t>
            </a:r>
          </a:p>
        </p:txBody>
      </p:sp>
      <p:sp>
        <p:nvSpPr>
          <p:cNvPr id="93" name="Shape 93"/>
          <p:cNvSpPr txBox="1"/>
          <p:nvPr/>
        </p:nvSpPr>
        <p:spPr>
          <a:xfrm>
            <a:off x="6651537" y="1766886"/>
            <a:ext cx="2015999" cy="584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Imagens</a:t>
            </a: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94" name="Shape 94"/>
          <p:cNvSpPr txBox="1"/>
          <p:nvPr/>
        </p:nvSpPr>
        <p:spPr>
          <a:xfrm>
            <a:off x="4516437" y="2711450"/>
            <a:ext cx="2087562" cy="646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Jogos</a:t>
            </a: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95" name="Shape 95"/>
          <p:cNvSpPr txBox="1"/>
          <p:nvPr/>
        </p:nvSpPr>
        <p:spPr>
          <a:xfrm>
            <a:off x="6461125" y="2601911"/>
            <a:ext cx="1511299" cy="5238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Ultra"/>
              <a:buNone/>
            </a:pPr>
            <a:r>
              <a:rPr lang="en-US" sz="2800" b="1" i="0" u="none" strike="noStrike" cap="none" baseline="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Aulas </a:t>
            </a:r>
          </a:p>
        </p:txBody>
      </p:sp>
      <p:sp>
        <p:nvSpPr>
          <p:cNvPr id="96" name="Shape 96"/>
          <p:cNvSpPr txBox="1"/>
          <p:nvPr/>
        </p:nvSpPr>
        <p:spPr>
          <a:xfrm>
            <a:off x="6011850" y="4852137"/>
            <a:ext cx="2735699" cy="646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trabalhos acadêmicos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97" name="Shape 97"/>
          <p:cNvPicPr preferRelativeResize="0"/>
          <p:nvPr/>
        </p:nvPicPr>
        <p:blipFill rotWithShape="1">
          <a:blip r:embed="rId4">
            <a:alphaModFix/>
          </a:blip>
          <a:srcRect t="9242" b="14308"/>
          <a:stretch/>
        </p:blipFill>
        <p:spPr>
          <a:xfrm>
            <a:off x="2382836" y="3432175"/>
            <a:ext cx="1560512" cy="273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5">
            <a:alphaModFix/>
          </a:blip>
          <a:srcRect l="19985" t="8233" r="16756" b="17085"/>
          <a:stretch/>
        </p:blipFill>
        <p:spPr>
          <a:xfrm>
            <a:off x="317500" y="4913312"/>
            <a:ext cx="1895474" cy="154304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>
            <a:alphaModFix/>
          </a:blip>
          <a:srcRect t="30586" b="16443"/>
          <a:stretch/>
        </p:blipFill>
        <p:spPr>
          <a:xfrm>
            <a:off x="2084386" y="4937125"/>
            <a:ext cx="2322511" cy="158591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7">
            <a:alphaModFix/>
          </a:blip>
          <a:srcRect r="17365"/>
          <a:stretch/>
        </p:blipFill>
        <p:spPr>
          <a:xfrm>
            <a:off x="2090736" y="1835150"/>
            <a:ext cx="2316162" cy="15843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 rotWithShape="1">
          <a:blip r:embed="rId8">
            <a:alphaModFix/>
          </a:blip>
          <a:srcRect l="14197" r="2280"/>
          <a:stretch/>
        </p:blipFill>
        <p:spPr>
          <a:xfrm>
            <a:off x="317500" y="3352800"/>
            <a:ext cx="1889125" cy="149383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 rotWithShape="1">
          <a:blip r:embed="rId9">
            <a:alphaModFix/>
          </a:blip>
          <a:srcRect t="28832" b="10351"/>
          <a:stretch/>
        </p:blipFill>
        <p:spPr>
          <a:xfrm>
            <a:off x="469900" y="1773236"/>
            <a:ext cx="1560512" cy="284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51" t="3869" r="14861" b="5509"/>
          <a:stretch/>
        </p:blipFill>
        <p:spPr bwMode="auto">
          <a:xfrm>
            <a:off x="-1" y="208947"/>
            <a:ext cx="9202057" cy="662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3906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b="1" dirty="0" smtClean="0"/>
              <a:t>Números UFPR</a:t>
            </a:r>
            <a:endParaRPr lang="en-US" sz="32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4" y="1052736"/>
            <a:ext cx="9036496" cy="4597969"/>
          </a:xfrm>
        </p:spPr>
        <p:txBody>
          <a:bodyPr/>
          <a:lstStyle/>
          <a:p>
            <a:pPr marL="203200" indent="0">
              <a:buNone/>
            </a:pPr>
            <a:r>
              <a:rPr lang="pt-BR" sz="1800" b="1" dirty="0"/>
              <a:t>Tabela </a:t>
            </a:r>
            <a:r>
              <a:rPr lang="pt-BR" sz="1800" b="1" dirty="0" smtClean="0"/>
              <a:t> </a:t>
            </a:r>
            <a:r>
              <a:rPr lang="pt-BR" sz="1800" b="1" dirty="0"/>
              <a:t>- </a:t>
            </a:r>
            <a:r>
              <a:rPr lang="pt-BR" sz="1800" b="1" dirty="0" smtClean="0"/>
              <a:t>Cursos </a:t>
            </a:r>
            <a:r>
              <a:rPr lang="pt-BR" sz="1800" b="1" dirty="0"/>
              <a:t>de Graduação, por Setor - 2013</a:t>
            </a:r>
          </a:p>
          <a:p>
            <a:pPr marL="203200" indent="0" algn="r">
              <a:buNone/>
            </a:pPr>
            <a:r>
              <a:rPr lang="pt-BR" sz="1800" dirty="0" smtClean="0"/>
              <a:t> </a:t>
            </a:r>
            <a:r>
              <a:rPr lang="pt-BR" sz="1800" dirty="0"/>
              <a:t>Número de </a:t>
            </a:r>
            <a:r>
              <a:rPr lang="pt-BR" sz="1800" dirty="0" smtClean="0"/>
              <a:t> Cursos = 114  Vestibular=  5.782     </a:t>
            </a:r>
            <a:r>
              <a:rPr lang="pt-BR" sz="2000" b="1" dirty="0" smtClean="0">
                <a:solidFill>
                  <a:schemeClr val="tx1"/>
                </a:solidFill>
              </a:rPr>
              <a:t>Matricul.= 26.458     </a:t>
            </a:r>
          </a:p>
          <a:p>
            <a:pPr marL="203200" indent="0">
              <a:buNone/>
            </a:pPr>
            <a:endParaRPr lang="pt-BR" sz="1800" dirty="0"/>
          </a:p>
          <a:p>
            <a:pPr marL="203200" indent="0">
              <a:buNone/>
            </a:pPr>
            <a:endParaRPr lang="pt-BR" sz="1800" dirty="0" smtClean="0"/>
          </a:p>
          <a:p>
            <a:pPr marL="203200" indent="0">
              <a:buNone/>
            </a:pPr>
            <a:r>
              <a:rPr lang="pt-BR" sz="1800" b="1" dirty="0" smtClean="0"/>
              <a:t>Tabela - Servidores </a:t>
            </a:r>
            <a:r>
              <a:rPr lang="pt-BR" sz="1800" b="1" dirty="0"/>
              <a:t>Docentes e Técnico-Administrativos - 2013</a:t>
            </a:r>
          </a:p>
          <a:p>
            <a:pPr marL="203200" indent="0" algn="r">
              <a:buNone/>
            </a:pPr>
            <a:r>
              <a:rPr lang="pt-BR" sz="1800" dirty="0" smtClean="0"/>
              <a:t>Técnico </a:t>
            </a:r>
            <a:r>
              <a:rPr lang="pt-BR" sz="1800" dirty="0"/>
              <a:t>- Administrativos </a:t>
            </a:r>
            <a:r>
              <a:rPr lang="pt-BR" sz="1800" dirty="0" smtClean="0"/>
              <a:t>= 3.792       Docentes </a:t>
            </a:r>
            <a:r>
              <a:rPr lang="pt-BR" sz="1800" dirty="0"/>
              <a:t>(RJU+Substituto+Visitante</a:t>
            </a:r>
            <a:r>
              <a:rPr lang="pt-BR" sz="1800" dirty="0" smtClean="0"/>
              <a:t>) = 2.374     </a:t>
            </a:r>
            <a:r>
              <a:rPr lang="pt-BR" sz="2000" b="1" dirty="0" smtClean="0"/>
              <a:t>TOTAL: 6.166</a:t>
            </a:r>
          </a:p>
          <a:p>
            <a:endParaRPr lang="pt-BR" sz="1800" b="1" dirty="0"/>
          </a:p>
          <a:p>
            <a:endParaRPr lang="pt-BR" sz="1800" b="1" dirty="0" smtClean="0"/>
          </a:p>
          <a:p>
            <a:pPr marL="203200" indent="0">
              <a:buNone/>
            </a:pPr>
            <a:r>
              <a:rPr lang="pt-BR" sz="1800" b="1" dirty="0"/>
              <a:t>Tabela </a:t>
            </a:r>
            <a:r>
              <a:rPr lang="pt-BR" sz="1800" b="1" dirty="0" smtClean="0"/>
              <a:t> </a:t>
            </a:r>
            <a:r>
              <a:rPr lang="pt-BR" sz="1800" b="1" dirty="0"/>
              <a:t>- </a:t>
            </a:r>
            <a:r>
              <a:rPr lang="pt-BR" sz="1800" b="1" dirty="0" smtClean="0"/>
              <a:t>Cursos </a:t>
            </a:r>
            <a:r>
              <a:rPr lang="pt-BR" sz="1800" b="1" dirty="0"/>
              <a:t>de Pós-Graduação, por Setor - 2013</a:t>
            </a:r>
          </a:p>
          <a:p>
            <a:r>
              <a:rPr lang="pt-BR" sz="1800" dirty="0" smtClean="0"/>
              <a:t>Especialização=   2500            Mestrado=  2267             Doutorado=1870</a:t>
            </a:r>
          </a:p>
          <a:p>
            <a:pPr marL="203200" indent="0" algn="r">
              <a:buNone/>
            </a:pPr>
            <a:r>
              <a:rPr lang="pt-BR" sz="2000" b="1" dirty="0" smtClean="0"/>
              <a:t>Total : 6637</a:t>
            </a:r>
          </a:p>
          <a:p>
            <a:endParaRPr lang="pt-BR" sz="1800" dirty="0"/>
          </a:p>
          <a:p>
            <a:pPr marL="203200" indent="0" algn="ctr">
              <a:buNone/>
            </a:pPr>
            <a:r>
              <a:rPr lang="pt-BR" sz="3600" b="1" dirty="0" smtClean="0"/>
              <a:t>TOTAL GERAL : 39.261</a:t>
            </a:r>
          </a:p>
          <a:p>
            <a:pPr marL="203200" indent="0" algn="r">
              <a:buNone/>
            </a:pPr>
            <a:r>
              <a:rPr lang="pt-BR" sz="2000" b="1" dirty="0" smtClean="0"/>
              <a:t>Fonte: Proplan -UFPR </a:t>
            </a:r>
            <a:r>
              <a:rPr lang="pt-BR" sz="3600" b="1" dirty="0" smtClean="0"/>
              <a:t>   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xmlns="" val="301204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Tema do Office">
  <a:themeElements>
    <a:clrScheme name="Personalizada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1552</TotalTime>
  <Words>1692</Words>
  <Application>Microsoft Office PowerPoint</Application>
  <PresentationFormat>Apresentação na tela (4:3)</PresentationFormat>
  <Paragraphs>273</Paragraphs>
  <Slides>38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39" baseType="lpstr">
      <vt:lpstr>2_Tema do Office</vt:lpstr>
      <vt:lpstr>Slide 0</vt:lpstr>
      <vt:lpstr>Slide 1</vt:lpstr>
      <vt:lpstr>Slide 2</vt:lpstr>
      <vt:lpstr>Slide 3</vt:lpstr>
      <vt:lpstr>Slide 4</vt:lpstr>
      <vt:lpstr>Slide 5</vt:lpstr>
      <vt:lpstr>Slide 6</vt:lpstr>
      <vt:lpstr>Slide 7</vt:lpstr>
      <vt:lpstr>Números UFPR</vt:lpstr>
      <vt:lpstr>PROGRAMA PARANAENSE DE PRÁTICAS E RECURSOS EDUCACIONAIS ABERTOS REA PARANÁ 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PARCERIAS </vt:lpstr>
      <vt:lpstr>Slide 20</vt:lpstr>
      <vt:lpstr>Agenda Regional de práticas educacionais abertas (PEA) </vt:lpstr>
      <vt:lpstr>A AGENDA REGIONAL DE PRÁTICAS EDUCACIONAIS ABERTAS (PEA) </vt:lpstr>
      <vt:lpstr>Compêndio Recursos Educacionais Abertos: Casos da América Latina e da Europa na Educação Superior</vt:lpstr>
      <vt:lpstr>Slide 24</vt:lpstr>
      <vt:lpstr>Slide 25</vt:lpstr>
      <vt:lpstr>Slide 26</vt:lpstr>
      <vt:lpstr>Slide 27</vt:lpstr>
      <vt:lpstr>Slide 28</vt:lpstr>
      <vt:lpstr>PIBIT - Iniciação em Desenvolvimento Tecnológico e Inovação </vt:lpstr>
      <vt:lpstr>UTFPR</vt:lpstr>
      <vt:lpstr>Slide 31</vt:lpstr>
      <vt:lpstr>Slide 32</vt:lpstr>
      <vt:lpstr>Ações do REA PARANÁ  </vt:lpstr>
      <vt:lpstr> Prepare seu REA para Postagem no  REPOSITÓRIO REA PARANÁ</vt:lpstr>
      <vt:lpstr>  I Seminário de Educação Aberta  24 E 25 nov-2014 LANÇAMENTO : PROGRAMA PARANAENSE DE PRÁTICAS E RECURSOS EDUCACIONAIS ABERTOS E DO REA NO REPOSITÓRIO DIGITAL UFPR - UTFPR    e LIFE - Laboratório Interdisciplinar de Formação de Educadores UFPR/CAPES     </vt:lpstr>
      <vt:lpstr>EQUIPE REA PARANÁ 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Marineli</dc:creator>
  <cp:lastModifiedBy>Universidade Positivo</cp:lastModifiedBy>
  <cp:revision>74</cp:revision>
  <dcterms:modified xsi:type="dcterms:W3CDTF">2014-10-09T13:28:17Z</dcterms:modified>
</cp:coreProperties>
</file>