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FB558-7E6C-4697-9CE6-9CDEBD8AA08F}" type="datetimeFigureOut">
              <a:rPr lang="pt-BR" smtClean="0"/>
              <a:t>08/10/2014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A116A-6942-49BF-A847-D3AFD873FA7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lid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Apresentação na tela (16:9)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marcio</dc:creator>
  <cp:lastModifiedBy>Bussiness Center</cp:lastModifiedBy>
  <cp:revision>2</cp:revision>
  <dcterms:created xsi:type="dcterms:W3CDTF">2014-10-07T19:19:35Z</dcterms:created>
  <dcterms:modified xsi:type="dcterms:W3CDTF">2014-10-08T13:15:44Z</dcterms:modified>
</cp:coreProperties>
</file>