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14" r:id="rId5"/>
    <p:sldId id="316" r:id="rId6"/>
    <p:sldId id="277" r:id="rId7"/>
    <p:sldId id="304" r:id="rId8"/>
    <p:sldId id="299" r:id="rId9"/>
    <p:sldId id="317" r:id="rId10"/>
    <p:sldId id="285" r:id="rId11"/>
    <p:sldId id="315" r:id="rId12"/>
    <p:sldId id="298" r:id="rId13"/>
    <p:sldId id="318" r:id="rId14"/>
    <p:sldId id="302" r:id="rId15"/>
    <p:sldId id="301" r:id="rId16"/>
    <p:sldId id="319" r:id="rId17"/>
    <p:sldId id="300" r:id="rId18"/>
    <p:sldId id="305" r:id="rId19"/>
    <p:sldId id="306" r:id="rId20"/>
    <p:sldId id="307" r:id="rId21"/>
    <p:sldId id="320" r:id="rId22"/>
    <p:sldId id="309" r:id="rId23"/>
    <p:sldId id="310" r:id="rId24"/>
    <p:sldId id="311" r:id="rId25"/>
    <p:sldId id="296" r:id="rId26"/>
    <p:sldId id="321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EF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10" autoAdjust="0"/>
    <p:restoredTop sz="94671" autoAdjust="0"/>
  </p:normalViewPr>
  <p:slideViewPr>
    <p:cSldViewPr>
      <p:cViewPr>
        <p:scale>
          <a:sx n="70" d="100"/>
          <a:sy n="70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E2677-B2FB-4BB1-908F-029091D26B64}" type="doc">
      <dgm:prSet loTypeId="urn:microsoft.com/office/officeart/2005/8/layout/h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pt-BR"/>
        </a:p>
      </dgm:t>
    </dgm:pt>
    <dgm:pt modelId="{C878DE12-5629-405E-84E4-279DBD408A1E}">
      <dgm:prSet/>
      <dgm:spPr/>
      <dgm:t>
        <a:bodyPr/>
        <a:lstStyle/>
        <a:p>
          <a:pPr rtl="0"/>
          <a:r>
            <a:rPr lang="pt-BR" dirty="0" smtClean="0"/>
            <a:t>https://www.youtube.com/watch?v=nE6mDCdYuwY</a:t>
          </a:r>
          <a:endParaRPr lang="pt-BR" dirty="0"/>
        </a:p>
      </dgm:t>
    </dgm:pt>
    <dgm:pt modelId="{D352B7D1-4C2E-46D8-8A63-3E2FBB559905}" type="parTrans" cxnId="{F0DA5F92-191C-4012-83B9-3DC2DBB3C8AF}">
      <dgm:prSet/>
      <dgm:spPr/>
      <dgm:t>
        <a:bodyPr/>
        <a:lstStyle/>
        <a:p>
          <a:endParaRPr lang="pt-BR"/>
        </a:p>
      </dgm:t>
    </dgm:pt>
    <dgm:pt modelId="{457F3B44-5808-4BC1-BE41-EF713A5CC1A9}" type="sibTrans" cxnId="{F0DA5F92-191C-4012-83B9-3DC2DBB3C8AF}">
      <dgm:prSet/>
      <dgm:spPr/>
      <dgm:t>
        <a:bodyPr/>
        <a:lstStyle/>
        <a:p>
          <a:endParaRPr lang="pt-BR"/>
        </a:p>
      </dgm:t>
    </dgm:pt>
    <dgm:pt modelId="{DDB385C6-0E52-48B3-B26D-A5216404F5F7}" type="pres">
      <dgm:prSet presAssocID="{EFCE2677-B2FB-4BB1-908F-029091D26B64}" presName="Name0" presStyleCnt="0">
        <dgm:presLayoutVars>
          <dgm:dir/>
          <dgm:animLvl val="lvl"/>
          <dgm:resizeHandles val="exact"/>
        </dgm:presLayoutVars>
      </dgm:prSet>
      <dgm:spPr/>
    </dgm:pt>
    <dgm:pt modelId="{A9887206-7997-498E-A9A0-10A6AE201618}" type="pres">
      <dgm:prSet presAssocID="{EFCE2677-B2FB-4BB1-908F-029091D26B64}" presName="dummy" presStyleCnt="0"/>
      <dgm:spPr/>
    </dgm:pt>
    <dgm:pt modelId="{F0BDC9E2-7CD5-45B9-8066-7C379A60E663}" type="pres">
      <dgm:prSet presAssocID="{EFCE2677-B2FB-4BB1-908F-029091D26B64}" presName="linH" presStyleCnt="0"/>
      <dgm:spPr/>
    </dgm:pt>
    <dgm:pt modelId="{CBEE06EB-1887-4CD8-B100-9BE4DA03BE4B}" type="pres">
      <dgm:prSet presAssocID="{EFCE2677-B2FB-4BB1-908F-029091D26B64}" presName="padding1" presStyleCnt="0"/>
      <dgm:spPr/>
    </dgm:pt>
    <dgm:pt modelId="{A474441D-D1A7-47C0-91DC-49242A3AEDE0}" type="pres">
      <dgm:prSet presAssocID="{C878DE12-5629-405E-84E4-279DBD408A1E}" presName="linV" presStyleCnt="0"/>
      <dgm:spPr/>
    </dgm:pt>
    <dgm:pt modelId="{8EAD0B2E-0165-48CE-AE37-02CAC424B4D1}" type="pres">
      <dgm:prSet presAssocID="{C878DE12-5629-405E-84E4-279DBD408A1E}" presName="spVertical1" presStyleCnt="0"/>
      <dgm:spPr/>
    </dgm:pt>
    <dgm:pt modelId="{DBFD533A-97CE-45EF-A3A7-B038C682F818}" type="pres">
      <dgm:prSet presAssocID="{C878DE12-5629-405E-84E4-279DBD408A1E}" presName="parTx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7DBE6EAC-99C2-4DC5-B2F0-06EC2D1805C6}" type="pres">
      <dgm:prSet presAssocID="{C878DE12-5629-405E-84E4-279DBD408A1E}" presName="spVertical2" presStyleCnt="0"/>
      <dgm:spPr/>
    </dgm:pt>
    <dgm:pt modelId="{0A6A9039-705F-4FEC-BC78-2E565588EB6D}" type="pres">
      <dgm:prSet presAssocID="{C878DE12-5629-405E-84E4-279DBD408A1E}" presName="spVertical3" presStyleCnt="0"/>
      <dgm:spPr/>
    </dgm:pt>
    <dgm:pt modelId="{6D59CB76-ECF2-437D-A520-2F9EFF870265}" type="pres">
      <dgm:prSet presAssocID="{EFCE2677-B2FB-4BB1-908F-029091D26B64}" presName="padding2" presStyleCnt="0"/>
      <dgm:spPr/>
    </dgm:pt>
    <dgm:pt modelId="{AEEDABCC-8E1D-4AB5-9705-40472E9D5FD4}" type="pres">
      <dgm:prSet presAssocID="{EFCE2677-B2FB-4BB1-908F-029091D26B64}" presName="negArrow" presStyleCnt="0"/>
      <dgm:spPr/>
    </dgm:pt>
    <dgm:pt modelId="{A32592D1-B80D-4014-91A0-E6EEF27B8A94}" type="pres">
      <dgm:prSet presAssocID="{EFCE2677-B2FB-4BB1-908F-029091D26B64}" presName="backgroundArrow" presStyleLbl="node1" presStyleIdx="0" presStyleCnt="1"/>
      <dgm:spPr/>
    </dgm:pt>
  </dgm:ptLst>
  <dgm:cxnLst>
    <dgm:cxn modelId="{F0DA5F92-191C-4012-83B9-3DC2DBB3C8AF}" srcId="{EFCE2677-B2FB-4BB1-908F-029091D26B64}" destId="{C878DE12-5629-405E-84E4-279DBD408A1E}" srcOrd="0" destOrd="0" parTransId="{D352B7D1-4C2E-46D8-8A63-3E2FBB559905}" sibTransId="{457F3B44-5808-4BC1-BE41-EF713A5CC1A9}"/>
    <dgm:cxn modelId="{4F50270B-61FD-46D3-9425-57B06EE7C973}" type="presOf" srcId="{C878DE12-5629-405E-84E4-279DBD408A1E}" destId="{DBFD533A-97CE-45EF-A3A7-B038C682F818}" srcOrd="0" destOrd="0" presId="urn:microsoft.com/office/officeart/2005/8/layout/hProcess3"/>
    <dgm:cxn modelId="{7B24B6F5-1768-4F04-AF3A-0D71186F5758}" type="presOf" srcId="{EFCE2677-B2FB-4BB1-908F-029091D26B64}" destId="{DDB385C6-0E52-48B3-B26D-A5216404F5F7}" srcOrd="0" destOrd="0" presId="urn:microsoft.com/office/officeart/2005/8/layout/hProcess3"/>
    <dgm:cxn modelId="{ABB5EA48-526C-4514-B37D-D7DFB126DCF1}" type="presParOf" srcId="{DDB385C6-0E52-48B3-B26D-A5216404F5F7}" destId="{A9887206-7997-498E-A9A0-10A6AE201618}" srcOrd="0" destOrd="0" presId="urn:microsoft.com/office/officeart/2005/8/layout/hProcess3"/>
    <dgm:cxn modelId="{36FECC6A-73DE-4AA6-8AC9-94789CCBF723}" type="presParOf" srcId="{DDB385C6-0E52-48B3-B26D-A5216404F5F7}" destId="{F0BDC9E2-7CD5-45B9-8066-7C379A60E663}" srcOrd="1" destOrd="0" presId="urn:microsoft.com/office/officeart/2005/8/layout/hProcess3"/>
    <dgm:cxn modelId="{97EA2076-DB0E-4D29-8357-4DD2876C3D77}" type="presParOf" srcId="{F0BDC9E2-7CD5-45B9-8066-7C379A60E663}" destId="{CBEE06EB-1887-4CD8-B100-9BE4DA03BE4B}" srcOrd="0" destOrd="0" presId="urn:microsoft.com/office/officeart/2005/8/layout/hProcess3"/>
    <dgm:cxn modelId="{0D646A9D-B204-407F-84CE-7B0646EC6E68}" type="presParOf" srcId="{F0BDC9E2-7CD5-45B9-8066-7C379A60E663}" destId="{A474441D-D1A7-47C0-91DC-49242A3AEDE0}" srcOrd="1" destOrd="0" presId="urn:microsoft.com/office/officeart/2005/8/layout/hProcess3"/>
    <dgm:cxn modelId="{5E2400DC-1C06-43E8-9CDA-5390C0993FA9}" type="presParOf" srcId="{A474441D-D1A7-47C0-91DC-49242A3AEDE0}" destId="{8EAD0B2E-0165-48CE-AE37-02CAC424B4D1}" srcOrd="0" destOrd="0" presId="urn:microsoft.com/office/officeart/2005/8/layout/hProcess3"/>
    <dgm:cxn modelId="{B9B64687-31BE-4D35-A525-3A0A10A812E6}" type="presParOf" srcId="{A474441D-D1A7-47C0-91DC-49242A3AEDE0}" destId="{DBFD533A-97CE-45EF-A3A7-B038C682F818}" srcOrd="1" destOrd="0" presId="urn:microsoft.com/office/officeart/2005/8/layout/hProcess3"/>
    <dgm:cxn modelId="{35F54962-0C55-41BE-B87B-33755BAE48A9}" type="presParOf" srcId="{A474441D-D1A7-47C0-91DC-49242A3AEDE0}" destId="{7DBE6EAC-99C2-4DC5-B2F0-06EC2D1805C6}" srcOrd="2" destOrd="0" presId="urn:microsoft.com/office/officeart/2005/8/layout/hProcess3"/>
    <dgm:cxn modelId="{09AB3773-7B72-4BE0-9FAF-E06BE4CAD007}" type="presParOf" srcId="{A474441D-D1A7-47C0-91DC-49242A3AEDE0}" destId="{0A6A9039-705F-4FEC-BC78-2E565588EB6D}" srcOrd="3" destOrd="0" presId="urn:microsoft.com/office/officeart/2005/8/layout/hProcess3"/>
    <dgm:cxn modelId="{635AABFE-FAFC-4DCB-8BE2-D4D8F1D84C31}" type="presParOf" srcId="{F0BDC9E2-7CD5-45B9-8066-7C379A60E663}" destId="{6D59CB76-ECF2-437D-A520-2F9EFF870265}" srcOrd="2" destOrd="0" presId="urn:microsoft.com/office/officeart/2005/8/layout/hProcess3"/>
    <dgm:cxn modelId="{05B51C4B-1392-4E33-B8F6-0F6C92FA4ACE}" type="presParOf" srcId="{F0BDC9E2-7CD5-45B9-8066-7C379A60E663}" destId="{AEEDABCC-8E1D-4AB5-9705-40472E9D5FD4}" srcOrd="3" destOrd="0" presId="urn:microsoft.com/office/officeart/2005/8/layout/hProcess3"/>
    <dgm:cxn modelId="{EBF0A4DC-BF7A-41EE-96C5-F8CEC8507FE6}" type="presParOf" srcId="{F0BDC9E2-7CD5-45B9-8066-7C379A60E663}" destId="{A32592D1-B80D-4014-91A0-E6EEF27B8A94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592D1-B80D-4014-91A0-E6EEF27B8A94}">
      <dsp:nvSpPr>
        <dsp:cNvPr id="0" name=""/>
        <dsp:cNvSpPr/>
      </dsp:nvSpPr>
      <dsp:spPr>
        <a:xfrm>
          <a:off x="0" y="216087"/>
          <a:ext cx="5267571" cy="1152000"/>
        </a:xfrm>
        <a:prstGeom prst="rightArrow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D533A-97CE-45EF-A3A7-B038C682F818}">
      <dsp:nvSpPr>
        <dsp:cNvPr id="0" name=""/>
        <dsp:cNvSpPr/>
      </dsp:nvSpPr>
      <dsp:spPr>
        <a:xfrm>
          <a:off x="421869" y="504087"/>
          <a:ext cx="4449657" cy="5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https://www.youtube.com/watch?v=nE6mDCdYuwY</a:t>
          </a:r>
          <a:endParaRPr lang="pt-BR" sz="1600" kern="1200" dirty="0"/>
        </a:p>
      </dsp:txBody>
      <dsp:txXfrm>
        <a:off x="421869" y="504087"/>
        <a:ext cx="4449657" cy="57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03/10/2014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hyperlink" Target="http://www.google.com.br/url?sa=i&amp;rct=j&amp;q=&amp;esrc=s&amp;frm=1&amp;source=images&amp;cd=&amp;cad=rja&amp;uact=8&amp;docid=mb_sIIPBf_KIrM&amp;tbnid=dCGhEWYbnxotMM:&amp;ved=0CAcQjRw&amp;url=http%3A%2F%2Fdemervalgalvao.blogspot.com%2F2013%2F06%2Flider-ou-chefe-com-capa-de-lider.html&amp;ei=mwsvVKf1AseOyAT4pILIDg&amp;psig=AFQjCNEUcUBNQ7nHoqXgNO3kFfFIkvL65g&amp;ust=1412455637212187" TargetMode="Externa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hyperlink" Target="https://agenciadepromotores.files.wordpress.com/2013/05/164903_366528053465717_294954898_n.png" TargetMode="External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2.bp.blogspot.com/-VQHnGvEeOJo/T6v85edDtBI/AAAAAAAAARs/lJ5NoxtCNlc/s1600/Eneagrama+tipo+3+Gestor+bem+sucedido.JPG" TargetMode="Externa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dirty="0"/>
              <a:t/>
            </a:r>
            <a:br>
              <a:rPr lang="pt-BR" dirty="0"/>
            </a:br>
            <a:endParaRPr lang="pt-BR" b="1" dirty="0">
              <a:solidFill>
                <a:srgbClr val="009589"/>
              </a:solidFill>
            </a:endParaRP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005064"/>
            <a:ext cx="7704856" cy="1415008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Janes Fidélis Tomelin </a:t>
            </a: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21" y="1700808"/>
            <a:ext cx="3985558" cy="342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411760" y="530120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100" dirty="0"/>
              <a:t>http://www.yupbrasil.com.br/tag/apaixonado-por-ideias</a:t>
            </a:r>
          </a:p>
        </p:txBody>
      </p:sp>
    </p:spTree>
    <p:extLst>
      <p:ext uri="{BB962C8B-B14F-4D97-AF65-F5344CB8AC3E}">
        <p14:creationId xmlns:p14="http://schemas.microsoft.com/office/powerpoint/2010/main" val="3017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84111"/>
            <a:ext cx="4980384" cy="38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39752" y="5275722"/>
            <a:ext cx="52565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http://claudiagiaretta.wikispaces.com/GEST%C3%83O+ESCOLAR+DEMOCR%C3%81TICA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ttp://adequa.files.wordpress.com/2008/03/wallpaper_teaser_gestore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83" y="1628799"/>
            <a:ext cx="5219805" cy="39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691680" y="5543654"/>
            <a:ext cx="60486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http://universaudedubrasil.blogspot.com.br/2009/04/capacitacao-de-gestores-todos-ganham.html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9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772400" cy="1362075"/>
          </a:xfrm>
        </p:spPr>
        <p:txBody>
          <a:bodyPr/>
          <a:lstStyle/>
          <a:p>
            <a:r>
              <a:rPr lang="pt-BR" dirty="0" smtClean="0"/>
              <a:t>Na forma de trabalhar</a:t>
            </a:r>
            <a:endParaRPr lang="pt-B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39590"/>
            <a:ext cx="5889298" cy="36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4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420" y="1412102"/>
            <a:ext cx="5001160" cy="39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763688" y="5517106"/>
            <a:ext cx="5688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http://direc20progestao.blogspot.com.br/2011/06/decisoes-e-acoes-compartilhadas.html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4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4.bp.blogspot.com/-7ztGAscNvPA/TVmGSOH2xoI/AAAAAAAADKw/-e4mQh68Hzk/s1600/conselh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00808"/>
            <a:ext cx="52482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35694" y="5229200"/>
            <a:ext cx="561662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http://educadorainquieta.blogspot.com.br/2011/02/democracia-na-gestao-da-escola.html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48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467544" y="1399349"/>
            <a:ext cx="7772400" cy="1362075"/>
          </a:xfrm>
        </p:spPr>
        <p:txBody>
          <a:bodyPr/>
          <a:lstStyle/>
          <a:p>
            <a:r>
              <a:rPr lang="pt-BR" dirty="0" smtClean="0"/>
              <a:t>Na forma de liderar</a:t>
            </a:r>
            <a:endParaRPr lang="pt-B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858420" cy="356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9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IGRA-realiza-treinamento-com-diretores-e-gestor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1"/>
            <a:ext cx="3960440" cy="347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907704" y="5035153"/>
            <a:ext cx="54726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http://yeapfarma.com/dica-yeap-5-passos-para-ser-um-farmaceutico-gestor-de-sucesso/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https://encrypted-tbn1.gstatic.com/images?q=tbn:ANd9GcRwPcUrMoQpcpWOFWy_tTe4gsFQuT8t1dXF9-uHFAJJA5kRj_rXgw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5224921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195736" y="5085184"/>
            <a:ext cx="54745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http://demervalgalvao.blogspot.com.br/2013/06/lider-ou-chefe-com-capa-de-lider.html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://www.chongas.com.br/wp-content/uploads/2013/05/chefe-lid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3941601" cy="394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76264" y="551710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http://www.chongas.com.br/2013/05/chefe-x-lider/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5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115616" y="2298938"/>
            <a:ext cx="7632848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fontAlgn="b"/>
            <a:endParaRPr lang="pt-BR" sz="2400" dirty="0"/>
          </a:p>
          <a:p>
            <a:pPr marL="216000" algn="l"/>
            <a:r>
              <a:rPr lang="pt-BR" i="1" dirty="0" smtClean="0">
                <a:solidFill>
                  <a:srgbClr val="009589"/>
                </a:solidFill>
              </a:rPr>
              <a:t>“Conte-me </a:t>
            </a:r>
            <a:r>
              <a:rPr lang="pt-BR" i="1" dirty="0">
                <a:solidFill>
                  <a:srgbClr val="009589"/>
                </a:solidFill>
              </a:rPr>
              <a:t>e eu esqueço. </a:t>
            </a:r>
            <a:endParaRPr lang="pt-BR" i="1" dirty="0" smtClean="0">
              <a:solidFill>
                <a:srgbClr val="009589"/>
              </a:solidFill>
            </a:endParaRPr>
          </a:p>
          <a:p>
            <a:pPr marL="216000" algn="l"/>
            <a:r>
              <a:rPr lang="pt-BR" i="1" dirty="0" smtClean="0">
                <a:solidFill>
                  <a:srgbClr val="009589"/>
                </a:solidFill>
              </a:rPr>
              <a:t>	Mostre-me </a:t>
            </a:r>
            <a:r>
              <a:rPr lang="pt-BR" i="1" dirty="0">
                <a:solidFill>
                  <a:srgbClr val="009589"/>
                </a:solidFill>
              </a:rPr>
              <a:t>e eu apenas me lembro. </a:t>
            </a:r>
            <a:endParaRPr lang="pt-BR" i="1" dirty="0" smtClean="0">
              <a:solidFill>
                <a:srgbClr val="009589"/>
              </a:solidFill>
            </a:endParaRPr>
          </a:p>
          <a:p>
            <a:pPr marL="216000" algn="l"/>
            <a:r>
              <a:rPr lang="pt-BR" i="1" dirty="0" smtClean="0">
                <a:solidFill>
                  <a:srgbClr val="009589"/>
                </a:solidFill>
              </a:rPr>
              <a:t>		Envolva-me </a:t>
            </a:r>
            <a:r>
              <a:rPr lang="pt-BR" i="1" dirty="0">
                <a:solidFill>
                  <a:srgbClr val="009589"/>
                </a:solidFill>
              </a:rPr>
              <a:t>e eu </a:t>
            </a:r>
            <a:r>
              <a:rPr lang="pt-BR" i="1" dirty="0" smtClean="0">
                <a:solidFill>
                  <a:srgbClr val="009589"/>
                </a:solidFill>
              </a:rPr>
              <a:t>compreendo”</a:t>
            </a:r>
            <a:endParaRPr lang="pt-BR" i="1" dirty="0">
              <a:solidFill>
                <a:srgbClr val="009589"/>
              </a:solidFill>
            </a:endParaRPr>
          </a:p>
          <a:p>
            <a:pPr algn="r"/>
            <a:endParaRPr lang="pt-B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(Confúcio)</a:t>
            </a: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Imagem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3867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771800" y="483402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https://agenciadepromotores.wordpress.com/2013/05/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85800" y="1556792"/>
            <a:ext cx="7772400" cy="1362075"/>
          </a:xfrm>
        </p:spPr>
        <p:txBody>
          <a:bodyPr/>
          <a:lstStyle/>
          <a:p>
            <a:r>
              <a:rPr lang="pt-BR" dirty="0" smtClean="0"/>
              <a:t>Na percepção da equipe</a:t>
            </a:r>
            <a:endParaRPr lang="pt-B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75854"/>
            <a:ext cx="5488732" cy="371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5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insoonia.com/wp-content/uploads/2010/02/Mutum-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02" y="1405665"/>
            <a:ext cx="3507796" cy="48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news.cmconsultoria.com.br/imagens/news140220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24" y="1556792"/>
            <a:ext cx="5791412" cy="390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514934" y="580526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100" dirty="0"/>
              <a:t>http://news.cmconsultoria.com.br/vis_impressao.php?dados=14/02/2009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0721117"/>
              </p:ext>
            </p:extLst>
          </p:nvPr>
        </p:nvGraphicFramePr>
        <p:xfrm>
          <a:off x="2328764" y="3068960"/>
          <a:ext cx="5267571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08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6"/>
          <a:stretch/>
        </p:blipFill>
        <p:spPr>
          <a:xfrm>
            <a:off x="-36512" y="1268760"/>
            <a:ext cx="9180512" cy="49216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730" y="1652607"/>
            <a:ext cx="90977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9489"/>
                </a:solidFill>
              </a:rPr>
              <a:t>Obrigado!</a:t>
            </a:r>
            <a:endParaRPr lang="pt-BR" sz="7200" b="1" dirty="0">
              <a:solidFill>
                <a:srgbClr val="009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dirty="0"/>
              <a:t/>
            </a:r>
            <a:br>
              <a:rPr lang="pt-BR" dirty="0"/>
            </a:br>
            <a:endParaRPr lang="pt-BR" b="1" dirty="0">
              <a:solidFill>
                <a:srgbClr val="009589"/>
              </a:solidFill>
            </a:endParaRP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365104"/>
            <a:ext cx="7632848" cy="105496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Janes Fidélis Tomelin - UAM –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86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17773" y="1700808"/>
            <a:ext cx="633106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 smtClean="0">
                <a:solidFill>
                  <a:srgbClr val="009589"/>
                </a:solidFill>
              </a:rPr>
              <a:t>TAGS DO</a:t>
            </a:r>
          </a:p>
          <a:p>
            <a:pPr algn="l"/>
            <a:r>
              <a:rPr lang="pt-BR" sz="5400" b="1" dirty="0" smtClean="0">
                <a:solidFill>
                  <a:srgbClr val="009589"/>
                </a:solidFill>
              </a:rPr>
              <a:t>COORDENADOR</a:t>
            </a:r>
            <a:endParaRPr lang="pt-BR" sz="5400" b="1" dirty="0">
              <a:solidFill>
                <a:srgbClr val="009589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1" y="2564904"/>
            <a:ext cx="4486275" cy="328612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488100"/>
            <a:ext cx="5997914" cy="397284"/>
          </a:xfrm>
        </p:spPr>
        <p:txBody>
          <a:bodyPr>
            <a:normAutofit fontScale="90000"/>
          </a:bodyPr>
          <a:lstStyle/>
          <a:p>
            <a:pPr algn="l"/>
            <a:r>
              <a:rPr lang="pt-BR" sz="1400" b="1" dirty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dirty="0"/>
              <a:t/>
            </a:r>
            <a:br>
              <a:rPr lang="pt-BR" sz="1400" dirty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5" y="1340768"/>
            <a:ext cx="879978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395536" y="1682165"/>
            <a:ext cx="7772400" cy="1362075"/>
          </a:xfrm>
        </p:spPr>
        <p:txBody>
          <a:bodyPr/>
          <a:lstStyle/>
          <a:p>
            <a:r>
              <a:rPr lang="pt-BR" dirty="0" smtClean="0"/>
              <a:t>No campo das ações</a:t>
            </a:r>
            <a:endParaRPr lang="pt-B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5090716" cy="2831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2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uniblog.com.br/img/posts/imagem44/4464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11" y="1972173"/>
            <a:ext cx="5772745" cy="36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13992" y="5759678"/>
            <a:ext cx="48782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http://www.uniblog.com.br/gizafarias/446408/gestao-escolar-e-tecnologias.html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://msalx.revistaescola.abril.com.br/2013/10/03/1217/Nteu9/gestao-funcoes-diretor-escolar-3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905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69071" y="5805264"/>
            <a:ext cx="52387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http://gestaoescolar.abril.com.br/formacao/responsabilidades-diretor-755886.shtml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2.bp.blogspot.com/-VQHnGvEeOJo/T6v85edDtBI/AAAAAAAAARs/lJ5NoxtCNlc/s320/Eneagrama+tipo+3+Gestor+bem+sucedido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475241" cy="48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319377" y="5517232"/>
            <a:ext cx="47053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http://</a:t>
            </a:r>
            <a:r>
              <a:rPr lang="pt-BR" sz="1100" dirty="0" smtClean="0"/>
              <a:t>edy-muana.blogspot.com.br/2012/05/ atitude-de-um-gestor.html</a:t>
            </a:r>
            <a:endParaRPr lang="pt-BR" sz="1100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3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58262" y="6488100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rgbClr val="009589"/>
                </a:solidFill>
              </a:rPr>
              <a:t>A GESTÃO DE CURSOS NA MODALIDADE A DISTÂNCIA</a:t>
            </a:r>
            <a:r>
              <a:rPr lang="pt-BR" sz="1400" smtClean="0"/>
              <a:t/>
            </a:r>
            <a:br>
              <a:rPr lang="pt-BR" sz="1400" smtClean="0"/>
            </a:b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13284" y="1628800"/>
            <a:ext cx="7772400" cy="1362075"/>
          </a:xfrm>
        </p:spPr>
        <p:txBody>
          <a:bodyPr/>
          <a:lstStyle/>
          <a:p>
            <a:r>
              <a:rPr lang="pt-BR" dirty="0" smtClean="0"/>
              <a:t>No campo das </a:t>
            </a:r>
            <a:r>
              <a:rPr lang="pt-BR" dirty="0" err="1" smtClean="0"/>
              <a:t>idEias</a:t>
            </a:r>
            <a:endParaRPr lang="pt-B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195201" cy="338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6212</TotalTime>
  <Words>291</Words>
  <Application>Microsoft Office PowerPoint</Application>
  <PresentationFormat>Apresentação na tela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A GESTÃO DE CURSOS NA MODALIDADE A DISTÂNCIA </vt:lpstr>
      <vt:lpstr>A PEDAGOGIA DA DÚVIDA NUMA SALA DE AULA VIRTUAL INVERTIDA</vt:lpstr>
      <vt:lpstr>A GESTÃO DE CURSOS NA MODALIDADE A DISTÂNCIA </vt:lpstr>
      <vt:lpstr>Apresentação do PowerPoint</vt:lpstr>
      <vt:lpstr>No campo das ações</vt:lpstr>
      <vt:lpstr>Apresentação do PowerPoint</vt:lpstr>
      <vt:lpstr>Apresentação do PowerPoint</vt:lpstr>
      <vt:lpstr>Apresentação do PowerPoint</vt:lpstr>
      <vt:lpstr>No campo das idEias</vt:lpstr>
      <vt:lpstr>Apresentação do PowerPoint</vt:lpstr>
      <vt:lpstr>Apresentação do PowerPoint</vt:lpstr>
      <vt:lpstr>Apresentação do PowerPoint</vt:lpstr>
      <vt:lpstr>Na forma de trabalhar</vt:lpstr>
      <vt:lpstr>Apresentação do PowerPoint</vt:lpstr>
      <vt:lpstr>Apresentação do PowerPoint</vt:lpstr>
      <vt:lpstr>Na forma de liderar</vt:lpstr>
      <vt:lpstr>Apresentação do PowerPoint</vt:lpstr>
      <vt:lpstr>Apresentação do PowerPoint</vt:lpstr>
      <vt:lpstr>Apresentação do PowerPoint</vt:lpstr>
      <vt:lpstr>Apresentação do PowerPoint</vt:lpstr>
      <vt:lpstr>Na percepção da equipe</vt:lpstr>
      <vt:lpstr>Apresentação do PowerPoint</vt:lpstr>
      <vt:lpstr>Apresentação do PowerPoint</vt:lpstr>
      <vt:lpstr>Apresentação do PowerPoint</vt:lpstr>
      <vt:lpstr>Apresentação do PowerPoint</vt:lpstr>
      <vt:lpstr>A GESTÃO DE CURSOS NA MODALIDADE A DISTÂNCIA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JANES FIDELIS TOMELIN</cp:lastModifiedBy>
  <cp:revision>83</cp:revision>
  <dcterms:created xsi:type="dcterms:W3CDTF">2014-07-31T15:12:21Z</dcterms:created>
  <dcterms:modified xsi:type="dcterms:W3CDTF">2014-10-07T13:48:36Z</dcterms:modified>
</cp:coreProperties>
</file>