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67" r:id="rId3"/>
    <p:sldId id="268" r:id="rId4"/>
    <p:sldId id="257" r:id="rId5"/>
    <p:sldId id="280" r:id="rId6"/>
    <p:sldId id="270" r:id="rId7"/>
    <p:sldId id="269" r:id="rId8"/>
    <p:sldId id="271" r:id="rId9"/>
    <p:sldId id="259" r:id="rId10"/>
    <p:sldId id="275" r:id="rId11"/>
    <p:sldId id="276" r:id="rId12"/>
    <p:sldId id="277" r:id="rId13"/>
    <p:sldId id="273" r:id="rId14"/>
    <p:sldId id="274" r:id="rId15"/>
    <p:sldId id="272" r:id="rId16"/>
    <p:sldId id="260" r:id="rId17"/>
    <p:sldId id="278" r:id="rId18"/>
    <p:sldId id="261" r:id="rId19"/>
  </p:sldIdLst>
  <p:sldSz cx="12192000" cy="6858000"/>
  <p:notesSz cx="6858000" cy="9144000"/>
  <p:custDataLst>
    <p:tags r:id="rId20"/>
  </p:custDataLst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3689D"/>
    <a:srgbClr val="306294"/>
    <a:srgbClr val="3B77B3"/>
    <a:srgbClr val="336699"/>
    <a:srgbClr val="0099FF"/>
    <a:srgbClr val="99FF99"/>
    <a:srgbClr val="E2FF8F"/>
    <a:srgbClr val="D8FF69"/>
    <a:srgbClr val="0099CC"/>
    <a:srgbClr val="FFFFE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617" autoAdjust="0"/>
    <p:restoredTop sz="94660"/>
  </p:normalViewPr>
  <p:slideViewPr>
    <p:cSldViewPr snapToGrid="0">
      <p:cViewPr varScale="1">
        <p:scale>
          <a:sx n="50" d="100"/>
          <a:sy n="50" d="100"/>
        </p:scale>
        <p:origin x="-63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28B82D-950D-44B4-921D-15864B5CB632}" type="doc">
      <dgm:prSet loTypeId="urn:microsoft.com/office/officeart/2005/8/layout/vProcess5" loCatId="process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pt-BR"/>
        </a:p>
      </dgm:t>
    </dgm:pt>
    <dgm:pt modelId="{E6C72AF9-D70D-4BB1-BF3A-C73D65F97054}">
      <dgm:prSet phldrT="[Texto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ctr"/>
          <a:endParaRPr lang="pt-BR" sz="2200" b="0" dirty="0">
            <a:solidFill>
              <a:schemeClr val="accent5">
                <a:lumMod val="50000"/>
              </a:schemeClr>
            </a:solidFill>
            <a:latin typeface="Calibri" panose="020F0502020204030204" pitchFamily="34" charset="0"/>
          </a:endParaRPr>
        </a:p>
      </dgm:t>
    </dgm:pt>
    <dgm:pt modelId="{07414771-8FDA-4BB1-A80C-38C77829A4CB}" type="parTrans" cxnId="{3AABA878-105E-47C0-ACBD-F17C8C5EC841}">
      <dgm:prSet/>
      <dgm:spPr/>
      <dgm:t>
        <a:bodyPr/>
        <a:lstStyle/>
        <a:p>
          <a:endParaRPr lang="pt-BR"/>
        </a:p>
      </dgm:t>
    </dgm:pt>
    <dgm:pt modelId="{4D3B94D6-4E50-42DA-ABFC-E2042C54A0E2}" type="sibTrans" cxnId="{3AABA878-105E-47C0-ACBD-F17C8C5EC841}">
      <dgm:prSet/>
      <dgm:spPr>
        <a:solidFill>
          <a:schemeClr val="accent4">
            <a:alpha val="89804"/>
          </a:schemeClr>
        </a:solidFill>
        <a:ln>
          <a:noFill/>
        </a:ln>
      </dgm:spPr>
      <dgm:t>
        <a:bodyPr/>
        <a:lstStyle/>
        <a:p>
          <a:endParaRPr lang="pt-BR"/>
        </a:p>
      </dgm:t>
    </dgm:pt>
    <dgm:pt modelId="{7E16ED3E-D804-46FD-A504-5AC4D0767AC2}">
      <dgm:prSet phldrT="[Texto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just"/>
          <a:endParaRPr lang="pt-BR" sz="2200" b="0" dirty="0">
            <a:solidFill>
              <a:schemeClr val="accent5">
                <a:lumMod val="50000"/>
              </a:schemeClr>
            </a:solidFill>
            <a:latin typeface="Calibri" panose="020F0502020204030204" pitchFamily="34" charset="0"/>
          </a:endParaRPr>
        </a:p>
      </dgm:t>
    </dgm:pt>
    <dgm:pt modelId="{CE4AE833-D26D-4DBE-AA26-671A8251802D}" type="parTrans" cxnId="{5770B28F-F458-44F8-986D-0E8FD2F05F15}">
      <dgm:prSet/>
      <dgm:spPr/>
      <dgm:t>
        <a:bodyPr/>
        <a:lstStyle/>
        <a:p>
          <a:endParaRPr lang="pt-BR"/>
        </a:p>
      </dgm:t>
    </dgm:pt>
    <dgm:pt modelId="{2640312D-1B74-4A85-9185-BCAFAF9A5F73}" type="sibTrans" cxnId="{5770B28F-F458-44F8-986D-0E8FD2F05F15}">
      <dgm:prSet/>
      <dgm:spPr>
        <a:solidFill>
          <a:schemeClr val="accent4">
            <a:alpha val="90000"/>
          </a:schemeClr>
        </a:solidFill>
        <a:ln>
          <a:noFill/>
        </a:ln>
      </dgm:spPr>
      <dgm:t>
        <a:bodyPr/>
        <a:lstStyle/>
        <a:p>
          <a:endParaRPr lang="pt-BR"/>
        </a:p>
      </dgm:t>
    </dgm:pt>
    <dgm:pt modelId="{85966AEF-745D-41D3-820B-3A03B2D0C46C}">
      <dgm:prSet phldrT="[Tex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ctr"/>
          <a:endParaRPr lang="pt-BR" sz="2200" b="0" dirty="0">
            <a:solidFill>
              <a:schemeClr val="accent5">
                <a:lumMod val="50000"/>
              </a:schemeClr>
            </a:solidFill>
            <a:latin typeface="Calibri" panose="020F0502020204030204" pitchFamily="34" charset="0"/>
          </a:endParaRPr>
        </a:p>
      </dgm:t>
    </dgm:pt>
    <dgm:pt modelId="{8AB6A264-A81E-4B7F-845D-F12AC12D0205}" type="parTrans" cxnId="{4F1CC52F-E598-40E4-8ECA-84E029FCE3BC}">
      <dgm:prSet/>
      <dgm:spPr/>
      <dgm:t>
        <a:bodyPr/>
        <a:lstStyle/>
        <a:p>
          <a:endParaRPr lang="pt-BR"/>
        </a:p>
      </dgm:t>
    </dgm:pt>
    <dgm:pt modelId="{F34FD38D-A656-46DE-AE5C-6AF01E605BED}" type="sibTrans" cxnId="{4F1CC52F-E598-40E4-8ECA-84E029FCE3BC}">
      <dgm:prSet/>
      <dgm:spPr/>
      <dgm:t>
        <a:bodyPr/>
        <a:lstStyle/>
        <a:p>
          <a:endParaRPr lang="pt-BR"/>
        </a:p>
      </dgm:t>
    </dgm:pt>
    <dgm:pt modelId="{119E39CB-A85D-464F-BEF1-E2C999C0EC33}" type="pres">
      <dgm:prSet presAssocID="{9E28B82D-950D-44B4-921D-15864B5CB632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4DFA8375-25BD-4C0A-B506-A7C7071BE470}" type="pres">
      <dgm:prSet presAssocID="{9E28B82D-950D-44B4-921D-15864B5CB632}" presName="dummyMaxCanvas" presStyleCnt="0">
        <dgm:presLayoutVars/>
      </dgm:prSet>
      <dgm:spPr/>
    </dgm:pt>
    <dgm:pt modelId="{8023801E-5F91-4F59-A9F6-1665E37C5D00}" type="pres">
      <dgm:prSet presAssocID="{9E28B82D-950D-44B4-921D-15864B5CB632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9FB8712-8336-40E0-817A-1C10606F877F}" type="pres">
      <dgm:prSet presAssocID="{9E28B82D-950D-44B4-921D-15864B5CB632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74843CF-326E-4332-8360-327BE86F1266}" type="pres">
      <dgm:prSet presAssocID="{9E28B82D-950D-44B4-921D-15864B5CB632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6EEF51F-8D6E-438F-BDE2-C9A3F1D77926}" type="pres">
      <dgm:prSet presAssocID="{9E28B82D-950D-44B4-921D-15864B5CB632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B83AF1C-4FDA-4163-9596-33F5A7DD63CC}" type="pres">
      <dgm:prSet presAssocID="{9E28B82D-950D-44B4-921D-15864B5CB632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4E7EC1C-07B4-4C80-ACBC-C09ED36F46C9}" type="pres">
      <dgm:prSet presAssocID="{9E28B82D-950D-44B4-921D-15864B5CB632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2C2C2D8-99DD-4435-AC24-0BD6CDFE13D1}" type="pres">
      <dgm:prSet presAssocID="{9E28B82D-950D-44B4-921D-15864B5CB632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501E17F-8F13-4BD5-89DB-66B883E17B17}" type="pres">
      <dgm:prSet presAssocID="{9E28B82D-950D-44B4-921D-15864B5CB632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1D59894B-F107-4FEE-80B5-BEB4FC39272E}" type="presOf" srcId="{4D3B94D6-4E50-42DA-ABFC-E2042C54A0E2}" destId="{A6EEF51F-8D6E-438F-BDE2-C9A3F1D77926}" srcOrd="0" destOrd="0" presId="urn:microsoft.com/office/officeart/2005/8/layout/vProcess5"/>
    <dgm:cxn modelId="{5872161C-0CE5-466D-8DD5-ADD26C5C4B50}" type="presOf" srcId="{E6C72AF9-D70D-4BB1-BF3A-C73D65F97054}" destId="{64E7EC1C-07B4-4C80-ACBC-C09ED36F46C9}" srcOrd="1" destOrd="0" presId="urn:microsoft.com/office/officeart/2005/8/layout/vProcess5"/>
    <dgm:cxn modelId="{3AABA878-105E-47C0-ACBD-F17C8C5EC841}" srcId="{9E28B82D-950D-44B4-921D-15864B5CB632}" destId="{E6C72AF9-D70D-4BB1-BF3A-C73D65F97054}" srcOrd="0" destOrd="0" parTransId="{07414771-8FDA-4BB1-A80C-38C77829A4CB}" sibTransId="{4D3B94D6-4E50-42DA-ABFC-E2042C54A0E2}"/>
    <dgm:cxn modelId="{28345F52-CF43-4DEB-A6D6-8DDE04625128}" type="presOf" srcId="{9E28B82D-950D-44B4-921D-15864B5CB632}" destId="{119E39CB-A85D-464F-BEF1-E2C999C0EC33}" srcOrd="0" destOrd="0" presId="urn:microsoft.com/office/officeart/2005/8/layout/vProcess5"/>
    <dgm:cxn modelId="{47FAD15B-B052-4346-B124-01B7249942EA}" type="presOf" srcId="{2640312D-1B74-4A85-9185-BCAFAF9A5F73}" destId="{8B83AF1C-4FDA-4163-9596-33F5A7DD63CC}" srcOrd="0" destOrd="0" presId="urn:microsoft.com/office/officeart/2005/8/layout/vProcess5"/>
    <dgm:cxn modelId="{5770B28F-F458-44F8-986D-0E8FD2F05F15}" srcId="{9E28B82D-950D-44B4-921D-15864B5CB632}" destId="{7E16ED3E-D804-46FD-A504-5AC4D0767AC2}" srcOrd="1" destOrd="0" parTransId="{CE4AE833-D26D-4DBE-AA26-671A8251802D}" sibTransId="{2640312D-1B74-4A85-9185-BCAFAF9A5F73}"/>
    <dgm:cxn modelId="{B99280AB-2903-400F-88D9-0C8D4FEB651C}" type="presOf" srcId="{85966AEF-745D-41D3-820B-3A03B2D0C46C}" destId="{3501E17F-8F13-4BD5-89DB-66B883E17B17}" srcOrd="1" destOrd="0" presId="urn:microsoft.com/office/officeart/2005/8/layout/vProcess5"/>
    <dgm:cxn modelId="{4F1CC52F-E598-40E4-8ECA-84E029FCE3BC}" srcId="{9E28B82D-950D-44B4-921D-15864B5CB632}" destId="{85966AEF-745D-41D3-820B-3A03B2D0C46C}" srcOrd="2" destOrd="0" parTransId="{8AB6A264-A81E-4B7F-845D-F12AC12D0205}" sibTransId="{F34FD38D-A656-46DE-AE5C-6AF01E605BED}"/>
    <dgm:cxn modelId="{41692E76-F2B5-4C17-85BA-1AD63FD10834}" type="presOf" srcId="{7E16ED3E-D804-46FD-A504-5AC4D0767AC2}" destId="{62C2C2D8-99DD-4435-AC24-0BD6CDFE13D1}" srcOrd="1" destOrd="0" presId="urn:microsoft.com/office/officeart/2005/8/layout/vProcess5"/>
    <dgm:cxn modelId="{C9DE0B7C-5A38-4544-A016-AC5C24EADFC9}" type="presOf" srcId="{85966AEF-745D-41D3-820B-3A03B2D0C46C}" destId="{174843CF-326E-4332-8360-327BE86F1266}" srcOrd="0" destOrd="0" presId="urn:microsoft.com/office/officeart/2005/8/layout/vProcess5"/>
    <dgm:cxn modelId="{74E80E5A-77B5-40DF-BF26-D2D4C6D28064}" type="presOf" srcId="{E6C72AF9-D70D-4BB1-BF3A-C73D65F97054}" destId="{8023801E-5F91-4F59-A9F6-1665E37C5D00}" srcOrd="0" destOrd="0" presId="urn:microsoft.com/office/officeart/2005/8/layout/vProcess5"/>
    <dgm:cxn modelId="{37634790-303B-4019-9B42-1F4DA7F800E7}" type="presOf" srcId="{7E16ED3E-D804-46FD-A504-5AC4D0767AC2}" destId="{29FB8712-8336-40E0-817A-1C10606F877F}" srcOrd="0" destOrd="0" presId="urn:microsoft.com/office/officeart/2005/8/layout/vProcess5"/>
    <dgm:cxn modelId="{7CC32EAE-2B14-4705-BCE4-A216B2DFB2A3}" type="presParOf" srcId="{119E39CB-A85D-464F-BEF1-E2C999C0EC33}" destId="{4DFA8375-25BD-4C0A-B506-A7C7071BE470}" srcOrd="0" destOrd="0" presId="urn:microsoft.com/office/officeart/2005/8/layout/vProcess5"/>
    <dgm:cxn modelId="{3E27DEF0-35CF-4FD1-8D7D-32035FEC5293}" type="presParOf" srcId="{119E39CB-A85D-464F-BEF1-E2C999C0EC33}" destId="{8023801E-5F91-4F59-A9F6-1665E37C5D00}" srcOrd="1" destOrd="0" presId="urn:microsoft.com/office/officeart/2005/8/layout/vProcess5"/>
    <dgm:cxn modelId="{58F61815-3F35-4880-9FAA-63D8C3CBCD8D}" type="presParOf" srcId="{119E39CB-A85D-464F-BEF1-E2C999C0EC33}" destId="{29FB8712-8336-40E0-817A-1C10606F877F}" srcOrd="2" destOrd="0" presId="urn:microsoft.com/office/officeart/2005/8/layout/vProcess5"/>
    <dgm:cxn modelId="{7152D9E7-4BA7-4758-B3CF-8698B758B6DA}" type="presParOf" srcId="{119E39CB-A85D-464F-BEF1-E2C999C0EC33}" destId="{174843CF-326E-4332-8360-327BE86F1266}" srcOrd="3" destOrd="0" presId="urn:microsoft.com/office/officeart/2005/8/layout/vProcess5"/>
    <dgm:cxn modelId="{6E665504-ED8A-4C58-966A-06B812A2D9C2}" type="presParOf" srcId="{119E39CB-A85D-464F-BEF1-E2C999C0EC33}" destId="{A6EEF51F-8D6E-438F-BDE2-C9A3F1D77926}" srcOrd="4" destOrd="0" presId="urn:microsoft.com/office/officeart/2005/8/layout/vProcess5"/>
    <dgm:cxn modelId="{1CCAB900-2A9B-461C-8D0A-49A12CC05B46}" type="presParOf" srcId="{119E39CB-A85D-464F-BEF1-E2C999C0EC33}" destId="{8B83AF1C-4FDA-4163-9596-33F5A7DD63CC}" srcOrd="5" destOrd="0" presId="urn:microsoft.com/office/officeart/2005/8/layout/vProcess5"/>
    <dgm:cxn modelId="{54335863-5F86-413F-A6E5-55098AC6F534}" type="presParOf" srcId="{119E39CB-A85D-464F-BEF1-E2C999C0EC33}" destId="{64E7EC1C-07B4-4C80-ACBC-C09ED36F46C9}" srcOrd="6" destOrd="0" presId="urn:microsoft.com/office/officeart/2005/8/layout/vProcess5"/>
    <dgm:cxn modelId="{92B54AFF-773D-4277-A56B-83F199AACA29}" type="presParOf" srcId="{119E39CB-A85D-464F-BEF1-E2C999C0EC33}" destId="{62C2C2D8-99DD-4435-AC24-0BD6CDFE13D1}" srcOrd="7" destOrd="0" presId="urn:microsoft.com/office/officeart/2005/8/layout/vProcess5"/>
    <dgm:cxn modelId="{372ED104-0BF2-4243-97E4-A125660674F5}" type="presParOf" srcId="{119E39CB-A85D-464F-BEF1-E2C999C0EC33}" destId="{3501E17F-8F13-4BD5-89DB-66B883E17B17}" srcOrd="8" destOrd="0" presId="urn:microsoft.com/office/officeart/2005/8/layout/vProcess5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E28B82D-950D-44B4-921D-15864B5CB632}" type="doc">
      <dgm:prSet loTypeId="urn:microsoft.com/office/officeart/2005/8/layout/vProcess5" loCatId="process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pt-BR"/>
        </a:p>
      </dgm:t>
    </dgm:pt>
    <dgm:pt modelId="{E6C72AF9-D70D-4BB1-BF3A-C73D65F97054}">
      <dgm:prSet phldrT="[Texto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ctr"/>
          <a:endParaRPr lang="pt-BR" sz="2200" b="0" dirty="0">
            <a:solidFill>
              <a:schemeClr val="accent5">
                <a:lumMod val="50000"/>
              </a:schemeClr>
            </a:solidFill>
            <a:latin typeface="+mn-lt"/>
          </a:endParaRPr>
        </a:p>
      </dgm:t>
    </dgm:pt>
    <dgm:pt modelId="{07414771-8FDA-4BB1-A80C-38C77829A4CB}" type="parTrans" cxnId="{3AABA878-105E-47C0-ACBD-F17C8C5EC841}">
      <dgm:prSet/>
      <dgm:spPr/>
      <dgm:t>
        <a:bodyPr/>
        <a:lstStyle/>
        <a:p>
          <a:endParaRPr lang="pt-BR"/>
        </a:p>
      </dgm:t>
    </dgm:pt>
    <dgm:pt modelId="{4D3B94D6-4E50-42DA-ABFC-E2042C54A0E2}" type="sibTrans" cxnId="{3AABA878-105E-47C0-ACBD-F17C8C5EC841}">
      <dgm:prSet/>
      <dgm:spPr>
        <a:solidFill>
          <a:schemeClr val="accent4">
            <a:alpha val="90000"/>
          </a:schemeClr>
        </a:solidFill>
        <a:ln>
          <a:noFill/>
        </a:ln>
      </dgm:spPr>
      <dgm:t>
        <a:bodyPr/>
        <a:lstStyle/>
        <a:p>
          <a:endParaRPr lang="pt-BR"/>
        </a:p>
      </dgm:t>
    </dgm:pt>
    <dgm:pt modelId="{7E16ED3E-D804-46FD-A504-5AC4D0767AC2}">
      <dgm:prSet phldrT="[Texto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ctr"/>
          <a:endParaRPr lang="pt-BR" sz="2200" b="0" dirty="0">
            <a:solidFill>
              <a:schemeClr val="accent5">
                <a:lumMod val="50000"/>
              </a:schemeClr>
            </a:solidFill>
            <a:latin typeface="+mn-lt"/>
          </a:endParaRPr>
        </a:p>
      </dgm:t>
    </dgm:pt>
    <dgm:pt modelId="{CE4AE833-D26D-4DBE-AA26-671A8251802D}" type="parTrans" cxnId="{5770B28F-F458-44F8-986D-0E8FD2F05F15}">
      <dgm:prSet/>
      <dgm:spPr/>
      <dgm:t>
        <a:bodyPr/>
        <a:lstStyle/>
        <a:p>
          <a:endParaRPr lang="pt-BR"/>
        </a:p>
      </dgm:t>
    </dgm:pt>
    <dgm:pt modelId="{2640312D-1B74-4A85-9185-BCAFAF9A5F73}" type="sibTrans" cxnId="{5770B28F-F458-44F8-986D-0E8FD2F05F15}">
      <dgm:prSet/>
      <dgm:spPr>
        <a:solidFill>
          <a:schemeClr val="accent4">
            <a:alpha val="90000"/>
          </a:schemeClr>
        </a:solidFill>
        <a:ln>
          <a:noFill/>
        </a:ln>
      </dgm:spPr>
      <dgm:t>
        <a:bodyPr/>
        <a:lstStyle/>
        <a:p>
          <a:endParaRPr lang="pt-BR"/>
        </a:p>
      </dgm:t>
    </dgm:pt>
    <dgm:pt modelId="{85966AEF-745D-41D3-820B-3A03B2D0C46C}">
      <dgm:prSet phldrT="[Tex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ctr"/>
          <a:endParaRPr lang="pt-BR" sz="2200" b="0" dirty="0">
            <a:solidFill>
              <a:schemeClr val="accent5">
                <a:lumMod val="50000"/>
              </a:schemeClr>
            </a:solidFill>
            <a:latin typeface="+mn-lt"/>
          </a:endParaRPr>
        </a:p>
      </dgm:t>
    </dgm:pt>
    <dgm:pt modelId="{8AB6A264-A81E-4B7F-845D-F12AC12D0205}" type="parTrans" cxnId="{4F1CC52F-E598-40E4-8ECA-84E029FCE3BC}">
      <dgm:prSet/>
      <dgm:spPr/>
      <dgm:t>
        <a:bodyPr/>
        <a:lstStyle/>
        <a:p>
          <a:endParaRPr lang="pt-BR"/>
        </a:p>
      </dgm:t>
    </dgm:pt>
    <dgm:pt modelId="{F34FD38D-A656-46DE-AE5C-6AF01E605BED}" type="sibTrans" cxnId="{4F1CC52F-E598-40E4-8ECA-84E029FCE3BC}">
      <dgm:prSet/>
      <dgm:spPr/>
      <dgm:t>
        <a:bodyPr/>
        <a:lstStyle/>
        <a:p>
          <a:endParaRPr lang="pt-BR"/>
        </a:p>
      </dgm:t>
    </dgm:pt>
    <dgm:pt modelId="{119E39CB-A85D-464F-BEF1-E2C999C0EC33}" type="pres">
      <dgm:prSet presAssocID="{9E28B82D-950D-44B4-921D-15864B5CB632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4DFA8375-25BD-4C0A-B506-A7C7071BE470}" type="pres">
      <dgm:prSet presAssocID="{9E28B82D-950D-44B4-921D-15864B5CB632}" presName="dummyMaxCanvas" presStyleCnt="0">
        <dgm:presLayoutVars/>
      </dgm:prSet>
      <dgm:spPr/>
    </dgm:pt>
    <dgm:pt modelId="{8023801E-5F91-4F59-A9F6-1665E37C5D00}" type="pres">
      <dgm:prSet presAssocID="{9E28B82D-950D-44B4-921D-15864B5CB632}" presName="ThreeNodes_1" presStyleLbl="node1" presStyleIdx="0" presStyleCnt="3" custLinFactNeighborY="-242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9FB8712-8336-40E0-817A-1C10606F877F}" type="pres">
      <dgm:prSet presAssocID="{9E28B82D-950D-44B4-921D-15864B5CB632}" presName="ThreeNodes_2" presStyleLbl="node1" presStyleIdx="1" presStyleCnt="3" custLinFactNeighborY="-242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74843CF-326E-4332-8360-327BE86F1266}" type="pres">
      <dgm:prSet presAssocID="{9E28B82D-950D-44B4-921D-15864B5CB632}" presName="ThreeNodes_3" presStyleLbl="node1" presStyleIdx="2" presStyleCnt="3" custLinFactNeighborY="-242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6EEF51F-8D6E-438F-BDE2-C9A3F1D77926}" type="pres">
      <dgm:prSet presAssocID="{9E28B82D-950D-44B4-921D-15864B5CB632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B83AF1C-4FDA-4163-9596-33F5A7DD63CC}" type="pres">
      <dgm:prSet presAssocID="{9E28B82D-950D-44B4-921D-15864B5CB632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4E7EC1C-07B4-4C80-ACBC-C09ED36F46C9}" type="pres">
      <dgm:prSet presAssocID="{9E28B82D-950D-44B4-921D-15864B5CB632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2C2C2D8-99DD-4435-AC24-0BD6CDFE13D1}" type="pres">
      <dgm:prSet presAssocID="{9E28B82D-950D-44B4-921D-15864B5CB632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501E17F-8F13-4BD5-89DB-66B883E17B17}" type="pres">
      <dgm:prSet presAssocID="{9E28B82D-950D-44B4-921D-15864B5CB632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CC27295A-8DD1-4C9F-A14C-E8EA96F807A8}" type="presOf" srcId="{4D3B94D6-4E50-42DA-ABFC-E2042C54A0E2}" destId="{A6EEF51F-8D6E-438F-BDE2-C9A3F1D77926}" srcOrd="0" destOrd="0" presId="urn:microsoft.com/office/officeart/2005/8/layout/vProcess5"/>
    <dgm:cxn modelId="{C2D727FE-1D69-4F7D-AEDD-9A2853CDA99F}" type="presOf" srcId="{2640312D-1B74-4A85-9185-BCAFAF9A5F73}" destId="{8B83AF1C-4FDA-4163-9596-33F5A7DD63CC}" srcOrd="0" destOrd="0" presId="urn:microsoft.com/office/officeart/2005/8/layout/vProcess5"/>
    <dgm:cxn modelId="{3AABA878-105E-47C0-ACBD-F17C8C5EC841}" srcId="{9E28B82D-950D-44B4-921D-15864B5CB632}" destId="{E6C72AF9-D70D-4BB1-BF3A-C73D65F97054}" srcOrd="0" destOrd="0" parTransId="{07414771-8FDA-4BB1-A80C-38C77829A4CB}" sibTransId="{4D3B94D6-4E50-42DA-ABFC-E2042C54A0E2}"/>
    <dgm:cxn modelId="{71FEEC7D-5EC7-4BA9-83E5-A56DDF6974D6}" type="presOf" srcId="{E6C72AF9-D70D-4BB1-BF3A-C73D65F97054}" destId="{8023801E-5F91-4F59-A9F6-1665E37C5D00}" srcOrd="0" destOrd="0" presId="urn:microsoft.com/office/officeart/2005/8/layout/vProcess5"/>
    <dgm:cxn modelId="{781957BF-9E70-401A-8786-CB67D0E8AC84}" type="presOf" srcId="{9E28B82D-950D-44B4-921D-15864B5CB632}" destId="{119E39CB-A85D-464F-BEF1-E2C999C0EC33}" srcOrd="0" destOrd="0" presId="urn:microsoft.com/office/officeart/2005/8/layout/vProcess5"/>
    <dgm:cxn modelId="{5770B28F-F458-44F8-986D-0E8FD2F05F15}" srcId="{9E28B82D-950D-44B4-921D-15864B5CB632}" destId="{7E16ED3E-D804-46FD-A504-5AC4D0767AC2}" srcOrd="1" destOrd="0" parTransId="{CE4AE833-D26D-4DBE-AA26-671A8251802D}" sibTransId="{2640312D-1B74-4A85-9185-BCAFAF9A5F73}"/>
    <dgm:cxn modelId="{4F1CC52F-E598-40E4-8ECA-84E029FCE3BC}" srcId="{9E28B82D-950D-44B4-921D-15864B5CB632}" destId="{85966AEF-745D-41D3-820B-3A03B2D0C46C}" srcOrd="2" destOrd="0" parTransId="{8AB6A264-A81E-4B7F-845D-F12AC12D0205}" sibTransId="{F34FD38D-A656-46DE-AE5C-6AF01E605BED}"/>
    <dgm:cxn modelId="{389E627A-1796-44B8-9774-2124375056EC}" type="presOf" srcId="{85966AEF-745D-41D3-820B-3A03B2D0C46C}" destId="{3501E17F-8F13-4BD5-89DB-66B883E17B17}" srcOrd="1" destOrd="0" presId="urn:microsoft.com/office/officeart/2005/8/layout/vProcess5"/>
    <dgm:cxn modelId="{3E7C94BB-3426-4400-A2F8-B2A30FCAA6C7}" type="presOf" srcId="{85966AEF-745D-41D3-820B-3A03B2D0C46C}" destId="{174843CF-326E-4332-8360-327BE86F1266}" srcOrd="0" destOrd="0" presId="urn:microsoft.com/office/officeart/2005/8/layout/vProcess5"/>
    <dgm:cxn modelId="{7DFE8C93-2F2B-4FE8-9338-CD8C618D4415}" type="presOf" srcId="{7E16ED3E-D804-46FD-A504-5AC4D0767AC2}" destId="{29FB8712-8336-40E0-817A-1C10606F877F}" srcOrd="0" destOrd="0" presId="urn:microsoft.com/office/officeart/2005/8/layout/vProcess5"/>
    <dgm:cxn modelId="{9974BA69-03F1-4401-BB07-7AF2515B7508}" type="presOf" srcId="{7E16ED3E-D804-46FD-A504-5AC4D0767AC2}" destId="{62C2C2D8-99DD-4435-AC24-0BD6CDFE13D1}" srcOrd="1" destOrd="0" presId="urn:microsoft.com/office/officeart/2005/8/layout/vProcess5"/>
    <dgm:cxn modelId="{849C6C56-0D91-4E17-A8C9-17E2CF993606}" type="presOf" srcId="{E6C72AF9-D70D-4BB1-BF3A-C73D65F97054}" destId="{64E7EC1C-07B4-4C80-ACBC-C09ED36F46C9}" srcOrd="1" destOrd="0" presId="urn:microsoft.com/office/officeart/2005/8/layout/vProcess5"/>
    <dgm:cxn modelId="{F5FC8399-F463-4E01-B3B1-D8D6BF305F2E}" type="presParOf" srcId="{119E39CB-A85D-464F-BEF1-E2C999C0EC33}" destId="{4DFA8375-25BD-4C0A-B506-A7C7071BE470}" srcOrd="0" destOrd="0" presId="urn:microsoft.com/office/officeart/2005/8/layout/vProcess5"/>
    <dgm:cxn modelId="{23E42F88-F7B0-4476-B7FB-E490A062AA8B}" type="presParOf" srcId="{119E39CB-A85D-464F-BEF1-E2C999C0EC33}" destId="{8023801E-5F91-4F59-A9F6-1665E37C5D00}" srcOrd="1" destOrd="0" presId="urn:microsoft.com/office/officeart/2005/8/layout/vProcess5"/>
    <dgm:cxn modelId="{B933020A-9A4F-44CE-BA68-15396CBE17C1}" type="presParOf" srcId="{119E39CB-A85D-464F-BEF1-E2C999C0EC33}" destId="{29FB8712-8336-40E0-817A-1C10606F877F}" srcOrd="2" destOrd="0" presId="urn:microsoft.com/office/officeart/2005/8/layout/vProcess5"/>
    <dgm:cxn modelId="{A510BC6B-8C04-43D0-8CBB-B2438C8A219C}" type="presParOf" srcId="{119E39CB-A85D-464F-BEF1-E2C999C0EC33}" destId="{174843CF-326E-4332-8360-327BE86F1266}" srcOrd="3" destOrd="0" presId="urn:microsoft.com/office/officeart/2005/8/layout/vProcess5"/>
    <dgm:cxn modelId="{EC48F2A3-2B8C-49A1-BFA3-3330D9A5B093}" type="presParOf" srcId="{119E39CB-A85D-464F-BEF1-E2C999C0EC33}" destId="{A6EEF51F-8D6E-438F-BDE2-C9A3F1D77926}" srcOrd="4" destOrd="0" presId="urn:microsoft.com/office/officeart/2005/8/layout/vProcess5"/>
    <dgm:cxn modelId="{FCB9C18E-5094-446A-A19C-FD71D56E77CD}" type="presParOf" srcId="{119E39CB-A85D-464F-BEF1-E2C999C0EC33}" destId="{8B83AF1C-4FDA-4163-9596-33F5A7DD63CC}" srcOrd="5" destOrd="0" presId="urn:microsoft.com/office/officeart/2005/8/layout/vProcess5"/>
    <dgm:cxn modelId="{CE910CCE-5933-4E14-BED4-15EF9561D52B}" type="presParOf" srcId="{119E39CB-A85D-464F-BEF1-E2C999C0EC33}" destId="{64E7EC1C-07B4-4C80-ACBC-C09ED36F46C9}" srcOrd="6" destOrd="0" presId="urn:microsoft.com/office/officeart/2005/8/layout/vProcess5"/>
    <dgm:cxn modelId="{BA8865E5-B144-47BC-BE5B-7D7F168A1FD0}" type="presParOf" srcId="{119E39CB-A85D-464F-BEF1-E2C999C0EC33}" destId="{62C2C2D8-99DD-4435-AC24-0BD6CDFE13D1}" srcOrd="7" destOrd="0" presId="urn:microsoft.com/office/officeart/2005/8/layout/vProcess5"/>
    <dgm:cxn modelId="{B34CB9DC-C230-4606-8DDF-24554EFF97AD}" type="presParOf" srcId="{119E39CB-A85D-464F-BEF1-E2C999C0EC33}" destId="{3501E17F-8F13-4BD5-89DB-66B883E17B17}" srcOrd="8" destOrd="0" presId="urn:microsoft.com/office/officeart/2005/8/layout/vProcess5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23801E-5F91-4F59-A9F6-1665E37C5D00}">
      <dsp:nvSpPr>
        <dsp:cNvPr id="0" name=""/>
        <dsp:cNvSpPr/>
      </dsp:nvSpPr>
      <dsp:spPr>
        <a:xfrm>
          <a:off x="0" y="0"/>
          <a:ext cx="7222563" cy="1253712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200" b="0" kern="1200" dirty="0">
            <a:solidFill>
              <a:schemeClr val="accent5">
                <a:lumMod val="50000"/>
              </a:schemeClr>
            </a:solidFill>
            <a:latin typeface="Calibri" panose="020F0502020204030204" pitchFamily="34" charset="0"/>
          </a:endParaRPr>
        </a:p>
      </dsp:txBody>
      <dsp:txXfrm>
        <a:off x="36720" y="36720"/>
        <a:ext cx="5869709" cy="1180272"/>
      </dsp:txXfrm>
    </dsp:sp>
    <dsp:sp modelId="{29FB8712-8336-40E0-817A-1C10606F877F}">
      <dsp:nvSpPr>
        <dsp:cNvPr id="0" name=""/>
        <dsp:cNvSpPr/>
      </dsp:nvSpPr>
      <dsp:spPr>
        <a:xfrm>
          <a:off x="637285" y="1462665"/>
          <a:ext cx="7222563" cy="1253712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just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200" b="0" kern="1200" dirty="0">
            <a:solidFill>
              <a:schemeClr val="accent5">
                <a:lumMod val="50000"/>
              </a:schemeClr>
            </a:solidFill>
            <a:latin typeface="Calibri" panose="020F0502020204030204" pitchFamily="34" charset="0"/>
          </a:endParaRPr>
        </a:p>
      </dsp:txBody>
      <dsp:txXfrm>
        <a:off x="674005" y="1499385"/>
        <a:ext cx="5696925" cy="1180272"/>
      </dsp:txXfrm>
    </dsp:sp>
    <dsp:sp modelId="{174843CF-326E-4332-8360-327BE86F1266}">
      <dsp:nvSpPr>
        <dsp:cNvPr id="0" name=""/>
        <dsp:cNvSpPr/>
      </dsp:nvSpPr>
      <dsp:spPr>
        <a:xfrm>
          <a:off x="1274570" y="2925330"/>
          <a:ext cx="7222563" cy="1253712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200" b="0" kern="1200" dirty="0">
            <a:solidFill>
              <a:schemeClr val="accent5">
                <a:lumMod val="50000"/>
              </a:schemeClr>
            </a:solidFill>
            <a:latin typeface="Calibri" panose="020F0502020204030204" pitchFamily="34" charset="0"/>
          </a:endParaRPr>
        </a:p>
      </dsp:txBody>
      <dsp:txXfrm>
        <a:off x="1311290" y="2962050"/>
        <a:ext cx="5696925" cy="1180272"/>
      </dsp:txXfrm>
    </dsp:sp>
    <dsp:sp modelId="{A6EEF51F-8D6E-438F-BDE2-C9A3F1D77926}">
      <dsp:nvSpPr>
        <dsp:cNvPr id="0" name=""/>
        <dsp:cNvSpPr/>
      </dsp:nvSpPr>
      <dsp:spPr>
        <a:xfrm>
          <a:off x="6407650" y="950732"/>
          <a:ext cx="814913" cy="814913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alpha val="89804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600" kern="1200"/>
        </a:p>
      </dsp:txBody>
      <dsp:txXfrm>
        <a:off x="6591005" y="950732"/>
        <a:ext cx="448203" cy="613222"/>
      </dsp:txXfrm>
    </dsp:sp>
    <dsp:sp modelId="{8B83AF1C-4FDA-4163-9596-33F5A7DD63CC}">
      <dsp:nvSpPr>
        <dsp:cNvPr id="0" name=""/>
        <dsp:cNvSpPr/>
      </dsp:nvSpPr>
      <dsp:spPr>
        <a:xfrm>
          <a:off x="7044935" y="2405039"/>
          <a:ext cx="814913" cy="814913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alpha val="9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600" kern="1200"/>
        </a:p>
      </dsp:txBody>
      <dsp:txXfrm>
        <a:off x="7228290" y="2405039"/>
        <a:ext cx="448203" cy="6132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23801E-5F91-4F59-A9F6-1665E37C5D00}">
      <dsp:nvSpPr>
        <dsp:cNvPr id="0" name=""/>
        <dsp:cNvSpPr/>
      </dsp:nvSpPr>
      <dsp:spPr>
        <a:xfrm>
          <a:off x="0" y="0"/>
          <a:ext cx="7222563" cy="1253712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200" b="0" kern="1200" dirty="0">
            <a:solidFill>
              <a:schemeClr val="accent5">
                <a:lumMod val="50000"/>
              </a:schemeClr>
            </a:solidFill>
            <a:latin typeface="+mn-lt"/>
          </a:endParaRPr>
        </a:p>
      </dsp:txBody>
      <dsp:txXfrm>
        <a:off x="36720" y="36720"/>
        <a:ext cx="5869709" cy="1180272"/>
      </dsp:txXfrm>
    </dsp:sp>
    <dsp:sp modelId="{29FB8712-8336-40E0-817A-1C10606F877F}">
      <dsp:nvSpPr>
        <dsp:cNvPr id="0" name=""/>
        <dsp:cNvSpPr/>
      </dsp:nvSpPr>
      <dsp:spPr>
        <a:xfrm>
          <a:off x="637285" y="1432224"/>
          <a:ext cx="7222563" cy="1253712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200" b="0" kern="1200" dirty="0">
            <a:solidFill>
              <a:schemeClr val="accent5">
                <a:lumMod val="50000"/>
              </a:schemeClr>
            </a:solidFill>
            <a:latin typeface="+mn-lt"/>
          </a:endParaRPr>
        </a:p>
      </dsp:txBody>
      <dsp:txXfrm>
        <a:off x="674005" y="1468944"/>
        <a:ext cx="5696925" cy="1180272"/>
      </dsp:txXfrm>
    </dsp:sp>
    <dsp:sp modelId="{174843CF-326E-4332-8360-327BE86F1266}">
      <dsp:nvSpPr>
        <dsp:cNvPr id="0" name=""/>
        <dsp:cNvSpPr/>
      </dsp:nvSpPr>
      <dsp:spPr>
        <a:xfrm>
          <a:off x="1274570" y="2894889"/>
          <a:ext cx="7222563" cy="1253712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200" b="0" kern="1200" dirty="0">
            <a:solidFill>
              <a:schemeClr val="accent5">
                <a:lumMod val="50000"/>
              </a:schemeClr>
            </a:solidFill>
            <a:latin typeface="+mn-lt"/>
          </a:endParaRPr>
        </a:p>
      </dsp:txBody>
      <dsp:txXfrm>
        <a:off x="1311290" y="2931609"/>
        <a:ext cx="5696925" cy="1180272"/>
      </dsp:txXfrm>
    </dsp:sp>
    <dsp:sp modelId="{A6EEF51F-8D6E-438F-BDE2-C9A3F1D77926}">
      <dsp:nvSpPr>
        <dsp:cNvPr id="0" name=""/>
        <dsp:cNvSpPr/>
      </dsp:nvSpPr>
      <dsp:spPr>
        <a:xfrm>
          <a:off x="6407650" y="950732"/>
          <a:ext cx="814913" cy="814913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alpha val="9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600" kern="1200"/>
        </a:p>
      </dsp:txBody>
      <dsp:txXfrm>
        <a:off x="6591005" y="950732"/>
        <a:ext cx="448203" cy="613222"/>
      </dsp:txXfrm>
    </dsp:sp>
    <dsp:sp modelId="{8B83AF1C-4FDA-4163-9596-33F5A7DD63CC}">
      <dsp:nvSpPr>
        <dsp:cNvPr id="0" name=""/>
        <dsp:cNvSpPr/>
      </dsp:nvSpPr>
      <dsp:spPr>
        <a:xfrm>
          <a:off x="7044935" y="2405039"/>
          <a:ext cx="814913" cy="814913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alpha val="9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600" kern="1200"/>
        </a:p>
      </dsp:txBody>
      <dsp:txXfrm>
        <a:off x="7228290" y="2405039"/>
        <a:ext cx="448203" cy="6132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22DD-CB73-4003-AE20-CA4F484D2E8F}" type="datetimeFigureOut">
              <a:rPr lang="pt-BR" smtClean="0"/>
              <a:pPr/>
              <a:t>08/10/2014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6BC43-3ACB-4FAA-9777-29722FA399D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326590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22DD-CB73-4003-AE20-CA4F484D2E8F}" type="datetimeFigureOut">
              <a:rPr lang="pt-BR" smtClean="0"/>
              <a:pPr/>
              <a:t>08/10/2014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6BC43-3ACB-4FAA-9777-29722FA399D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097452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22DD-CB73-4003-AE20-CA4F484D2E8F}" type="datetimeFigureOut">
              <a:rPr lang="pt-BR" smtClean="0"/>
              <a:pPr/>
              <a:t>08/10/2014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6BC43-3ACB-4FAA-9777-29722FA399D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024601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22DD-CB73-4003-AE20-CA4F484D2E8F}" type="datetimeFigureOut">
              <a:rPr lang="pt-BR" smtClean="0"/>
              <a:pPr/>
              <a:t>08/10/2014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6BC43-3ACB-4FAA-9777-29722FA399D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147751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22DD-CB73-4003-AE20-CA4F484D2E8F}" type="datetimeFigureOut">
              <a:rPr lang="pt-BR" smtClean="0"/>
              <a:pPr/>
              <a:t>08/10/2014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6BC43-3ACB-4FAA-9777-29722FA399D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696986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22DD-CB73-4003-AE20-CA4F484D2E8F}" type="datetimeFigureOut">
              <a:rPr lang="pt-BR" smtClean="0"/>
              <a:pPr/>
              <a:t>08/10/2014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6BC43-3ACB-4FAA-9777-29722FA399D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671058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22DD-CB73-4003-AE20-CA4F484D2E8F}" type="datetimeFigureOut">
              <a:rPr lang="pt-BR" smtClean="0"/>
              <a:pPr/>
              <a:t>08/10/2014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6BC43-3ACB-4FAA-9777-29722FA399D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521113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22DD-CB73-4003-AE20-CA4F484D2E8F}" type="datetimeFigureOut">
              <a:rPr lang="pt-BR" smtClean="0"/>
              <a:pPr/>
              <a:t>08/10/2014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6BC43-3ACB-4FAA-9777-29722FA399D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082815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22DD-CB73-4003-AE20-CA4F484D2E8F}" type="datetimeFigureOut">
              <a:rPr lang="pt-BR" smtClean="0"/>
              <a:pPr/>
              <a:t>08/10/2014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6BC43-3ACB-4FAA-9777-29722FA399D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649332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22DD-CB73-4003-AE20-CA4F484D2E8F}" type="datetimeFigureOut">
              <a:rPr lang="pt-BR" smtClean="0"/>
              <a:pPr/>
              <a:t>08/10/2014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6BC43-3ACB-4FAA-9777-29722FA399D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523295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22DD-CB73-4003-AE20-CA4F484D2E8F}" type="datetimeFigureOut">
              <a:rPr lang="pt-BR" smtClean="0"/>
              <a:pPr/>
              <a:t>08/10/2014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6BC43-3ACB-4FAA-9777-29722FA399D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886055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422DD-CB73-4003-AE20-CA4F484D2E8F}" type="datetimeFigureOut">
              <a:rPr lang="pt-BR" smtClean="0"/>
              <a:pPr/>
              <a:t>08/10/2014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6BC43-3ACB-4FAA-9777-29722FA399D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43324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microsoft.com/office/2007/relationships/diagramDrawing" Target="../diagrams/drawing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1.png"/><Relationship Id="rId7" Type="http://schemas.openxmlformats.org/officeDocument/2006/relationships/diagramColors" Target="../diagrams/colors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Relationship Id="rId9" Type="http://schemas.microsoft.com/office/2007/relationships/diagramDrawing" Target="../diagrams/drawin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rma livre 2"/>
          <p:cNvSpPr/>
          <p:nvPr/>
        </p:nvSpPr>
        <p:spPr>
          <a:xfrm>
            <a:off x="0" y="3761509"/>
            <a:ext cx="12223737" cy="993250"/>
          </a:xfrm>
          <a:custGeom>
            <a:avLst/>
            <a:gdLst>
              <a:gd name="connsiteX0" fmla="*/ 0 w 12146973"/>
              <a:gd name="connsiteY0" fmla="*/ 737754 h 993250"/>
              <a:gd name="connsiteX1" fmla="*/ 342900 w 12146973"/>
              <a:gd name="connsiteY1" fmla="*/ 800100 h 993250"/>
              <a:gd name="connsiteX2" fmla="*/ 1839191 w 12146973"/>
              <a:gd name="connsiteY2" fmla="*/ 955964 h 993250"/>
              <a:gd name="connsiteX3" fmla="*/ 3667991 w 12146973"/>
              <a:gd name="connsiteY3" fmla="*/ 987136 h 993250"/>
              <a:gd name="connsiteX4" fmla="*/ 5185064 w 12146973"/>
              <a:gd name="connsiteY4" fmla="*/ 862445 h 993250"/>
              <a:gd name="connsiteX5" fmla="*/ 6691745 w 12146973"/>
              <a:gd name="connsiteY5" fmla="*/ 581891 h 993250"/>
              <a:gd name="connsiteX6" fmla="*/ 8094518 w 12146973"/>
              <a:gd name="connsiteY6" fmla="*/ 322118 h 993250"/>
              <a:gd name="connsiteX7" fmla="*/ 9081655 w 12146973"/>
              <a:gd name="connsiteY7" fmla="*/ 187036 h 993250"/>
              <a:gd name="connsiteX8" fmla="*/ 10349345 w 12146973"/>
              <a:gd name="connsiteY8" fmla="*/ 72736 h 993250"/>
              <a:gd name="connsiteX9" fmla="*/ 12146973 w 12146973"/>
              <a:gd name="connsiteY9" fmla="*/ 0 h 993250"/>
              <a:gd name="connsiteX10" fmla="*/ 12146973 w 12146973"/>
              <a:gd name="connsiteY10" fmla="*/ 0 h 993250"/>
              <a:gd name="connsiteX11" fmla="*/ 12146973 w 12146973"/>
              <a:gd name="connsiteY11" fmla="*/ 0 h 993250"/>
              <a:gd name="connsiteX12" fmla="*/ 12146973 w 12146973"/>
              <a:gd name="connsiteY12" fmla="*/ 0 h 993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146973" h="993250">
                <a:moveTo>
                  <a:pt x="0" y="737754"/>
                </a:moveTo>
                <a:cubicBezTo>
                  <a:pt x="18184" y="750743"/>
                  <a:pt x="36368" y="763732"/>
                  <a:pt x="342900" y="800100"/>
                </a:cubicBezTo>
                <a:cubicBezTo>
                  <a:pt x="649432" y="836468"/>
                  <a:pt x="1285009" y="924791"/>
                  <a:pt x="1839191" y="955964"/>
                </a:cubicBezTo>
                <a:cubicBezTo>
                  <a:pt x="2393373" y="987137"/>
                  <a:pt x="3110346" y="1002722"/>
                  <a:pt x="3667991" y="987136"/>
                </a:cubicBezTo>
                <a:cubicBezTo>
                  <a:pt x="4225636" y="971550"/>
                  <a:pt x="4681105" y="929986"/>
                  <a:pt x="5185064" y="862445"/>
                </a:cubicBezTo>
                <a:cubicBezTo>
                  <a:pt x="5689023" y="794904"/>
                  <a:pt x="6691745" y="581891"/>
                  <a:pt x="6691745" y="581891"/>
                </a:cubicBezTo>
                <a:lnTo>
                  <a:pt x="8094518" y="322118"/>
                </a:lnTo>
                <a:cubicBezTo>
                  <a:pt x="8492836" y="256309"/>
                  <a:pt x="8705850" y="228600"/>
                  <a:pt x="9081655" y="187036"/>
                </a:cubicBezTo>
                <a:cubicBezTo>
                  <a:pt x="9457460" y="145472"/>
                  <a:pt x="9838459" y="103909"/>
                  <a:pt x="10349345" y="72736"/>
                </a:cubicBezTo>
                <a:cubicBezTo>
                  <a:pt x="10860231" y="41563"/>
                  <a:pt x="12146973" y="0"/>
                  <a:pt x="12146973" y="0"/>
                </a:cubicBezTo>
                <a:lnTo>
                  <a:pt x="12146973" y="0"/>
                </a:lnTo>
                <a:lnTo>
                  <a:pt x="12146973" y="0"/>
                </a:lnTo>
                <a:lnTo>
                  <a:pt x="12146973" y="0"/>
                </a:lnTo>
              </a:path>
            </a:pathLst>
          </a:custGeom>
          <a:noFill/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Fluxograma: Documento 3"/>
          <p:cNvSpPr/>
          <p:nvPr/>
        </p:nvSpPr>
        <p:spPr>
          <a:xfrm>
            <a:off x="0" y="-10391"/>
            <a:ext cx="12223737" cy="4768664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55 w 21655"/>
              <a:gd name="connsiteY0" fmla="*/ 0 h 22732"/>
              <a:gd name="connsiteX1" fmla="*/ 21655 w 21655"/>
              <a:gd name="connsiteY1" fmla="*/ 0 h 22732"/>
              <a:gd name="connsiteX2" fmla="*/ 21655 w 21655"/>
              <a:gd name="connsiteY2" fmla="*/ 17322 h 22732"/>
              <a:gd name="connsiteX3" fmla="*/ 0 w 21655"/>
              <a:gd name="connsiteY3" fmla="*/ 21749 h 22732"/>
              <a:gd name="connsiteX4" fmla="*/ 55 w 21655"/>
              <a:gd name="connsiteY4" fmla="*/ 0 h 22732"/>
              <a:gd name="connsiteX0" fmla="*/ 55 w 21673"/>
              <a:gd name="connsiteY0" fmla="*/ 0 h 22778"/>
              <a:gd name="connsiteX1" fmla="*/ 21655 w 21673"/>
              <a:gd name="connsiteY1" fmla="*/ 0 h 22778"/>
              <a:gd name="connsiteX2" fmla="*/ 21673 w 21673"/>
              <a:gd name="connsiteY2" fmla="*/ 17800 h 22778"/>
              <a:gd name="connsiteX3" fmla="*/ 0 w 21673"/>
              <a:gd name="connsiteY3" fmla="*/ 21749 h 22778"/>
              <a:gd name="connsiteX4" fmla="*/ 55 w 21673"/>
              <a:gd name="connsiteY4" fmla="*/ 0 h 22778"/>
              <a:gd name="connsiteX0" fmla="*/ 55 w 21656"/>
              <a:gd name="connsiteY0" fmla="*/ 0 h 22746"/>
              <a:gd name="connsiteX1" fmla="*/ 21655 w 21656"/>
              <a:gd name="connsiteY1" fmla="*/ 0 h 22746"/>
              <a:gd name="connsiteX2" fmla="*/ 21655 w 21656"/>
              <a:gd name="connsiteY2" fmla="*/ 17465 h 22746"/>
              <a:gd name="connsiteX3" fmla="*/ 0 w 21656"/>
              <a:gd name="connsiteY3" fmla="*/ 21749 h 22746"/>
              <a:gd name="connsiteX4" fmla="*/ 55 w 21656"/>
              <a:gd name="connsiteY4" fmla="*/ 0 h 22746"/>
              <a:gd name="connsiteX0" fmla="*/ 37 w 21638"/>
              <a:gd name="connsiteY0" fmla="*/ 0 h 21931"/>
              <a:gd name="connsiteX1" fmla="*/ 21637 w 21638"/>
              <a:gd name="connsiteY1" fmla="*/ 0 h 21931"/>
              <a:gd name="connsiteX2" fmla="*/ 21637 w 21638"/>
              <a:gd name="connsiteY2" fmla="*/ 17465 h 21931"/>
              <a:gd name="connsiteX3" fmla="*/ 0 w 21638"/>
              <a:gd name="connsiteY3" fmla="*/ 20841 h 21931"/>
              <a:gd name="connsiteX4" fmla="*/ 37 w 21638"/>
              <a:gd name="connsiteY4" fmla="*/ 0 h 21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38" h="21931">
                <a:moveTo>
                  <a:pt x="37" y="0"/>
                </a:moveTo>
                <a:lnTo>
                  <a:pt x="21637" y="0"/>
                </a:lnTo>
                <a:cubicBezTo>
                  <a:pt x="21643" y="5933"/>
                  <a:pt x="21631" y="11532"/>
                  <a:pt x="21637" y="17465"/>
                </a:cubicBezTo>
                <a:cubicBezTo>
                  <a:pt x="10837" y="17465"/>
                  <a:pt x="10800" y="24591"/>
                  <a:pt x="0" y="20841"/>
                </a:cubicBezTo>
                <a:cubicBezTo>
                  <a:pt x="18" y="13591"/>
                  <a:pt x="19" y="7250"/>
                  <a:pt x="37" y="0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7733" y="5646457"/>
            <a:ext cx="1524000" cy="990600"/>
          </a:xfrm>
          <a:prstGeom prst="rect">
            <a:avLst/>
          </a:prstGeom>
        </p:spPr>
      </p:pic>
      <p:sp>
        <p:nvSpPr>
          <p:cNvPr id="6" name="Subtítulo 2"/>
          <p:cNvSpPr txBox="1">
            <a:spLocks/>
          </p:cNvSpPr>
          <p:nvPr/>
        </p:nvSpPr>
        <p:spPr>
          <a:xfrm>
            <a:off x="327315" y="5345412"/>
            <a:ext cx="10209066" cy="78073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000"/>
              </a:lnSpc>
              <a:buNone/>
            </a:pPr>
            <a:r>
              <a:rPr lang="pt-BR" sz="2100" b="1" dirty="0" err="1" smtClean="0">
                <a:solidFill>
                  <a:schemeClr val="accent5">
                    <a:lumMod val="50000"/>
                  </a:schemeClr>
                </a:solidFill>
              </a:rPr>
              <a:t>Profª</a:t>
            </a:r>
            <a:r>
              <a:rPr lang="pt-BR" sz="21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pt-BR" sz="2100" b="1" dirty="0" err="1" smtClean="0">
                <a:solidFill>
                  <a:schemeClr val="accent5">
                    <a:lumMod val="50000"/>
                  </a:schemeClr>
                </a:solidFill>
              </a:rPr>
              <a:t>Ma</a:t>
            </a:r>
            <a:r>
              <a:rPr lang="pt-BR" sz="2100" b="1" dirty="0" smtClean="0">
                <a:solidFill>
                  <a:schemeClr val="accent5">
                    <a:lumMod val="50000"/>
                  </a:schemeClr>
                </a:solidFill>
              </a:rPr>
              <a:t>. Cristiane Paniagua de Souza </a:t>
            </a:r>
            <a:r>
              <a:rPr lang="pt-BR" sz="2100" b="1" dirty="0" err="1" smtClean="0">
                <a:solidFill>
                  <a:schemeClr val="accent5">
                    <a:lumMod val="50000"/>
                  </a:schemeClr>
                </a:solidFill>
              </a:rPr>
              <a:t>Palaro</a:t>
            </a:r>
            <a:r>
              <a:rPr lang="pt-BR" sz="2100" b="1" dirty="0" smtClean="0">
                <a:solidFill>
                  <a:schemeClr val="accent5">
                    <a:lumMod val="50000"/>
                  </a:schemeClr>
                </a:solidFill>
              </a:rPr>
              <a:t> – (UMC) – </a:t>
            </a:r>
            <a:r>
              <a:rPr lang="pt-BR" sz="2100" b="1" dirty="0" smtClean="0">
                <a:solidFill>
                  <a:schemeClr val="accent5">
                    <a:lumMod val="75000"/>
                  </a:schemeClr>
                </a:solidFill>
              </a:rPr>
              <a:t>cristianepaniagua@umc.br</a:t>
            </a:r>
          </a:p>
          <a:p>
            <a:pPr marL="0" indent="0">
              <a:lnSpc>
                <a:spcPts val="3000"/>
              </a:lnSpc>
              <a:buNone/>
            </a:pPr>
            <a:r>
              <a:rPr lang="pt-BR" sz="2100" b="1" dirty="0" err="1" smtClean="0">
                <a:solidFill>
                  <a:schemeClr val="accent5">
                    <a:lumMod val="50000"/>
                  </a:schemeClr>
                </a:solidFill>
              </a:rPr>
              <a:t>Profª</a:t>
            </a:r>
            <a:r>
              <a:rPr lang="pt-BR" sz="21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pt-BR" sz="2100" b="1" dirty="0" err="1" smtClean="0">
                <a:solidFill>
                  <a:schemeClr val="accent5">
                    <a:lumMod val="50000"/>
                  </a:schemeClr>
                </a:solidFill>
              </a:rPr>
              <a:t>Ma</a:t>
            </a:r>
            <a:r>
              <a:rPr lang="pt-BR" sz="2100" b="1" dirty="0" smtClean="0">
                <a:solidFill>
                  <a:schemeClr val="accent5">
                    <a:lumMod val="50000"/>
                  </a:schemeClr>
                </a:solidFill>
              </a:rPr>
              <a:t>. Jacqueline de Oliveira Lameza – (UMC) – </a:t>
            </a:r>
            <a:r>
              <a:rPr lang="pt-BR" sz="2100" b="1" dirty="0" smtClean="0">
                <a:solidFill>
                  <a:schemeClr val="accent5">
                    <a:lumMod val="75000"/>
                  </a:schemeClr>
                </a:solidFill>
              </a:rPr>
              <a:t>jacquelinelameza@umc.br</a:t>
            </a:r>
            <a:endParaRPr lang="pt-BR" sz="21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Fluxograma: Documento 8"/>
          <p:cNvSpPr/>
          <p:nvPr/>
        </p:nvSpPr>
        <p:spPr>
          <a:xfrm>
            <a:off x="10391" y="0"/>
            <a:ext cx="12213346" cy="4551218"/>
          </a:xfrm>
          <a:prstGeom prst="flowChartDocument">
            <a:avLst/>
          </a:prstGeom>
          <a:gradFill>
            <a:gsLst>
              <a:gs pos="52000">
                <a:schemeClr val="accent1">
                  <a:lumMod val="20000"/>
                  <a:lumOff val="80000"/>
                </a:schemeClr>
              </a:gs>
              <a:gs pos="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524616" y="1153394"/>
            <a:ext cx="11106272" cy="195132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ts val="5000"/>
              </a:lnSpc>
            </a:pPr>
            <a:r>
              <a:rPr lang="pt-BR" sz="38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Alteridade e autoria no cenário da EaD: </a:t>
            </a:r>
            <a:br>
              <a:rPr lang="pt-BR" sz="38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8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construção do discurso do professor conteudista na produção de material didático </a:t>
            </a:r>
            <a:endParaRPr lang="pt-BR" sz="38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89391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lipse 16"/>
          <p:cNvSpPr/>
          <p:nvPr/>
        </p:nvSpPr>
        <p:spPr>
          <a:xfrm>
            <a:off x="519550" y="623454"/>
            <a:ext cx="831270" cy="8001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07027" y="375516"/>
            <a:ext cx="4949537" cy="1325563"/>
          </a:xfrm>
        </p:spPr>
        <p:txBody>
          <a:bodyPr>
            <a:normAutofit/>
          </a:bodyPr>
          <a:lstStyle/>
          <a:p>
            <a:r>
              <a:rPr lang="pt-BR" sz="4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</a:t>
            </a:r>
            <a:r>
              <a:rPr lang="pt-BR" sz="40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Orlandi</a:t>
            </a:r>
            <a:r>
              <a:rPr lang="pt-BR" sz="4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(2006)</a:t>
            </a:r>
            <a:endParaRPr lang="pt-BR" sz="40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7733" y="5646457"/>
            <a:ext cx="1524000" cy="990600"/>
          </a:xfrm>
          <a:prstGeom prst="rect">
            <a:avLst/>
          </a:prstGeom>
        </p:spPr>
      </p:pic>
      <p:sp>
        <p:nvSpPr>
          <p:cNvPr id="14" name="Retângulo 13"/>
          <p:cNvSpPr/>
          <p:nvPr/>
        </p:nvSpPr>
        <p:spPr>
          <a:xfrm>
            <a:off x="0" y="2286000"/>
            <a:ext cx="12192000" cy="28782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34902" y="2610572"/>
            <a:ext cx="9169171" cy="2325111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22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 autoria de um texto traz para o Professor Conteudista a oportunidade de traçar o seu perfil </a:t>
            </a:r>
            <a:r>
              <a:rPr lang="pt-BR" sz="2200" dirty="0" err="1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identitário</a:t>
            </a:r>
            <a:r>
              <a:rPr lang="pt-BR" sz="22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e singular em toda a produção </a:t>
            </a:r>
            <a:r>
              <a:rPr lang="pt-BR" sz="22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acadêmica veiculada por meio de seu discurso constituído com base na linguagem dialógica e voltada aos interesses e necessidades do corpo discente.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t-BR" sz="1800" dirty="0"/>
          </a:p>
          <a:p>
            <a:pPr marL="0" indent="0" algn="just">
              <a:lnSpc>
                <a:spcPct val="100000"/>
              </a:lnSpc>
              <a:buNone/>
            </a:pPr>
            <a:endParaRPr lang="pt-BR" sz="1800" dirty="0" smtClean="0"/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010" y="2473035"/>
            <a:ext cx="2441863" cy="2441863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0" y="2286000"/>
            <a:ext cx="12192000" cy="45719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-3465" y="5098496"/>
            <a:ext cx="12192000" cy="45719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56193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0" y="3865432"/>
            <a:ext cx="12192000" cy="45719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0" y="2327564"/>
            <a:ext cx="12192000" cy="45719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12"/>
          <p:cNvSpPr/>
          <p:nvPr/>
        </p:nvSpPr>
        <p:spPr>
          <a:xfrm>
            <a:off x="0" y="2369127"/>
            <a:ext cx="12192000" cy="149629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lipse 8"/>
          <p:cNvSpPr/>
          <p:nvPr/>
        </p:nvSpPr>
        <p:spPr>
          <a:xfrm>
            <a:off x="519550" y="623454"/>
            <a:ext cx="831270" cy="8001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405248" y="4614294"/>
            <a:ext cx="9071264" cy="1527463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2200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A construção de conhecimentos promovida pelo discurso propõe aos participantes da interação virtual a construção de memórias postas em constante movimento e que vão da singularidade à alteridade.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733164" y="374070"/>
            <a:ext cx="5968972" cy="1325563"/>
          </a:xfrm>
        </p:spPr>
        <p:txBody>
          <a:bodyPr>
            <a:normAutofit/>
          </a:bodyPr>
          <a:lstStyle/>
          <a:p>
            <a:r>
              <a:rPr lang="pt-BR" sz="4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Segundo van </a:t>
            </a:r>
            <a:r>
              <a:rPr lang="pt-BR" sz="4000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Dijk</a:t>
            </a:r>
            <a:r>
              <a:rPr lang="pt-BR" sz="4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(2008)</a:t>
            </a:r>
            <a:endParaRPr lang="pt-BR" sz="40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7733" y="5646457"/>
            <a:ext cx="1524000" cy="990600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4074" y="886118"/>
            <a:ext cx="3450859" cy="3450859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374076" y="2528960"/>
            <a:ext cx="6743698" cy="1523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2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Todo discurso baseia-se na num </a:t>
            </a:r>
            <a:r>
              <a:rPr lang="pt-BR" sz="2200" i="1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querer-dizer</a:t>
            </a:r>
            <a:r>
              <a:rPr lang="pt-BR" sz="22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 intencional atrelado a determinado contexto.</a:t>
            </a:r>
          </a:p>
          <a:p>
            <a:pPr algn="just">
              <a:lnSpc>
                <a:spcPct val="150000"/>
              </a:lnSpc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219446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ágrima 6"/>
          <p:cNvSpPr/>
          <p:nvPr/>
        </p:nvSpPr>
        <p:spPr>
          <a:xfrm rot="10800000">
            <a:off x="-12129" y="3065320"/>
            <a:ext cx="6215501" cy="3041074"/>
          </a:xfrm>
          <a:prstGeom prst="teardrop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FFC000"/>
              </a:solidFill>
            </a:endParaRPr>
          </a:p>
        </p:txBody>
      </p:sp>
      <p:sp>
        <p:nvSpPr>
          <p:cNvPr id="15" name="Lágrima 14"/>
          <p:cNvSpPr/>
          <p:nvPr/>
        </p:nvSpPr>
        <p:spPr>
          <a:xfrm rot="10800000">
            <a:off x="-8663" y="3219697"/>
            <a:ext cx="6066562" cy="2796643"/>
          </a:xfrm>
          <a:prstGeom prst="teardrop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FFC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485" y="782728"/>
            <a:ext cx="11375023" cy="1950081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2400" dirty="0">
                <a:solidFill>
                  <a:schemeClr val="accent5">
                    <a:lumMod val="50000"/>
                  </a:schemeClr>
                </a:solidFill>
              </a:rPr>
              <a:t>O</a:t>
            </a:r>
            <a:r>
              <a:rPr lang="pt-BR" sz="2400" dirty="0" smtClean="0">
                <a:solidFill>
                  <a:schemeClr val="accent5">
                    <a:lumMod val="50000"/>
                  </a:schemeClr>
                </a:solidFill>
              </a:rPr>
              <a:t> Professor conteudista tende a representar-se socialmente para o seu aluno, não somente como um detentor de saberes, mas como um indivíduo capaz de construir, descontruir e reconstruir saberes compartilhados.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7733" y="5646457"/>
            <a:ext cx="1524000" cy="990600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315192" y="4001959"/>
            <a:ext cx="5379027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2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Esse processo propõe desequilíbrios e desafios que estimularão a aprendizagem do corpo discente.</a:t>
            </a: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6877" y="2909455"/>
            <a:ext cx="2455719" cy="245571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321520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ipse 5"/>
          <p:cNvSpPr/>
          <p:nvPr/>
        </p:nvSpPr>
        <p:spPr>
          <a:xfrm>
            <a:off x="519550" y="623454"/>
            <a:ext cx="831270" cy="8001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3117" y="365125"/>
            <a:ext cx="10515600" cy="1325563"/>
          </a:xfrm>
        </p:spPr>
        <p:txBody>
          <a:bodyPr>
            <a:normAutofit/>
          </a:bodyPr>
          <a:lstStyle/>
          <a:p>
            <a:r>
              <a:rPr lang="pt-BR" sz="4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Construção da interação discursiva na EaD</a:t>
            </a:r>
            <a:endParaRPr lang="pt-BR" sz="40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70605" y="1680151"/>
            <a:ext cx="11450346" cy="435133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2200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O processo de construção de conhecimentos ocorre interativamente e é coordenado pelo Professor Autor, pois segundo Matos e </a:t>
            </a:r>
            <a:r>
              <a:rPr lang="pt-BR" sz="2200" dirty="0" err="1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Scharf</a:t>
            </a:r>
            <a:r>
              <a:rPr lang="pt-BR" sz="2200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 (2014), a presença da afetividade e </a:t>
            </a:r>
            <a:r>
              <a:rPr lang="pt-BR" sz="2200" dirty="0" err="1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corporalidade</a:t>
            </a:r>
            <a:r>
              <a:rPr lang="pt-BR" sz="2200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 são requisitos indispensáveis à aquisição de conhecimentos.</a:t>
            </a:r>
          </a:p>
          <a:p>
            <a:pPr marL="0" indent="0" algn="just">
              <a:buNone/>
            </a:pPr>
            <a:endParaRPr lang="pt-BR" sz="22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pt-BR" sz="2200" dirty="0" smtClean="0">
                <a:solidFill>
                  <a:schemeClr val="accent5">
                    <a:lumMod val="50000"/>
                  </a:schemeClr>
                </a:solidFill>
              </a:rPr>
              <a:t>Indispensável à prática da Alteridade na EaD.</a:t>
            </a:r>
            <a:endParaRPr lang="pt-BR" sz="22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7733" y="5646457"/>
            <a:ext cx="1524000" cy="990600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6139" y="2552666"/>
            <a:ext cx="5330536" cy="532364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345476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ipse 5"/>
          <p:cNvSpPr/>
          <p:nvPr/>
        </p:nvSpPr>
        <p:spPr>
          <a:xfrm>
            <a:off x="519550" y="623454"/>
            <a:ext cx="831270" cy="8001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3117" y="365125"/>
            <a:ext cx="10515600" cy="1325563"/>
          </a:xfrm>
        </p:spPr>
        <p:txBody>
          <a:bodyPr>
            <a:normAutofit/>
          </a:bodyPr>
          <a:lstStyle/>
          <a:p>
            <a:r>
              <a:rPr lang="pt-BR" sz="4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Considerações Finais</a:t>
            </a:r>
            <a:endParaRPr lang="pt-BR" sz="40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0995" y="1750066"/>
            <a:ext cx="11460737" cy="477316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2200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O Professor Conteudista é protagonista tanto quanto o aluno na interação de aprendizagem ocorrida em AVA.</a:t>
            </a:r>
            <a:endParaRPr lang="pt-BR" sz="2200" dirty="0">
              <a:solidFill>
                <a:schemeClr val="accent5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200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Para </a:t>
            </a:r>
            <a:r>
              <a:rPr lang="pt-BR" sz="2200" dirty="0" err="1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Fairclough</a:t>
            </a:r>
            <a:r>
              <a:rPr lang="pt-BR" sz="2200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 (2008) a construção discursiva está baseada na interação representativa tanto do docente quanto do discente e que carrega, em seu bojo, a identidade dos participantes. Isso só é possível quando ambos conseguem maturar a representação do outro participante no discurso.</a:t>
            </a:r>
            <a:endParaRPr lang="pt-BR" sz="2200" dirty="0">
              <a:solidFill>
                <a:schemeClr val="accent5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200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Dessa maneira, pode-se afirmar que o conhecimento concretizou-se com a assinatura </a:t>
            </a:r>
            <a:r>
              <a:rPr lang="pt-BR" sz="2200" dirty="0" err="1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identitária</a:t>
            </a:r>
            <a:r>
              <a:rPr lang="pt-BR" sz="2200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 dos sujeitos interativos e inseridos no mesmo contexto</a:t>
            </a:r>
            <a:endParaRPr lang="pt-BR" sz="2200" dirty="0">
              <a:solidFill>
                <a:schemeClr val="accent5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7733" y="5646457"/>
            <a:ext cx="1524000" cy="9906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193416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4869859"/>
            <a:ext cx="6947363" cy="142287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bg1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519550" y="623454"/>
            <a:ext cx="831270" cy="8001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3508" y="645682"/>
            <a:ext cx="10515600" cy="1325563"/>
          </a:xfrm>
        </p:spPr>
        <p:txBody>
          <a:bodyPr>
            <a:normAutofit/>
          </a:bodyPr>
          <a:lstStyle/>
          <a:p>
            <a:pPr algn="just"/>
            <a:r>
              <a:rPr lang="pt-BR" sz="4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presença da Alteridade na EaD</a:t>
            </a:r>
            <a:r>
              <a:rPr lang="pt-BR" sz="4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evidencia que...</a:t>
            </a:r>
            <a:endParaRPr lang="pt-BR" sz="40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73633" y="2140246"/>
            <a:ext cx="11388875" cy="274348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2400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O Professor Autor precisa provocar a adesão do aluno para que o conhecimento seja construído, desta maneira...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Há necessidade de se pesquisar, conhecer, refletir e criar uma possibilidade representativa do corpo discente conforme menciona Levy (1999)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7733" y="5646457"/>
            <a:ext cx="1524000" cy="990600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232062" y="5021088"/>
            <a:ext cx="658437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2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É preciso ampliar modelos de espaço de conhecimentos o mais próximo de adequação aos alunos</a:t>
            </a:r>
          </a:p>
          <a:p>
            <a:pPr>
              <a:buFontTx/>
              <a:buChar char="-"/>
            </a:pPr>
            <a:endParaRPr lang="pt-BR" dirty="0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194475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tângulo 20"/>
          <p:cNvSpPr/>
          <p:nvPr/>
        </p:nvSpPr>
        <p:spPr>
          <a:xfrm>
            <a:off x="0" y="2911587"/>
            <a:ext cx="8239991" cy="321904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/>
          <p:cNvSpPr/>
          <p:nvPr/>
        </p:nvSpPr>
        <p:spPr>
          <a:xfrm>
            <a:off x="0" y="2982193"/>
            <a:ext cx="8167255" cy="30653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/>
          <p:cNvSpPr/>
          <p:nvPr/>
        </p:nvSpPr>
        <p:spPr>
          <a:xfrm>
            <a:off x="519550" y="623454"/>
            <a:ext cx="831270" cy="8001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C00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3508" y="365125"/>
            <a:ext cx="10515600" cy="1325563"/>
          </a:xfrm>
        </p:spPr>
        <p:txBody>
          <a:bodyPr>
            <a:normAutofit/>
          </a:bodyPr>
          <a:lstStyle/>
          <a:p>
            <a:r>
              <a:rPr lang="pt-BR" sz="4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Ainda falando em alteridade...</a:t>
            </a:r>
            <a:endParaRPr lang="pt-BR" sz="40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1000" y="1811201"/>
            <a:ext cx="11460733" cy="724181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2200" dirty="0" err="1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Moscovici</a:t>
            </a:r>
            <a:r>
              <a:rPr lang="pt-BR" sz="2200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 (2007) menciona que as representações sociais ocorrem no e pelo discurso. 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7733" y="5646457"/>
            <a:ext cx="1524000" cy="990600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314324" y="3186089"/>
            <a:ext cx="4953866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2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Na </a:t>
            </a:r>
            <a:r>
              <a:rPr lang="pt-BR" sz="2200" dirty="0" err="1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EaD</a:t>
            </a:r>
            <a:r>
              <a:rPr lang="pt-BR" sz="22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 isso é possível pela interação virtual ocorrida durante os períodos de interação e integração do corpo discente à </a:t>
            </a:r>
            <a:r>
              <a:rPr lang="pt-BR" sz="2200" dirty="0" err="1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EaD</a:t>
            </a:r>
            <a:r>
              <a:rPr lang="pt-BR" sz="22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 acompanhada também pelo Tutor da </a:t>
            </a:r>
            <a:r>
              <a:rPr lang="pt-BR" sz="2200" dirty="0" err="1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EaD</a:t>
            </a:r>
            <a:r>
              <a:rPr lang="pt-BR" sz="22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.</a:t>
            </a: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4726" y="3133261"/>
            <a:ext cx="2694709" cy="269470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345347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ipse 8"/>
          <p:cNvSpPr/>
          <p:nvPr/>
        </p:nvSpPr>
        <p:spPr>
          <a:xfrm>
            <a:off x="339432" y="394062"/>
            <a:ext cx="831270" cy="8001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353294" y="1466849"/>
            <a:ext cx="9625013" cy="5035550"/>
          </a:xfrm>
        </p:spPr>
        <p:txBody>
          <a:bodyPr>
            <a:normAutofit fontScale="70000" lnSpcReduction="200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pt-BR" baseline="30000" dirty="0" smtClean="0">
                <a:solidFill>
                  <a:schemeClr val="accent5">
                    <a:lumMod val="50000"/>
                  </a:schemeClr>
                </a:solidFill>
              </a:rPr>
              <a:t>  [1]</a:t>
            </a:r>
            <a:r>
              <a:rPr lang="pt-BR" dirty="0" smtClean="0">
                <a:solidFill>
                  <a:schemeClr val="accent5">
                    <a:lumMod val="50000"/>
                  </a:schemeClr>
                </a:solidFill>
              </a:rPr>
              <a:t>AMOSSY, Ruth. (org.) </a:t>
            </a:r>
            <a:r>
              <a:rPr lang="pt-BR" b="1" dirty="0" smtClean="0">
                <a:solidFill>
                  <a:schemeClr val="accent5">
                    <a:lumMod val="50000"/>
                  </a:schemeClr>
                </a:solidFill>
              </a:rPr>
              <a:t>Imagens de si no discurso: a representação do </a:t>
            </a:r>
            <a:r>
              <a:rPr lang="pt-BR" b="1" dirty="0" err="1" smtClean="0">
                <a:solidFill>
                  <a:schemeClr val="accent5">
                    <a:lumMod val="50000"/>
                  </a:schemeClr>
                </a:solidFill>
              </a:rPr>
              <a:t>ethos</a:t>
            </a:r>
            <a:r>
              <a:rPr lang="pt-BR" dirty="0" smtClean="0">
                <a:solidFill>
                  <a:schemeClr val="accent5">
                    <a:lumMod val="50000"/>
                  </a:schemeClr>
                </a:solidFill>
              </a:rPr>
              <a:t>. São Paulo: Contexto, 2005.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pt-BR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baseline="30000" dirty="0" smtClean="0">
                <a:solidFill>
                  <a:schemeClr val="accent5">
                    <a:lumMod val="50000"/>
                  </a:schemeClr>
                </a:solidFill>
              </a:rPr>
              <a:t>  [2]</a:t>
            </a:r>
            <a:r>
              <a:rPr lang="pt-BR" dirty="0" smtClean="0">
                <a:solidFill>
                  <a:schemeClr val="accent5">
                    <a:lumMod val="50000"/>
                  </a:schemeClr>
                </a:solidFill>
              </a:rPr>
              <a:t>FAIRCLOUGH, Norman. </a:t>
            </a:r>
            <a:r>
              <a:rPr lang="pt-BR" b="1" dirty="0" smtClean="0">
                <a:solidFill>
                  <a:schemeClr val="accent5">
                    <a:lumMod val="50000"/>
                  </a:schemeClr>
                </a:solidFill>
              </a:rPr>
              <a:t>Discurso e mudança social</a:t>
            </a:r>
            <a:r>
              <a:rPr lang="pt-BR" dirty="0" smtClean="0">
                <a:solidFill>
                  <a:schemeClr val="accent5">
                    <a:lumMod val="50000"/>
                  </a:schemeClr>
                </a:solidFill>
              </a:rPr>
              <a:t>. Trad. Izabel Magalhães. Editora Universidade de Brasília, 2008. 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pt-BR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baseline="30000" dirty="0" smtClean="0">
                <a:solidFill>
                  <a:schemeClr val="accent5">
                    <a:lumMod val="50000"/>
                  </a:schemeClr>
                </a:solidFill>
              </a:rPr>
              <a:t>  [3]</a:t>
            </a:r>
            <a:r>
              <a:rPr lang="pt-BR" dirty="0" smtClean="0">
                <a:solidFill>
                  <a:schemeClr val="accent5">
                    <a:lumMod val="50000"/>
                  </a:schemeClr>
                </a:solidFill>
              </a:rPr>
              <a:t>LÉVY, Pierre</a:t>
            </a:r>
            <a:r>
              <a:rPr lang="pt-BR" b="1" dirty="0" smtClean="0">
                <a:solidFill>
                  <a:schemeClr val="accent5">
                    <a:lumMod val="50000"/>
                  </a:schemeClr>
                </a:solidFill>
              </a:rPr>
              <a:t>. </a:t>
            </a:r>
            <a:r>
              <a:rPr lang="pt-BR" b="1" dirty="0" err="1" smtClean="0">
                <a:solidFill>
                  <a:schemeClr val="accent5">
                    <a:lumMod val="50000"/>
                  </a:schemeClr>
                </a:solidFill>
              </a:rPr>
              <a:t>Cibercultura</a:t>
            </a:r>
            <a:r>
              <a:rPr lang="pt-BR" b="1" dirty="0" smtClean="0">
                <a:solidFill>
                  <a:schemeClr val="accent5">
                    <a:lumMod val="50000"/>
                  </a:schemeClr>
                </a:solidFill>
              </a:rPr>
              <a:t>. </a:t>
            </a:r>
            <a:r>
              <a:rPr lang="pt-BR" dirty="0" smtClean="0">
                <a:solidFill>
                  <a:schemeClr val="accent5">
                    <a:lumMod val="50000"/>
                  </a:schemeClr>
                </a:solidFill>
              </a:rPr>
              <a:t>São Paulo: Editora 34, 1999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pt-BR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baseline="30000" dirty="0" smtClean="0">
                <a:solidFill>
                  <a:schemeClr val="accent5">
                    <a:lumMod val="50000"/>
                  </a:schemeClr>
                </a:solidFill>
              </a:rPr>
              <a:t>  [4]</a:t>
            </a:r>
            <a:r>
              <a:rPr lang="pt-BR" dirty="0" smtClean="0">
                <a:solidFill>
                  <a:schemeClr val="accent5">
                    <a:lumMod val="50000"/>
                  </a:schemeClr>
                </a:solidFill>
              </a:rPr>
              <a:t>MAINGUENEAU, Dominique. </a:t>
            </a:r>
            <a:r>
              <a:rPr lang="pt-BR" b="1" dirty="0" smtClean="0">
                <a:solidFill>
                  <a:schemeClr val="accent5">
                    <a:lumMod val="50000"/>
                  </a:schemeClr>
                </a:solidFill>
              </a:rPr>
              <a:t>Cenas da enunciação</a:t>
            </a:r>
            <a:r>
              <a:rPr lang="pt-BR" dirty="0" smtClean="0">
                <a:solidFill>
                  <a:schemeClr val="accent5">
                    <a:lumMod val="50000"/>
                  </a:schemeClr>
                </a:solidFill>
              </a:rPr>
              <a:t>. Org. Sírio </a:t>
            </a:r>
            <a:r>
              <a:rPr lang="pt-BR" dirty="0" err="1" smtClean="0">
                <a:solidFill>
                  <a:schemeClr val="accent5">
                    <a:lumMod val="50000"/>
                  </a:schemeClr>
                </a:solidFill>
              </a:rPr>
              <a:t>Possenti</a:t>
            </a:r>
            <a:r>
              <a:rPr lang="pt-BR" dirty="0" smtClean="0">
                <a:solidFill>
                  <a:schemeClr val="accent5">
                    <a:lumMod val="50000"/>
                  </a:schemeClr>
                </a:solidFill>
              </a:rPr>
              <a:t>, Maria Cecília Pérez de Souza e Silva. São Paulo: Parábola, 2008. 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pt-BR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baseline="30000" dirty="0" smtClean="0">
                <a:solidFill>
                  <a:schemeClr val="accent5">
                    <a:lumMod val="50000"/>
                  </a:schemeClr>
                </a:solidFill>
              </a:rPr>
              <a:t>  [5]</a:t>
            </a:r>
            <a:r>
              <a:rPr lang="pt-BR" dirty="0" smtClean="0">
                <a:solidFill>
                  <a:schemeClr val="accent5">
                    <a:lumMod val="50000"/>
                  </a:schemeClr>
                </a:solidFill>
              </a:rPr>
              <a:t>MOSCOVICI, Serge. </a:t>
            </a:r>
            <a:r>
              <a:rPr lang="pt-BR" b="1" dirty="0" smtClean="0">
                <a:solidFill>
                  <a:schemeClr val="accent5">
                    <a:lumMod val="50000"/>
                  </a:schemeClr>
                </a:solidFill>
              </a:rPr>
              <a:t>Representações sociais: investigações em psicologia social</a:t>
            </a:r>
            <a:r>
              <a:rPr lang="pt-BR" dirty="0" smtClean="0">
                <a:solidFill>
                  <a:schemeClr val="accent5">
                    <a:lumMod val="50000"/>
                  </a:schemeClr>
                </a:solidFill>
              </a:rPr>
              <a:t>. 5ª ed.. Petrópolis, 2007. 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pt-BR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baseline="30000" dirty="0" smtClean="0">
                <a:solidFill>
                  <a:schemeClr val="accent5">
                    <a:lumMod val="50000"/>
                  </a:schemeClr>
                </a:solidFill>
              </a:rPr>
              <a:t>  [6]</a:t>
            </a:r>
            <a:r>
              <a:rPr lang="pt-BR" dirty="0" smtClean="0">
                <a:solidFill>
                  <a:schemeClr val="accent5">
                    <a:lumMod val="50000"/>
                  </a:schemeClr>
                </a:solidFill>
              </a:rPr>
              <a:t>ORLANDI, </a:t>
            </a:r>
            <a:r>
              <a:rPr lang="pt-BR" dirty="0" err="1" smtClean="0">
                <a:solidFill>
                  <a:schemeClr val="accent5">
                    <a:lumMod val="50000"/>
                  </a:schemeClr>
                </a:solidFill>
              </a:rPr>
              <a:t>Eni</a:t>
            </a:r>
            <a:r>
              <a:rPr lang="pt-BR" dirty="0" smtClean="0">
                <a:solidFill>
                  <a:schemeClr val="accent5">
                    <a:lumMod val="50000"/>
                  </a:schemeClr>
                </a:solidFill>
              </a:rPr>
              <a:t> P. À flor da pele: indivíduo e sociedade.  In: MARIANI, </a:t>
            </a:r>
            <a:r>
              <a:rPr lang="pt-BR" dirty="0" err="1" smtClean="0">
                <a:solidFill>
                  <a:schemeClr val="accent5">
                    <a:lumMod val="50000"/>
                  </a:schemeClr>
                </a:solidFill>
              </a:rPr>
              <a:t>Bethania</a:t>
            </a:r>
            <a:r>
              <a:rPr lang="pt-BR" dirty="0" smtClean="0">
                <a:solidFill>
                  <a:schemeClr val="accent5">
                    <a:lumMod val="50000"/>
                  </a:schemeClr>
                </a:solidFill>
              </a:rPr>
              <a:t> (org.). </a:t>
            </a:r>
            <a:r>
              <a:rPr lang="pt-BR" b="1" dirty="0" smtClean="0">
                <a:solidFill>
                  <a:schemeClr val="accent5">
                    <a:lumMod val="50000"/>
                  </a:schemeClr>
                </a:solidFill>
              </a:rPr>
              <a:t>A escrita e os escritos. Reflexões em análise do discurso e psicanálise</a:t>
            </a:r>
            <a:r>
              <a:rPr lang="pt-BR" dirty="0" smtClean="0">
                <a:solidFill>
                  <a:schemeClr val="accent5">
                    <a:lumMod val="50000"/>
                  </a:schemeClr>
                </a:solidFill>
              </a:rPr>
              <a:t>. São Carlos: </a:t>
            </a:r>
            <a:r>
              <a:rPr lang="pt-BR" dirty="0" err="1" smtClean="0">
                <a:solidFill>
                  <a:schemeClr val="accent5">
                    <a:lumMod val="50000"/>
                  </a:schemeClr>
                </a:solidFill>
              </a:rPr>
              <a:t>Claraluz</a:t>
            </a:r>
            <a:r>
              <a:rPr lang="pt-BR" dirty="0" smtClean="0">
                <a:solidFill>
                  <a:schemeClr val="accent5">
                    <a:lumMod val="50000"/>
                  </a:schemeClr>
                </a:solidFill>
              </a:rPr>
              <a:t>, 2006, p. 21 - 30.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pt-BR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7733" y="5646457"/>
            <a:ext cx="1524000" cy="990600"/>
          </a:xfrm>
          <a:prstGeom prst="rect">
            <a:avLst/>
          </a:prstGeom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464124" y="531381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Referências bibliográficas </a:t>
            </a:r>
            <a:endParaRPr lang="pt-BR" sz="36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332279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ipse 5"/>
          <p:cNvSpPr/>
          <p:nvPr/>
        </p:nvSpPr>
        <p:spPr>
          <a:xfrm>
            <a:off x="339432" y="404453"/>
            <a:ext cx="831270" cy="8001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9529" y="1400920"/>
            <a:ext cx="9603789" cy="5579727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pt-BR" sz="2000" dirty="0" smtClean="0">
                <a:solidFill>
                  <a:schemeClr val="accent5">
                    <a:lumMod val="50000"/>
                  </a:schemeClr>
                </a:solidFill>
              </a:rPr>
              <a:t>  [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</a:rPr>
              <a:t>7]SCHONS, </a:t>
            </a:r>
            <a:r>
              <a:rPr lang="pt-BR" sz="2000" dirty="0" err="1">
                <a:solidFill>
                  <a:schemeClr val="accent5">
                    <a:lumMod val="50000"/>
                  </a:schemeClr>
                </a:solidFill>
              </a:rPr>
              <a:t>Carme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</a:rPr>
              <a:t> Regina. Escrita, efeito de memória e produção de sentidos. In: SCHONS, </a:t>
            </a:r>
            <a:r>
              <a:rPr lang="pt-BR" sz="2000" dirty="0" err="1">
                <a:solidFill>
                  <a:schemeClr val="accent5">
                    <a:lumMod val="50000"/>
                  </a:schemeClr>
                </a:solidFill>
              </a:rPr>
              <a:t>Carme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</a:rPr>
              <a:t> Regina &amp; RÖSING, Tânia M. K. (</a:t>
            </a:r>
            <a:r>
              <a:rPr lang="pt-BR" sz="2000" dirty="0" err="1">
                <a:solidFill>
                  <a:schemeClr val="accent5">
                    <a:lumMod val="50000"/>
                  </a:schemeClr>
                </a:solidFill>
              </a:rPr>
              <a:t>orgs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</a:rPr>
              <a:t>.). Questões de Escrita. Passo Fundo: UPF editora, 2005, p. 138 - 156</a:t>
            </a:r>
            <a:r>
              <a:rPr lang="pt-BR" sz="20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marL="0" indent="0" algn="just">
              <a:lnSpc>
                <a:spcPct val="110000"/>
              </a:lnSpc>
              <a:buNone/>
            </a:pPr>
            <a:endParaRPr lang="pt-BR" sz="2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pt-BR" sz="2000" dirty="0" smtClean="0">
                <a:solidFill>
                  <a:schemeClr val="accent5">
                    <a:lumMod val="50000"/>
                  </a:schemeClr>
                </a:solidFill>
              </a:rPr>
              <a:t>  [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</a:rPr>
              <a:t>8]</a:t>
            </a:r>
            <a:r>
              <a:rPr lang="pt-BR" sz="2000" dirty="0" err="1">
                <a:solidFill>
                  <a:schemeClr val="accent5">
                    <a:lumMod val="50000"/>
                  </a:schemeClr>
                </a:solidFill>
              </a:rPr>
              <a:t>vanDijk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</a:rPr>
              <a:t>. </a:t>
            </a:r>
            <a:r>
              <a:rPr lang="pt-BR" sz="2000" dirty="0" err="1">
                <a:solidFill>
                  <a:schemeClr val="accent5">
                    <a:lumMod val="50000"/>
                  </a:schemeClr>
                </a:solidFill>
              </a:rPr>
              <a:t>Teun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</a:rPr>
              <a:t> A. Cognição, discurso e interação. São Paulo: Editora Contexto, 2008. </a:t>
            </a:r>
            <a:endParaRPr lang="pt-BR" sz="2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ü"/>
            </a:pPr>
            <a:endParaRPr lang="pt-BR" sz="2000" dirty="0">
              <a:solidFill>
                <a:schemeClr val="accent5">
                  <a:lumMod val="50000"/>
                </a:schemeClr>
              </a:solidFill>
            </a:endParaRP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pt-BR" sz="2000" dirty="0" smtClean="0">
                <a:solidFill>
                  <a:schemeClr val="accent5">
                    <a:lumMod val="50000"/>
                  </a:schemeClr>
                </a:solidFill>
              </a:rPr>
              <a:t>  [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</a:rPr>
              <a:t>9]ALVES, Shirley M. A ética nas relações entre tutores e alunos em ambientes virtuais de aprendizagem: um olhar </a:t>
            </a:r>
            <a:r>
              <a:rPr lang="pt-BR" sz="2000" dirty="0" err="1">
                <a:solidFill>
                  <a:schemeClr val="accent5">
                    <a:lumMod val="50000"/>
                  </a:schemeClr>
                </a:solidFill>
              </a:rPr>
              <a:t>bakhtiniano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</a:rPr>
              <a:t> sobre a identidade e a alteridade. Disponível emwww.revistaeutomia.com.br/volumes/Ano4.../LINGSALVES.pdf/</a:t>
            </a:r>
            <a:r>
              <a:rPr lang="pt-BR" sz="2000" dirty="0" err="1">
                <a:solidFill>
                  <a:schemeClr val="accent5">
                    <a:lumMod val="50000"/>
                  </a:schemeClr>
                </a:solidFill>
              </a:rPr>
              <a:t>acessoem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</a:rPr>
              <a:t> 06/07/2014</a:t>
            </a:r>
            <a:r>
              <a:rPr lang="pt-BR" sz="20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ü"/>
            </a:pPr>
            <a:endParaRPr lang="pt-BR" sz="2000" dirty="0">
              <a:solidFill>
                <a:schemeClr val="accent5">
                  <a:lumMod val="50000"/>
                </a:schemeClr>
              </a:solidFill>
            </a:endParaRP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pt-BR" sz="2000" dirty="0" smtClean="0">
                <a:solidFill>
                  <a:schemeClr val="accent5">
                    <a:lumMod val="50000"/>
                  </a:schemeClr>
                </a:solidFill>
              </a:rPr>
              <a:t>  [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</a:rPr>
              <a:t>10]MATOS, Hugo A. &amp; SCHARPF, Luciana. Afetividade e sensibilidade: alteridade, </a:t>
            </a:r>
            <a:r>
              <a:rPr lang="pt-BR" sz="2000" dirty="0" err="1">
                <a:solidFill>
                  <a:schemeClr val="accent5">
                    <a:lumMod val="50000"/>
                  </a:schemeClr>
                </a:solidFill>
              </a:rPr>
              <a:t>coporalidade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</a:rPr>
              <a:t> na modalidade de ensino a distância. Disponível em http://hamatos.files.wordpress.com/2011/03/eadalteridade.docx/acessoem06/07/2014</a:t>
            </a:r>
            <a:r>
              <a:rPr lang="pt-BR" sz="20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ü"/>
            </a:pPr>
            <a:endParaRPr lang="pt-BR" sz="2000" dirty="0">
              <a:solidFill>
                <a:schemeClr val="accent5">
                  <a:lumMod val="50000"/>
                </a:schemeClr>
              </a:solidFill>
            </a:endParaRP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pt-BR" sz="2000" dirty="0" smtClean="0">
                <a:solidFill>
                  <a:schemeClr val="accent5">
                    <a:lumMod val="50000"/>
                  </a:schemeClr>
                </a:solidFill>
              </a:rPr>
              <a:t>  [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</a:rPr>
              <a:t>11]RESENDE, R. L. S. M. Fundamentos Teórico Pedagógicos para EaD. Disponível em &lt;http://www.abed.org.br/congresso2005/por/pdf/055tcb5.pdf&gt;. Acesso em 01 out. 2013.</a:t>
            </a: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ü"/>
            </a:pPr>
            <a:endParaRPr lang="pt-BR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7733" y="5646457"/>
            <a:ext cx="1524000" cy="990600"/>
          </a:xfrm>
          <a:prstGeom prst="rect">
            <a:avLst/>
          </a:prstGeom>
        </p:spPr>
      </p:pic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74515" y="167696"/>
            <a:ext cx="10515600" cy="1325563"/>
          </a:xfrm>
        </p:spPr>
        <p:txBody>
          <a:bodyPr>
            <a:normAutofit/>
          </a:bodyPr>
          <a:lstStyle/>
          <a:p>
            <a:r>
              <a:rPr lang="pt-BR" sz="36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Referências bibliográficas </a:t>
            </a:r>
            <a:endParaRPr lang="pt-BR" sz="36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150818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lipse 13"/>
          <p:cNvSpPr/>
          <p:nvPr/>
        </p:nvSpPr>
        <p:spPr>
          <a:xfrm>
            <a:off x="5254339" y="5350316"/>
            <a:ext cx="592281" cy="5715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Elipse 12"/>
          <p:cNvSpPr/>
          <p:nvPr/>
        </p:nvSpPr>
        <p:spPr>
          <a:xfrm>
            <a:off x="4313956" y="4423063"/>
            <a:ext cx="592281" cy="5715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lipse 11"/>
          <p:cNvSpPr/>
          <p:nvPr/>
        </p:nvSpPr>
        <p:spPr>
          <a:xfrm>
            <a:off x="2874821" y="3508664"/>
            <a:ext cx="592281" cy="5715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Elipse 10"/>
          <p:cNvSpPr/>
          <p:nvPr/>
        </p:nvSpPr>
        <p:spPr>
          <a:xfrm>
            <a:off x="3082639" y="2729345"/>
            <a:ext cx="592281" cy="5715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lipse 9"/>
          <p:cNvSpPr/>
          <p:nvPr/>
        </p:nvSpPr>
        <p:spPr>
          <a:xfrm>
            <a:off x="4568533" y="1814952"/>
            <a:ext cx="592281" cy="5715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lipse 8"/>
          <p:cNvSpPr/>
          <p:nvPr/>
        </p:nvSpPr>
        <p:spPr>
          <a:xfrm>
            <a:off x="5112330" y="904009"/>
            <a:ext cx="592281" cy="5715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450987" y="990986"/>
            <a:ext cx="7211096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2400" b="1" dirty="0">
                <a:solidFill>
                  <a:schemeClr val="accent5">
                    <a:lumMod val="50000"/>
                  </a:schemeClr>
                </a:solidFill>
              </a:rPr>
              <a:t>Categoria: B</a:t>
            </a:r>
            <a:endParaRPr lang="pt-BR" sz="24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pt-BR" sz="24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pt-BR" sz="2400" b="1" dirty="0" smtClean="0">
                <a:solidFill>
                  <a:schemeClr val="accent5">
                    <a:lumMod val="50000"/>
                  </a:schemeClr>
                </a:solidFill>
              </a:rPr>
              <a:t>Setor </a:t>
            </a:r>
            <a:r>
              <a:rPr lang="pt-BR" sz="2400" b="1" dirty="0">
                <a:solidFill>
                  <a:schemeClr val="accent5">
                    <a:lumMod val="50000"/>
                  </a:schemeClr>
                </a:solidFill>
              </a:rPr>
              <a:t>Educacional: 3</a:t>
            </a:r>
            <a:endParaRPr lang="pt-BR" sz="24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pt-BR" sz="24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pt-BR" sz="2400" b="1" dirty="0">
                <a:solidFill>
                  <a:schemeClr val="accent5">
                    <a:lumMod val="50000"/>
                  </a:schemeClr>
                </a:solidFill>
              </a:rPr>
              <a:t>Classificação das Áreas de Pesquisa em EAD</a:t>
            </a:r>
            <a:br>
              <a:rPr lang="pt-BR" sz="2400" b="1" dirty="0">
                <a:solidFill>
                  <a:schemeClr val="accent5">
                    <a:lumMod val="50000"/>
                  </a:schemeClr>
                </a:solidFill>
              </a:rPr>
            </a:br>
            <a:endParaRPr lang="pt-BR" sz="24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pt-BR" sz="2400" b="1" dirty="0">
                <a:solidFill>
                  <a:schemeClr val="accent5">
                    <a:lumMod val="50000"/>
                  </a:schemeClr>
                </a:solidFill>
              </a:rPr>
              <a:t>Nível Macro: D / Nível </a:t>
            </a:r>
            <a:r>
              <a:rPr lang="pt-BR" sz="2400" b="1" dirty="0" err="1">
                <a:solidFill>
                  <a:schemeClr val="accent5">
                    <a:lumMod val="50000"/>
                  </a:schemeClr>
                </a:solidFill>
              </a:rPr>
              <a:t>Meso</a:t>
            </a:r>
            <a:r>
              <a:rPr lang="pt-BR" sz="2400" b="1" dirty="0">
                <a:solidFill>
                  <a:schemeClr val="accent5">
                    <a:lumMod val="50000"/>
                  </a:schemeClr>
                </a:solidFill>
              </a:rPr>
              <a:t>: L / Nível Micro: M</a:t>
            </a:r>
            <a:endParaRPr lang="pt-BR" sz="24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pt-BR" sz="2400" b="1" dirty="0">
                <a:solidFill>
                  <a:schemeClr val="accent5">
                    <a:lumMod val="50000"/>
                  </a:schemeClr>
                </a:solidFill>
              </a:rPr>
              <a:t> </a:t>
            </a:r>
            <a:endParaRPr lang="pt-BR" sz="24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pt-BR" sz="2400" b="1" dirty="0">
                <a:solidFill>
                  <a:schemeClr val="accent5">
                    <a:lumMod val="50000"/>
                  </a:schemeClr>
                </a:solidFill>
              </a:rPr>
              <a:t>Natureza do Trabalho: A</a:t>
            </a:r>
            <a:endParaRPr lang="pt-BR" sz="24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pt-BR" sz="2400" b="1" dirty="0">
                <a:solidFill>
                  <a:schemeClr val="accent5">
                    <a:lumMod val="50000"/>
                  </a:schemeClr>
                </a:solidFill>
              </a:rPr>
              <a:t> </a:t>
            </a:r>
            <a:endParaRPr lang="pt-BR" sz="24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pt-BR" sz="2400" b="1" dirty="0">
                <a:solidFill>
                  <a:schemeClr val="accent5">
                    <a:lumMod val="50000"/>
                  </a:schemeClr>
                </a:solidFill>
              </a:rPr>
              <a:t>Classe: 1</a:t>
            </a:r>
            <a:endParaRPr lang="pt-BR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endParaRPr lang="pt-BR" sz="24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7733" y="5646457"/>
            <a:ext cx="1524000" cy="990600"/>
          </a:xfrm>
          <a:prstGeom prst="rect">
            <a:avLst/>
          </a:prstGeom>
        </p:spPr>
      </p:pic>
      <p:sp>
        <p:nvSpPr>
          <p:cNvPr id="17" name="Colchete duplo 16"/>
          <p:cNvSpPr/>
          <p:nvPr/>
        </p:nvSpPr>
        <p:spPr>
          <a:xfrm>
            <a:off x="2462653" y="467591"/>
            <a:ext cx="7180111" cy="5964382"/>
          </a:xfrm>
          <a:prstGeom prst="bracketPair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343066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lipse 10"/>
          <p:cNvSpPr/>
          <p:nvPr/>
        </p:nvSpPr>
        <p:spPr>
          <a:xfrm>
            <a:off x="519550" y="623454"/>
            <a:ext cx="831270" cy="8001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8043" y="396298"/>
            <a:ext cx="4496239" cy="1325563"/>
          </a:xfrm>
        </p:spPr>
        <p:txBody>
          <a:bodyPr>
            <a:normAutofit/>
          </a:bodyPr>
          <a:lstStyle/>
          <a:p>
            <a:r>
              <a:rPr lang="pt-BR" sz="4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 gerais</a:t>
            </a:r>
            <a:endParaRPr lang="pt-BR" sz="40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7733" y="5646457"/>
            <a:ext cx="1524000" cy="990600"/>
          </a:xfrm>
          <a:prstGeom prst="rect">
            <a:avLst/>
          </a:prstGeom>
        </p:spPr>
      </p:pic>
      <p:graphicFrame>
        <p:nvGraphicFramePr>
          <p:cNvPr id="8" name="Diagrama 7"/>
          <p:cNvGraphicFramePr/>
          <p:nvPr>
            <p:extLst>
              <p:ext uri="{D42A27DB-BD31-4B8C-83A1-F6EECF244321}">
                <p14:modId xmlns="" xmlns:p14="http://schemas.microsoft.com/office/powerpoint/2010/main" val="240375080"/>
              </p:ext>
            </p:extLst>
          </p:nvPr>
        </p:nvGraphicFramePr>
        <p:xfrm>
          <a:off x="1020936" y="1993160"/>
          <a:ext cx="8497134" cy="41790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2" name="Retângulo 11"/>
          <p:cNvSpPr/>
          <p:nvPr/>
        </p:nvSpPr>
        <p:spPr>
          <a:xfrm>
            <a:off x="1219200" y="2115281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/>
            <a:r>
              <a:rPr lang="pt-BR" sz="20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Colocar 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em prática o seu discurso intencional, representado em língua e materializado na forma escrita, porém adaptada à dialógica; </a:t>
            </a:r>
            <a:endParaRPr lang="pt-BR" sz="20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1811481" y="3570008"/>
            <a:ext cx="570114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sz="20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Representar-se 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profissionalmente ao transmitir conhecimentos veiculados na modalidade de ensino a distância; </a:t>
            </a:r>
            <a:endParaRPr lang="pt-BR" sz="20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2476500" y="5204799"/>
            <a:ext cx="57634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sz="20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Promover 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uma aprendizagem satisfatória ajustada à necessidade e ao interesse do corpo discente.</a:t>
            </a:r>
            <a:endParaRPr lang="pt-BR" sz="20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40468">
            <a:off x="9144271" y="513820"/>
            <a:ext cx="2346925" cy="234692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64956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7733" y="5646457"/>
            <a:ext cx="1524000" cy="990600"/>
          </a:xfrm>
          <a:prstGeom prst="rect">
            <a:avLst/>
          </a:prstGeom>
        </p:spPr>
      </p:pic>
      <p:sp>
        <p:nvSpPr>
          <p:cNvPr id="11" name="Elipse 10"/>
          <p:cNvSpPr/>
          <p:nvPr/>
        </p:nvSpPr>
        <p:spPr>
          <a:xfrm>
            <a:off x="519550" y="623454"/>
            <a:ext cx="831270" cy="8001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668042" y="396298"/>
            <a:ext cx="639777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 específicos</a:t>
            </a:r>
            <a:endParaRPr lang="pt-BR" sz="40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Diagrama 12"/>
          <p:cNvGraphicFramePr/>
          <p:nvPr>
            <p:extLst>
              <p:ext uri="{D42A27DB-BD31-4B8C-83A1-F6EECF244321}">
                <p14:modId xmlns="" xmlns:p14="http://schemas.microsoft.com/office/powerpoint/2010/main" val="251737486"/>
              </p:ext>
            </p:extLst>
          </p:nvPr>
        </p:nvGraphicFramePr>
        <p:xfrm>
          <a:off x="1020936" y="2013942"/>
          <a:ext cx="8497134" cy="41790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4" name="Retângulo 13"/>
          <p:cNvSpPr/>
          <p:nvPr/>
        </p:nvSpPr>
        <p:spPr>
          <a:xfrm>
            <a:off x="1132611" y="2084108"/>
            <a:ext cx="66190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sz="20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Conscientizar 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 Professor Autor fazendo-o compreender a necessidade de (</a:t>
            </a:r>
            <a:r>
              <a:rPr lang="pt-BR" sz="2000" dirty="0" err="1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re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) alinhar a produção de material da EaD à carência e interesse do público-alvo; </a:t>
            </a:r>
            <a:endParaRPr lang="pt-BR" sz="20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1759529" y="3562897"/>
            <a:ext cx="569075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sz="20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Analisar as possibilidades que o Professor Autor tem de promover o processo de ensino/aprendizagem diferente do ensino presencial; </a:t>
            </a:r>
            <a:endParaRPr lang="pt-BR" sz="20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2382981" y="5184018"/>
            <a:ext cx="58362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sz="20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Reconhecer 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 importância da alteridade e da autoria no discurso do Professor Conteudista.</a:t>
            </a:r>
            <a:endParaRPr lang="pt-BR" sz="20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19" name="Imagem 18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40468">
            <a:off x="9144271" y="513820"/>
            <a:ext cx="2346925" cy="234692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182297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/>
          <p:cNvSpPr/>
          <p:nvPr/>
        </p:nvSpPr>
        <p:spPr>
          <a:xfrm>
            <a:off x="519550" y="623454"/>
            <a:ext cx="831270" cy="8001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671947" y="687246"/>
            <a:ext cx="4122313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Questiona-se:</a:t>
            </a:r>
            <a:endParaRPr lang="pt-BR" sz="40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-1" y="2012809"/>
            <a:ext cx="5683828" cy="22682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292676" y="2174644"/>
            <a:ext cx="5256069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3000"/>
              </a:lnSpc>
            </a:pPr>
            <a:r>
              <a:rPr lang="pt-BR" sz="22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Quais são as dificuldades enfrentadas pelo Professor Autor ao produzir um material didático voltado à EaD, tendo em vista a dificuldade de fazer um diagnóstico do corpo discente?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6452756" y="3496761"/>
            <a:ext cx="5718464" cy="14493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12"/>
          <p:cNvSpPr/>
          <p:nvPr/>
        </p:nvSpPr>
        <p:spPr>
          <a:xfrm>
            <a:off x="6544541" y="3677035"/>
            <a:ext cx="5327073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640"/>
              </a:lnSpc>
            </a:pPr>
            <a:r>
              <a:rPr lang="pt-BR" sz="22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De que forma ele desenvolve a sua alteridade e sua autoria tendo como ferramentas a tecnologia a seu favor?</a:t>
            </a:r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2252" y="4896"/>
            <a:ext cx="3349336" cy="3349336"/>
          </a:xfrm>
          <a:prstGeom prst="rect">
            <a:avLst/>
          </a:prstGeom>
        </p:spPr>
      </p:pic>
      <p:sp>
        <p:nvSpPr>
          <p:cNvPr id="16" name="Colchete duplo 15"/>
          <p:cNvSpPr/>
          <p:nvPr/>
        </p:nvSpPr>
        <p:spPr>
          <a:xfrm rot="5400000">
            <a:off x="3855027" y="2192486"/>
            <a:ext cx="987137" cy="7637321"/>
          </a:xfrm>
          <a:prstGeom prst="bracketPair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/>
          <p:cNvSpPr/>
          <p:nvPr/>
        </p:nvSpPr>
        <p:spPr>
          <a:xfrm>
            <a:off x="623453" y="5677985"/>
            <a:ext cx="740964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>
                <a:latin typeface="Calibri" panose="020F0502020204030204" pitchFamily="34" charset="0"/>
                <a:cs typeface="Arial" panose="020B0604020202020204" pitchFamily="34" charset="0"/>
              </a:rPr>
              <a:t>Palavras-chave: </a:t>
            </a:r>
            <a:r>
              <a:rPr lang="pt-BR" sz="2000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Educação a Distância; Professor </a:t>
            </a:r>
            <a:r>
              <a:rPr lang="pt-BR" sz="2000" b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Conteudista</a:t>
            </a:r>
            <a:r>
              <a:rPr lang="pt-BR" sz="2000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; Autoria; Alteridade e Discurso</a:t>
            </a:r>
          </a:p>
        </p:txBody>
      </p:sp>
      <p:pic>
        <p:nvPicPr>
          <p:cNvPr id="18" name="Imagem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7733" y="5646457"/>
            <a:ext cx="1524000" cy="9906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78382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355021" y="2400020"/>
            <a:ext cx="9609862" cy="4351338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buSzPct val="130000"/>
              <a:buFont typeface="Wingdings" panose="05000000000000000000" pitchFamily="2" charset="2"/>
              <a:buChar char="ü"/>
            </a:pPr>
            <a:r>
              <a:rPr lang="pt-BR" sz="22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 Preconceito em relação à Educação a Distância</a:t>
            </a:r>
          </a:p>
          <a:p>
            <a:pPr algn="just">
              <a:lnSpc>
                <a:spcPct val="100000"/>
              </a:lnSpc>
              <a:buSzPct val="130000"/>
              <a:buFont typeface="Wingdings" panose="05000000000000000000" pitchFamily="2" charset="2"/>
              <a:buChar char="ü"/>
            </a:pPr>
            <a:endParaRPr lang="pt-BR" sz="2200" dirty="0" smtClean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buSzPct val="130000"/>
              <a:buFont typeface="Wingdings" panose="05000000000000000000" pitchFamily="2" charset="2"/>
              <a:buChar char="ü"/>
            </a:pPr>
            <a:r>
              <a:rPr lang="pt-BR" sz="22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 Interação insatisfatória entre o Professor Autor e o Corpo Discente</a:t>
            </a:r>
          </a:p>
          <a:p>
            <a:pPr algn="just">
              <a:lnSpc>
                <a:spcPct val="100000"/>
              </a:lnSpc>
              <a:buSzPct val="130000"/>
              <a:buFont typeface="Wingdings" panose="05000000000000000000" pitchFamily="2" charset="2"/>
              <a:buChar char="ü"/>
            </a:pPr>
            <a:endParaRPr lang="pt-BR" sz="2200" dirty="0" smtClean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buSzPct val="130000"/>
              <a:buFont typeface="Wingdings" panose="05000000000000000000" pitchFamily="2" charset="2"/>
              <a:buChar char="ü"/>
            </a:pPr>
            <a:r>
              <a:rPr lang="pt-BR" sz="22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 Excesso de linguagem técnica e pouca ou nenhuma linguagem dialógica</a:t>
            </a:r>
          </a:p>
          <a:p>
            <a:pPr algn="just">
              <a:lnSpc>
                <a:spcPct val="100000"/>
              </a:lnSpc>
              <a:buSzPct val="130000"/>
              <a:buFont typeface="Wingdings" panose="05000000000000000000" pitchFamily="2" charset="2"/>
              <a:buChar char="ü"/>
            </a:pPr>
            <a:endParaRPr lang="pt-BR" sz="2200" dirty="0" smtClean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buSzPct val="130000"/>
              <a:buFont typeface="Wingdings" panose="05000000000000000000" pitchFamily="2" charset="2"/>
              <a:buChar char="ü"/>
            </a:pPr>
            <a:r>
              <a:rPr lang="pt-BR" sz="22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 Dificuldade </a:t>
            </a:r>
            <a:r>
              <a:rPr lang="pt-BR" sz="22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de adaptar o seu </a:t>
            </a:r>
            <a:r>
              <a:rPr lang="pt-BR" sz="2200" i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querer-dizer</a:t>
            </a:r>
            <a:r>
              <a:rPr lang="pt-BR" sz="22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 intencional às </a:t>
            </a:r>
            <a:r>
              <a:rPr lang="pt-BR" sz="22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diversas </a:t>
            </a:r>
            <a:r>
              <a:rPr lang="pt-BR" sz="22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maneiras de se produzir um </a:t>
            </a:r>
            <a:r>
              <a:rPr lang="pt-BR" sz="22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discurso em razão do desconhecimento do outro “corpo discente”</a:t>
            </a:r>
            <a:endParaRPr lang="pt-BR" sz="22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just">
              <a:buFontTx/>
              <a:buChar char="-"/>
            </a:pPr>
            <a:endParaRPr lang="pt-BR" dirty="0"/>
          </a:p>
          <a:p>
            <a:pPr algn="just">
              <a:buFontTx/>
              <a:buChar char="-"/>
            </a:pPr>
            <a:endParaRPr lang="pt-BR" dirty="0" smtClean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7733" y="5646457"/>
            <a:ext cx="1524000" cy="990600"/>
          </a:xfrm>
          <a:prstGeom prst="rect">
            <a:avLst/>
          </a:prstGeom>
        </p:spPr>
      </p:pic>
      <p:sp>
        <p:nvSpPr>
          <p:cNvPr id="10" name="Elipse 9"/>
          <p:cNvSpPr/>
          <p:nvPr/>
        </p:nvSpPr>
        <p:spPr>
          <a:xfrm>
            <a:off x="519550" y="623454"/>
            <a:ext cx="831270" cy="8001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758539" y="669106"/>
            <a:ext cx="99544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Dificuldades presentes na elaboração do material didático...</a:t>
            </a:r>
            <a:endParaRPr lang="pt-BR" sz="4000" dirty="0"/>
          </a:p>
        </p:txBody>
      </p:sp>
      <p:cxnSp>
        <p:nvCxnSpPr>
          <p:cNvPr id="4" name="Conector reto 3"/>
          <p:cNvCxnSpPr/>
          <p:nvPr/>
        </p:nvCxnSpPr>
        <p:spPr>
          <a:xfrm>
            <a:off x="342900" y="3054927"/>
            <a:ext cx="9601200" cy="0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360217" y="3945088"/>
            <a:ext cx="9601200" cy="0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>
            <a:off x="349826" y="4880278"/>
            <a:ext cx="9601200" cy="0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="" xmlns:p14="http://schemas.microsoft.com/office/powerpoint/2010/main" val="240299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62267" y="2415420"/>
            <a:ext cx="9727306" cy="5064572"/>
          </a:xfrm>
        </p:spPr>
        <p:txBody>
          <a:bodyPr>
            <a:normAutofit/>
          </a:bodyPr>
          <a:lstStyle/>
          <a:p>
            <a:pPr algn="just">
              <a:buSzPct val="130000"/>
              <a:buFont typeface="Wingdings" panose="05000000000000000000" pitchFamily="2" charset="2"/>
              <a:buChar char="ü"/>
            </a:pPr>
            <a:r>
              <a:rPr lang="pt-BR" sz="22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 Desconhecimento dos recursos tecnológicos</a:t>
            </a:r>
          </a:p>
          <a:p>
            <a:pPr algn="just">
              <a:buSzPct val="130000"/>
              <a:buFont typeface="Wingdings" panose="05000000000000000000" pitchFamily="2" charset="2"/>
              <a:buChar char="ü"/>
            </a:pPr>
            <a:endParaRPr lang="pt-BR" sz="22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just">
              <a:buSzPct val="130000"/>
              <a:buFont typeface="Wingdings" panose="05000000000000000000" pitchFamily="2" charset="2"/>
              <a:buChar char="ü"/>
            </a:pPr>
            <a:r>
              <a:rPr lang="pt-BR" sz="22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 Migração da modalidade presencial </a:t>
            </a:r>
          </a:p>
          <a:p>
            <a:pPr algn="just">
              <a:buSzPct val="130000"/>
              <a:buFont typeface="Wingdings" panose="05000000000000000000" pitchFamily="2" charset="2"/>
              <a:buChar char="ü"/>
            </a:pPr>
            <a:endParaRPr lang="pt-BR" sz="22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just">
              <a:buSzPct val="130000"/>
              <a:buFont typeface="Wingdings" panose="05000000000000000000" pitchFamily="2" charset="2"/>
              <a:buChar char="ü"/>
            </a:pPr>
            <a:r>
              <a:rPr lang="pt-BR" sz="22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 Dificuldade de travar diálogos entre a sua singularidade </a:t>
            </a:r>
            <a:r>
              <a:rPr lang="pt-BR" sz="22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n</a:t>
            </a:r>
            <a:r>
              <a:rPr lang="pt-BR" sz="22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o seu </a:t>
            </a:r>
            <a:r>
              <a:rPr lang="pt-BR" sz="2200" i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querer-dizer</a:t>
            </a:r>
            <a:r>
              <a:rPr lang="pt-BR" sz="22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 baseado na cumplicidade do outro – a prática da alteridade.</a:t>
            </a:r>
            <a:endParaRPr lang="pt-BR" sz="22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just"/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7733" y="5646457"/>
            <a:ext cx="1524000" cy="990600"/>
          </a:xfrm>
          <a:prstGeom prst="rect">
            <a:avLst/>
          </a:prstGeom>
        </p:spPr>
      </p:pic>
      <p:sp>
        <p:nvSpPr>
          <p:cNvPr id="6" name="Elipse 5"/>
          <p:cNvSpPr/>
          <p:nvPr/>
        </p:nvSpPr>
        <p:spPr>
          <a:xfrm>
            <a:off x="519550" y="623454"/>
            <a:ext cx="831270" cy="8001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758539" y="669106"/>
            <a:ext cx="99544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Dificuldades presentes na elaboração do material didático...</a:t>
            </a:r>
            <a:endParaRPr lang="pt-BR" sz="4000" dirty="0"/>
          </a:p>
        </p:txBody>
      </p:sp>
      <p:cxnSp>
        <p:nvCxnSpPr>
          <p:cNvPr id="8" name="Conector reto 7"/>
          <p:cNvCxnSpPr/>
          <p:nvPr/>
        </p:nvCxnSpPr>
        <p:spPr>
          <a:xfrm>
            <a:off x="342900" y="3054927"/>
            <a:ext cx="9601200" cy="0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>
            <a:off x="339435" y="3841178"/>
            <a:ext cx="9601200" cy="0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="" xmlns:p14="http://schemas.microsoft.com/office/powerpoint/2010/main" val="15702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2205536" y="2530549"/>
            <a:ext cx="7634655" cy="43274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519550" y="623454"/>
            <a:ext cx="831270" cy="8001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4289" y="645682"/>
            <a:ext cx="10633365" cy="1325563"/>
          </a:xfrm>
        </p:spPr>
        <p:txBody>
          <a:bodyPr>
            <a:normAutofit fontScale="90000"/>
          </a:bodyPr>
          <a:lstStyle/>
          <a:p>
            <a:pPr algn="just">
              <a:lnSpc>
                <a:spcPts val="5000"/>
              </a:lnSpc>
            </a:pPr>
            <a:r>
              <a:rPr lang="pt-BR" sz="4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Autoria do material didático voltado à EaD</a:t>
            </a:r>
            <a:r>
              <a:rPr lang="pt-BR" sz="4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requer do Professor Conteudista...</a:t>
            </a:r>
            <a:endParaRPr lang="pt-BR" sz="40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445954" y="2900035"/>
            <a:ext cx="7959942" cy="3861229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00000"/>
              </a:lnSpc>
              <a:buSzPct val="130000"/>
              <a:buFont typeface="Wingdings" panose="05000000000000000000" pitchFamily="2" charset="2"/>
              <a:buChar char="ü"/>
            </a:pPr>
            <a:r>
              <a:rPr lang="pt-BR" sz="4000" dirty="0" smtClean="0">
                <a:solidFill>
                  <a:schemeClr val="accent5">
                    <a:lumMod val="50000"/>
                  </a:schemeClr>
                </a:solidFill>
              </a:rPr>
              <a:t> Objetivos alinhados de acordo com a proposta da Instituição</a:t>
            </a:r>
          </a:p>
          <a:p>
            <a:pPr algn="just">
              <a:lnSpc>
                <a:spcPct val="100000"/>
              </a:lnSpc>
              <a:buSzPct val="130000"/>
              <a:buFont typeface="Wingdings" panose="05000000000000000000" pitchFamily="2" charset="2"/>
              <a:buChar char="ü"/>
            </a:pPr>
            <a:endParaRPr lang="pt-BR" sz="4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just">
              <a:lnSpc>
                <a:spcPct val="100000"/>
              </a:lnSpc>
              <a:buSzPct val="130000"/>
              <a:buFont typeface="Wingdings" panose="05000000000000000000" pitchFamily="2" charset="2"/>
              <a:buChar char="ü"/>
            </a:pPr>
            <a:r>
              <a:rPr lang="pt-BR" sz="4000" dirty="0" smtClean="0">
                <a:solidFill>
                  <a:schemeClr val="accent5">
                    <a:lumMod val="50000"/>
                  </a:schemeClr>
                </a:solidFill>
              </a:rPr>
              <a:t> Experiência em Ensino Superior Presencial</a:t>
            </a:r>
          </a:p>
          <a:p>
            <a:pPr algn="just">
              <a:lnSpc>
                <a:spcPct val="100000"/>
              </a:lnSpc>
              <a:buSzPct val="130000"/>
              <a:buFont typeface="Wingdings" panose="05000000000000000000" pitchFamily="2" charset="2"/>
              <a:buChar char="ü"/>
            </a:pPr>
            <a:endParaRPr lang="pt-BR" sz="4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just">
              <a:lnSpc>
                <a:spcPct val="100000"/>
              </a:lnSpc>
              <a:buSzPct val="130000"/>
              <a:buFont typeface="Wingdings" panose="05000000000000000000" pitchFamily="2" charset="2"/>
              <a:buChar char="ü"/>
            </a:pPr>
            <a:r>
              <a:rPr lang="pt-BR" sz="4000" dirty="0" smtClean="0">
                <a:solidFill>
                  <a:schemeClr val="accent5">
                    <a:lumMod val="50000"/>
                  </a:schemeClr>
                </a:solidFill>
              </a:rPr>
              <a:t> Conteúdo atualizado (principal e subjacências)</a:t>
            </a:r>
          </a:p>
          <a:p>
            <a:pPr algn="just">
              <a:lnSpc>
                <a:spcPct val="100000"/>
              </a:lnSpc>
              <a:buSzPct val="130000"/>
              <a:buFont typeface="Wingdings" panose="05000000000000000000" pitchFamily="2" charset="2"/>
              <a:buChar char="ü"/>
            </a:pPr>
            <a:endParaRPr lang="pt-BR" sz="4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just">
              <a:lnSpc>
                <a:spcPct val="100000"/>
              </a:lnSpc>
              <a:buSzPct val="130000"/>
              <a:buFont typeface="Wingdings" panose="05000000000000000000" pitchFamily="2" charset="2"/>
              <a:buChar char="ü"/>
            </a:pPr>
            <a:r>
              <a:rPr lang="pt-BR" sz="4000" dirty="0" smtClean="0">
                <a:solidFill>
                  <a:schemeClr val="accent5">
                    <a:lumMod val="50000"/>
                  </a:schemeClr>
                </a:solidFill>
              </a:rPr>
              <a:t> Interação representativa do corpo discente</a:t>
            </a:r>
          </a:p>
          <a:p>
            <a:pPr algn="just">
              <a:lnSpc>
                <a:spcPct val="100000"/>
              </a:lnSpc>
              <a:buSzPct val="130000"/>
              <a:buFont typeface="Wingdings" panose="05000000000000000000" pitchFamily="2" charset="2"/>
              <a:buChar char="ü"/>
            </a:pPr>
            <a:endParaRPr lang="pt-BR" sz="4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just">
              <a:lnSpc>
                <a:spcPct val="100000"/>
              </a:lnSpc>
              <a:buSzPct val="130000"/>
              <a:buFont typeface="Wingdings" panose="05000000000000000000" pitchFamily="2" charset="2"/>
              <a:buChar char="ü"/>
            </a:pPr>
            <a:r>
              <a:rPr lang="pt-BR" sz="4000" dirty="0" smtClean="0">
                <a:solidFill>
                  <a:schemeClr val="accent5">
                    <a:lumMod val="50000"/>
                  </a:schemeClr>
                </a:solidFill>
              </a:rPr>
              <a:t> Ser claro e conciso, além de apresentar poder de síntese</a:t>
            </a:r>
          </a:p>
          <a:p>
            <a:pPr>
              <a:buSzPct val="130000"/>
              <a:buFontTx/>
              <a:buChar char="-"/>
            </a:pPr>
            <a:endParaRPr lang="pt-BR" dirty="0" smtClean="0"/>
          </a:p>
          <a:p>
            <a:pPr>
              <a:buSzPct val="130000"/>
              <a:buFontTx/>
              <a:buChar char="-"/>
            </a:pPr>
            <a:endParaRPr lang="pt-BR" dirty="0" smtClean="0"/>
          </a:p>
          <a:p>
            <a:pPr>
              <a:buSzPct val="130000"/>
              <a:buFontTx/>
              <a:buChar char="-"/>
            </a:pP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7733" y="5646457"/>
            <a:ext cx="1524000" cy="990600"/>
          </a:xfrm>
          <a:prstGeom prst="rect">
            <a:avLst/>
          </a:prstGeom>
        </p:spPr>
      </p:pic>
      <p:pic>
        <p:nvPicPr>
          <p:cNvPr id="16" name="Imagem 15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59690" y="2923953"/>
            <a:ext cx="3927904" cy="4173522"/>
          </a:xfrm>
          <a:prstGeom prst="rect">
            <a:avLst/>
          </a:prstGeom>
        </p:spPr>
      </p:pic>
      <p:sp>
        <p:nvSpPr>
          <p:cNvPr id="11" name="Retângulo 10"/>
          <p:cNvSpPr/>
          <p:nvPr/>
        </p:nvSpPr>
        <p:spPr>
          <a:xfrm>
            <a:off x="2205535" y="2475313"/>
            <a:ext cx="7634655" cy="5523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/>
          <p:cNvSpPr/>
          <p:nvPr/>
        </p:nvSpPr>
        <p:spPr>
          <a:xfrm>
            <a:off x="2202069" y="6802764"/>
            <a:ext cx="7634655" cy="5523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289113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ipse 5"/>
          <p:cNvSpPr/>
          <p:nvPr/>
        </p:nvSpPr>
        <p:spPr>
          <a:xfrm>
            <a:off x="519550" y="623454"/>
            <a:ext cx="831270" cy="8001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4681" y="344343"/>
            <a:ext cx="10515600" cy="1325563"/>
          </a:xfrm>
        </p:spPr>
        <p:txBody>
          <a:bodyPr>
            <a:normAutofit/>
          </a:bodyPr>
          <a:lstStyle/>
          <a:p>
            <a:r>
              <a:rPr lang="pt-BR" sz="4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Autoria em EaD compreende...</a:t>
            </a:r>
            <a:endParaRPr lang="pt-BR" sz="40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7822" y="1887116"/>
            <a:ext cx="11533911" cy="267449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2200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O domínio do saber atrelado à forma como esse saber é transmitido no discurso elaborado pelo Professor Conteudista</a:t>
            </a:r>
            <a:r>
              <a:rPr lang="pt-BR" sz="22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endParaRPr lang="pt-BR" sz="22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7733" y="5646457"/>
            <a:ext cx="1524000" cy="990600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550" y="4135582"/>
            <a:ext cx="2798617" cy="2798617"/>
          </a:xfrm>
          <a:prstGeom prst="rect">
            <a:avLst/>
          </a:prstGeom>
        </p:spPr>
      </p:pic>
      <p:sp>
        <p:nvSpPr>
          <p:cNvPr id="13" name="Retângulo 12"/>
          <p:cNvSpPr/>
          <p:nvPr/>
        </p:nvSpPr>
        <p:spPr>
          <a:xfrm>
            <a:off x="3723416" y="3208610"/>
            <a:ext cx="645967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2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É no e pelo discurso que se (</a:t>
            </a:r>
            <a:r>
              <a:rPr lang="pt-BR" sz="2200" dirty="0" err="1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re</a:t>
            </a:r>
            <a:r>
              <a:rPr lang="pt-BR" sz="22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) constrói o conhecimento. A interação ocorrida no contexto virtual (AVA) requer dos participantes a reconstrução discursiva baseada no dizer do outro.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1080549" y="3187742"/>
            <a:ext cx="22127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dirty="0">
                <a:solidFill>
                  <a:schemeClr val="accent4"/>
                </a:solidFill>
                <a:cs typeface="Arial" panose="020B0604020202020204" pitchFamily="34" charset="0"/>
              </a:rPr>
              <a:t>Nesse sentido...</a:t>
            </a:r>
            <a:endParaRPr lang="pt-BR" sz="2400" dirty="0">
              <a:solidFill>
                <a:schemeClr val="accent4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336119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ARTICULATE_SLIDE_COUNT" val="18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</TotalTime>
  <Words>1194</Words>
  <Application>Microsoft Office PowerPoint</Application>
  <PresentationFormat>Personalizar</PresentationFormat>
  <Paragraphs>98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Tema do Office</vt:lpstr>
      <vt:lpstr>Slide 1</vt:lpstr>
      <vt:lpstr>Slide 2</vt:lpstr>
      <vt:lpstr>Objetivos gerais</vt:lpstr>
      <vt:lpstr>Slide 4</vt:lpstr>
      <vt:lpstr>Slide 5</vt:lpstr>
      <vt:lpstr>Slide 6</vt:lpstr>
      <vt:lpstr>Slide 7</vt:lpstr>
      <vt:lpstr>A Autoria do material didático voltado à EaD requer do Professor Conteudista...</vt:lpstr>
      <vt:lpstr>Autoria em EaD compreende...</vt:lpstr>
      <vt:lpstr>Para Orlandi (2006)</vt:lpstr>
      <vt:lpstr>Segundo van Dijk (2008)</vt:lpstr>
      <vt:lpstr>Slide 12</vt:lpstr>
      <vt:lpstr>Construção da interação discursiva na EaD</vt:lpstr>
      <vt:lpstr>Considerações Finais</vt:lpstr>
      <vt:lpstr>A presença da Alteridade na EaD evidencia que...</vt:lpstr>
      <vt:lpstr>Ainda falando em alteridade...</vt:lpstr>
      <vt:lpstr>Slide 17</vt:lpstr>
      <vt:lpstr>Referências bibliográficas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Alteridade</dc:title>
  <dc:creator>Dell</dc:creator>
  <cp:lastModifiedBy>Cristina</cp:lastModifiedBy>
  <cp:revision>77</cp:revision>
  <dcterms:created xsi:type="dcterms:W3CDTF">2014-10-05T00:57:30Z</dcterms:created>
  <dcterms:modified xsi:type="dcterms:W3CDTF">2014-10-08T03:13:04Z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9CC6D468-FBC5-4E3C-A9AC-B28E9AD344AE</vt:lpwstr>
  </property>
  <property fmtid="{D5CDD505-2E9C-101B-9397-08002B2CF9AE}" pid="3" name="ArticulatePath">
    <vt:lpwstr>APRESENTAÇÃO DA ABED</vt:lpwstr>
  </property>
</Properties>
</file>