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9" r:id="rId3"/>
    <p:sldId id="274" r:id="rId4"/>
    <p:sldId id="260" r:id="rId5"/>
    <p:sldId id="276" r:id="rId6"/>
    <p:sldId id="262" r:id="rId7"/>
    <p:sldId id="263" r:id="rId8"/>
    <p:sldId id="264" r:id="rId9"/>
    <p:sldId id="266" r:id="rId10"/>
    <p:sldId id="280" r:id="rId11"/>
    <p:sldId id="277" r:id="rId12"/>
    <p:sldId id="278" r:id="rId13"/>
  </p:sldIdLst>
  <p:sldSz cx="9144000" cy="6858000" type="screen4x3"/>
  <p:notesSz cx="6858000" cy="9144000"/>
  <p:custDataLst>
    <p:tags r:id="rId15"/>
  </p:custData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91" autoAdjust="0"/>
  </p:normalViewPr>
  <p:slideViewPr>
    <p:cSldViewPr>
      <p:cViewPr varScale="1">
        <p:scale>
          <a:sx n="61" d="100"/>
          <a:sy n="61" d="100"/>
        </p:scale>
        <p:origin x="-1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5AFEC0-3F60-4D9A-8364-F15A25AA5874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26B12CBC-3738-412D-ABC5-B3179AE4AC6B}">
      <dgm:prSet phldrT="[Texto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sz="2400" b="1" dirty="0" smtClean="0">
              <a:solidFill>
                <a:schemeClr val="bg1"/>
              </a:solidFill>
            </a:rPr>
            <a:t>Conteúdos educacionais</a:t>
          </a:r>
          <a:endParaRPr lang="pt-BR" sz="2400" dirty="0">
            <a:solidFill>
              <a:schemeClr val="bg1"/>
            </a:solidFill>
          </a:endParaRPr>
        </a:p>
      </dgm:t>
    </dgm:pt>
    <dgm:pt modelId="{CBBA9A72-E9DE-4739-8C59-18910EC79726}" type="parTrans" cxnId="{5F865173-7F2F-4361-B8B4-488F58A69D4F}">
      <dgm:prSet/>
      <dgm:spPr/>
      <dgm:t>
        <a:bodyPr/>
        <a:lstStyle/>
        <a:p>
          <a:endParaRPr lang="pt-BR"/>
        </a:p>
      </dgm:t>
    </dgm:pt>
    <dgm:pt modelId="{A3B288E2-6F43-4684-9712-917CAF7F0D02}" type="sibTrans" cxnId="{5F865173-7F2F-4361-B8B4-488F58A69D4F}">
      <dgm:prSet/>
      <dgm:spPr/>
      <dgm:t>
        <a:bodyPr/>
        <a:lstStyle/>
        <a:p>
          <a:endParaRPr lang="pt-BR"/>
        </a:p>
      </dgm:t>
    </dgm:pt>
    <dgm:pt modelId="{4299F141-DC07-46C4-A1CB-525D895A0BEE}">
      <dgm:prSet phldrT="[Texto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pt-BR" sz="2000" dirty="0"/>
        </a:p>
      </dgm:t>
    </dgm:pt>
    <dgm:pt modelId="{BAFE39FD-B266-4A24-A87E-2B35754664AD}" type="parTrans" cxnId="{864E5399-E091-4895-BE57-560E0169BCCD}">
      <dgm:prSet/>
      <dgm:spPr/>
      <dgm:t>
        <a:bodyPr/>
        <a:lstStyle/>
        <a:p>
          <a:endParaRPr lang="pt-BR"/>
        </a:p>
      </dgm:t>
    </dgm:pt>
    <dgm:pt modelId="{F21CA885-AD57-400A-9193-96A6ECE78CE3}" type="sibTrans" cxnId="{864E5399-E091-4895-BE57-560E0169BCCD}">
      <dgm:prSet/>
      <dgm:spPr/>
      <dgm:t>
        <a:bodyPr/>
        <a:lstStyle/>
        <a:p>
          <a:endParaRPr lang="pt-BR"/>
        </a:p>
      </dgm:t>
    </dgm:pt>
    <dgm:pt modelId="{A1656866-4AC8-46D0-A98E-DCE1D265D2FB}">
      <dgm:prSet phldrT="[Texto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sz="2400" b="1" dirty="0" smtClean="0">
              <a:solidFill>
                <a:schemeClr val="bg1"/>
              </a:solidFill>
            </a:rPr>
            <a:t>Serviços</a:t>
          </a:r>
          <a:endParaRPr lang="pt-BR" sz="2400" b="1" dirty="0">
            <a:solidFill>
              <a:schemeClr val="bg1"/>
            </a:solidFill>
          </a:endParaRPr>
        </a:p>
      </dgm:t>
    </dgm:pt>
    <dgm:pt modelId="{E01BF9D4-5FFC-4F5A-8478-9B3B444E3DBE}" type="parTrans" cxnId="{29D140B8-E696-486B-B08F-8B072FAA24FE}">
      <dgm:prSet/>
      <dgm:spPr/>
      <dgm:t>
        <a:bodyPr/>
        <a:lstStyle/>
        <a:p>
          <a:endParaRPr lang="pt-BR"/>
        </a:p>
      </dgm:t>
    </dgm:pt>
    <dgm:pt modelId="{BBF71EB3-2E76-4757-AAFF-17C969DEE156}" type="sibTrans" cxnId="{29D140B8-E696-486B-B08F-8B072FAA24FE}">
      <dgm:prSet/>
      <dgm:spPr/>
      <dgm:t>
        <a:bodyPr/>
        <a:lstStyle/>
        <a:p>
          <a:endParaRPr lang="pt-BR"/>
        </a:p>
      </dgm:t>
    </dgm:pt>
    <dgm:pt modelId="{164576DA-1919-465C-B43B-38640B4A8B7F}">
      <dgm:prSet phldrT="[Texto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sz="2000" b="0" dirty="0" smtClean="0">
              <a:latin typeface="+mn-lt"/>
            </a:rPr>
            <a:t>Produção de conteúdos educacionais personalizados</a:t>
          </a:r>
          <a:endParaRPr lang="pt-BR" sz="2000" dirty="0"/>
        </a:p>
      </dgm:t>
    </dgm:pt>
    <dgm:pt modelId="{3F1D9812-EEC4-4A5B-A4EB-E01BBE1BC7B8}" type="parTrans" cxnId="{E61D7533-CB66-4F78-8402-94BD7B316E19}">
      <dgm:prSet/>
      <dgm:spPr/>
      <dgm:t>
        <a:bodyPr/>
        <a:lstStyle/>
        <a:p>
          <a:endParaRPr lang="pt-BR"/>
        </a:p>
      </dgm:t>
    </dgm:pt>
    <dgm:pt modelId="{3D9DF058-A8BC-4F72-8597-775A0A74A7D5}" type="sibTrans" cxnId="{E61D7533-CB66-4F78-8402-94BD7B316E19}">
      <dgm:prSet/>
      <dgm:spPr/>
      <dgm:t>
        <a:bodyPr/>
        <a:lstStyle/>
        <a:p>
          <a:endParaRPr lang="pt-BR"/>
        </a:p>
      </dgm:t>
    </dgm:pt>
    <dgm:pt modelId="{3F29ED08-2059-42EE-ADBC-37E6A4435690}">
      <dgm:prSet phldrT="[Texto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sz="2400" b="1" i="1" dirty="0" smtClean="0">
              <a:solidFill>
                <a:schemeClr val="bg1"/>
              </a:solidFill>
            </a:rPr>
            <a:t>Softwares</a:t>
          </a:r>
          <a:endParaRPr lang="pt-BR" sz="2400" b="1" dirty="0">
            <a:solidFill>
              <a:schemeClr val="bg1"/>
            </a:solidFill>
          </a:endParaRPr>
        </a:p>
      </dgm:t>
    </dgm:pt>
    <dgm:pt modelId="{455607C7-CBE6-4481-846F-E2476EBDAC1F}" type="parTrans" cxnId="{0CCD4B90-29A6-43E7-90E0-A7336FBE0439}">
      <dgm:prSet/>
      <dgm:spPr/>
      <dgm:t>
        <a:bodyPr/>
        <a:lstStyle/>
        <a:p>
          <a:endParaRPr lang="pt-BR"/>
        </a:p>
      </dgm:t>
    </dgm:pt>
    <dgm:pt modelId="{FE2C67BD-A9CA-4497-A1B0-A055E6D812DF}" type="sibTrans" cxnId="{0CCD4B90-29A6-43E7-90E0-A7336FBE0439}">
      <dgm:prSet/>
      <dgm:spPr/>
      <dgm:t>
        <a:bodyPr/>
        <a:lstStyle/>
        <a:p>
          <a:endParaRPr lang="pt-BR"/>
        </a:p>
      </dgm:t>
    </dgm:pt>
    <dgm:pt modelId="{6584AA78-B72B-4A73-A3B6-4138FEE1839A}">
      <dgm:prSet phldrT="[Texto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pt-BR" dirty="0"/>
        </a:p>
      </dgm:t>
    </dgm:pt>
    <dgm:pt modelId="{442EE264-D8A2-423F-9C9D-92F4D4DA9DC9}" type="parTrans" cxnId="{00350B10-A496-49CF-AE3C-57B574DC7A61}">
      <dgm:prSet/>
      <dgm:spPr/>
      <dgm:t>
        <a:bodyPr/>
        <a:lstStyle/>
        <a:p>
          <a:endParaRPr lang="pt-BR"/>
        </a:p>
      </dgm:t>
    </dgm:pt>
    <dgm:pt modelId="{34C80414-A9FB-4BC7-82B4-D9ABF44E448D}" type="sibTrans" cxnId="{00350B10-A496-49CF-AE3C-57B574DC7A61}">
      <dgm:prSet/>
      <dgm:spPr/>
      <dgm:t>
        <a:bodyPr/>
        <a:lstStyle/>
        <a:p>
          <a:endParaRPr lang="pt-BR"/>
        </a:p>
      </dgm:t>
    </dgm:pt>
    <dgm:pt modelId="{3F63D695-1F4C-4575-AAEF-A6D6EB00A46A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sz="2000" dirty="0" smtClean="0"/>
            <a:t>Multimídia</a:t>
          </a:r>
        </a:p>
      </dgm:t>
    </dgm:pt>
    <dgm:pt modelId="{B14799F3-F030-4E84-8A65-2E16FE4325DA}" type="parTrans" cxnId="{67D25F34-3F40-4714-BEB6-932703C2C38E}">
      <dgm:prSet/>
      <dgm:spPr/>
      <dgm:t>
        <a:bodyPr/>
        <a:lstStyle/>
        <a:p>
          <a:endParaRPr lang="pt-BR"/>
        </a:p>
      </dgm:t>
    </dgm:pt>
    <dgm:pt modelId="{0425EA21-6150-4B5E-B659-9E4697A41B44}" type="sibTrans" cxnId="{67D25F34-3F40-4714-BEB6-932703C2C38E}">
      <dgm:prSet/>
      <dgm:spPr/>
      <dgm:t>
        <a:bodyPr/>
        <a:lstStyle/>
        <a:p>
          <a:endParaRPr lang="pt-BR"/>
        </a:p>
      </dgm:t>
    </dgm:pt>
    <dgm:pt modelId="{5BA25B79-1580-4B32-980F-27630E15089D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sz="2000" dirty="0" smtClean="0"/>
            <a:t>Realidade aumentada e virtual</a:t>
          </a:r>
        </a:p>
      </dgm:t>
    </dgm:pt>
    <dgm:pt modelId="{F01A0D5A-A72E-4A19-A337-A0FF812C2D69}" type="parTrans" cxnId="{DB5605E0-2178-4740-98DB-D045AED78BCA}">
      <dgm:prSet/>
      <dgm:spPr/>
      <dgm:t>
        <a:bodyPr/>
        <a:lstStyle/>
        <a:p>
          <a:endParaRPr lang="pt-BR"/>
        </a:p>
      </dgm:t>
    </dgm:pt>
    <dgm:pt modelId="{CA8903C7-D22F-4FD6-AAFB-F194AA692DEC}" type="sibTrans" cxnId="{DB5605E0-2178-4740-98DB-D045AED78BCA}">
      <dgm:prSet/>
      <dgm:spPr/>
      <dgm:t>
        <a:bodyPr/>
        <a:lstStyle/>
        <a:p>
          <a:endParaRPr lang="pt-BR"/>
        </a:p>
      </dgm:t>
    </dgm:pt>
    <dgm:pt modelId="{F6CF5AEF-4888-420A-B864-36E7635DFC4C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sz="2000" dirty="0" smtClean="0"/>
            <a:t>eBooks (também enriquecidos)</a:t>
          </a:r>
        </a:p>
      </dgm:t>
    </dgm:pt>
    <dgm:pt modelId="{23E91C28-4030-47E8-9C59-BB42EE1E3597}" type="parTrans" cxnId="{94DCFB27-6FCE-4D30-9FF1-B868195265C1}">
      <dgm:prSet/>
      <dgm:spPr/>
      <dgm:t>
        <a:bodyPr/>
        <a:lstStyle/>
        <a:p>
          <a:endParaRPr lang="pt-BR"/>
        </a:p>
      </dgm:t>
    </dgm:pt>
    <dgm:pt modelId="{B138969E-8488-407A-A035-C1CBCE53B645}" type="sibTrans" cxnId="{94DCFB27-6FCE-4D30-9FF1-B868195265C1}">
      <dgm:prSet/>
      <dgm:spPr/>
      <dgm:t>
        <a:bodyPr/>
        <a:lstStyle/>
        <a:p>
          <a:endParaRPr lang="pt-BR"/>
        </a:p>
      </dgm:t>
    </dgm:pt>
    <dgm:pt modelId="{E92BDD45-8BFA-4875-973D-74EDA8715D2B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sz="2000" dirty="0" smtClean="0"/>
            <a:t>Móvel</a:t>
          </a:r>
        </a:p>
      </dgm:t>
    </dgm:pt>
    <dgm:pt modelId="{98F28E2C-A8E5-4DCB-B4A9-1F5D9A6424D6}" type="parTrans" cxnId="{65BDB1DF-F02D-4871-9C0D-BC4FD8D5EFEC}">
      <dgm:prSet/>
      <dgm:spPr/>
      <dgm:t>
        <a:bodyPr/>
        <a:lstStyle/>
        <a:p>
          <a:endParaRPr lang="pt-BR"/>
        </a:p>
      </dgm:t>
    </dgm:pt>
    <dgm:pt modelId="{D3D0D59D-76EE-40AE-BDC5-3F6B635EC5A0}" type="sibTrans" cxnId="{65BDB1DF-F02D-4871-9C0D-BC4FD8D5EFEC}">
      <dgm:prSet/>
      <dgm:spPr/>
      <dgm:t>
        <a:bodyPr/>
        <a:lstStyle/>
        <a:p>
          <a:endParaRPr lang="pt-BR"/>
        </a:p>
      </dgm:t>
    </dgm:pt>
    <dgm:pt modelId="{3F53A1ED-08B9-46F5-80BB-96123797192F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sz="2000" dirty="0" smtClean="0"/>
            <a:t>Modelos 3D</a:t>
          </a:r>
        </a:p>
      </dgm:t>
    </dgm:pt>
    <dgm:pt modelId="{D6FA4869-F03F-472D-8B41-09A8F0BA09AE}" type="parTrans" cxnId="{88280262-7A75-4C21-A7D2-2ED6107F7B20}">
      <dgm:prSet/>
      <dgm:spPr/>
      <dgm:t>
        <a:bodyPr/>
        <a:lstStyle/>
        <a:p>
          <a:endParaRPr lang="pt-BR"/>
        </a:p>
      </dgm:t>
    </dgm:pt>
    <dgm:pt modelId="{70C5EF92-E9E4-4727-A19F-68071E937F2C}" type="sibTrans" cxnId="{88280262-7A75-4C21-A7D2-2ED6107F7B20}">
      <dgm:prSet/>
      <dgm:spPr/>
      <dgm:t>
        <a:bodyPr/>
        <a:lstStyle/>
        <a:p>
          <a:endParaRPr lang="pt-BR"/>
        </a:p>
      </dgm:t>
    </dgm:pt>
    <dgm:pt modelId="{F43ECD64-7B4D-4518-AFED-5B310EE4D918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sz="2000" b="0" dirty="0" smtClean="0">
              <a:latin typeface="+mn-lt"/>
            </a:rPr>
            <a:t>Conversores Flash para HTML 5</a:t>
          </a:r>
          <a:endParaRPr lang="pt-BR" sz="2000" b="0" dirty="0">
            <a:latin typeface="+mn-lt"/>
          </a:endParaRPr>
        </a:p>
      </dgm:t>
    </dgm:pt>
    <dgm:pt modelId="{54D859BB-AEB4-4D6F-9C6E-9A11C5F81BA0}" type="parTrans" cxnId="{931D902F-F880-4C31-9871-3C4419BCF89D}">
      <dgm:prSet/>
      <dgm:spPr/>
      <dgm:t>
        <a:bodyPr/>
        <a:lstStyle/>
        <a:p>
          <a:endParaRPr lang="pt-BR"/>
        </a:p>
      </dgm:t>
    </dgm:pt>
    <dgm:pt modelId="{2F526F3B-5526-4077-A5C7-AFEC509A8851}" type="sibTrans" cxnId="{931D902F-F880-4C31-9871-3C4419BCF89D}">
      <dgm:prSet/>
      <dgm:spPr/>
      <dgm:t>
        <a:bodyPr/>
        <a:lstStyle/>
        <a:p>
          <a:endParaRPr lang="pt-BR"/>
        </a:p>
      </dgm:t>
    </dgm:pt>
    <dgm:pt modelId="{7965F50E-020C-449A-96D8-455EE925AE00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sz="2000" b="0" dirty="0" smtClean="0">
              <a:latin typeface="+mn-lt"/>
            </a:rPr>
            <a:t>Criação e execução de exercícios interativos (provas)</a:t>
          </a:r>
          <a:endParaRPr lang="pt-BR" sz="2000" b="0" dirty="0">
            <a:latin typeface="+mn-lt"/>
          </a:endParaRPr>
        </a:p>
      </dgm:t>
    </dgm:pt>
    <dgm:pt modelId="{2CC813A8-23FB-4304-8564-153DED0589F6}" type="parTrans" cxnId="{0BD60858-EE60-40D9-A4AF-E35C1D4C3514}">
      <dgm:prSet/>
      <dgm:spPr/>
      <dgm:t>
        <a:bodyPr/>
        <a:lstStyle/>
        <a:p>
          <a:endParaRPr lang="pt-BR"/>
        </a:p>
      </dgm:t>
    </dgm:pt>
    <dgm:pt modelId="{9F7694B1-3223-4781-992E-F846C4D13BEF}" type="sibTrans" cxnId="{0BD60858-EE60-40D9-A4AF-E35C1D4C3514}">
      <dgm:prSet/>
      <dgm:spPr/>
      <dgm:t>
        <a:bodyPr/>
        <a:lstStyle/>
        <a:p>
          <a:endParaRPr lang="pt-BR"/>
        </a:p>
      </dgm:t>
    </dgm:pt>
    <dgm:pt modelId="{E88C2898-685C-4AE0-AE11-9760FE77044F}">
      <dgm:prSet phldrT="[Texto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pt-BR" sz="1800" dirty="0">
            <a:solidFill>
              <a:schemeClr val="bg1"/>
            </a:solidFill>
          </a:endParaRPr>
        </a:p>
      </dgm:t>
    </dgm:pt>
    <dgm:pt modelId="{9EB61F6B-E662-49D1-97E1-2DCBBB4A9D78}" type="parTrans" cxnId="{30719CD1-EA62-4EDF-959F-BEA858108722}">
      <dgm:prSet/>
      <dgm:spPr/>
      <dgm:t>
        <a:bodyPr/>
        <a:lstStyle/>
        <a:p>
          <a:endParaRPr lang="pt-BR"/>
        </a:p>
      </dgm:t>
    </dgm:pt>
    <dgm:pt modelId="{16C0E0D3-12DB-4999-B2B2-3ED77AD71443}" type="sibTrans" cxnId="{30719CD1-EA62-4EDF-959F-BEA858108722}">
      <dgm:prSet/>
      <dgm:spPr/>
      <dgm:t>
        <a:bodyPr/>
        <a:lstStyle/>
        <a:p>
          <a:endParaRPr lang="pt-BR"/>
        </a:p>
      </dgm:t>
    </dgm:pt>
    <dgm:pt modelId="{63E97577-4648-4116-B9AB-1832415F497D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b="0" dirty="0" smtClean="0">
              <a:latin typeface="+mn-lt"/>
              <a:cs typeface="+mn-cs"/>
            </a:rPr>
            <a:t>Autoria de ebooks</a:t>
          </a:r>
          <a:endParaRPr lang="pt-BR" b="0" dirty="0">
            <a:latin typeface="+mn-lt"/>
            <a:cs typeface="+mn-cs"/>
          </a:endParaRPr>
        </a:p>
      </dgm:t>
    </dgm:pt>
    <dgm:pt modelId="{1A78B6B6-EF9E-41AD-A4C1-C629E8AD7C4E}" type="parTrans" cxnId="{DBF98BCD-12AD-482B-B163-8DF5C953F00B}">
      <dgm:prSet/>
      <dgm:spPr/>
      <dgm:t>
        <a:bodyPr/>
        <a:lstStyle/>
        <a:p>
          <a:endParaRPr lang="pt-BR"/>
        </a:p>
      </dgm:t>
    </dgm:pt>
    <dgm:pt modelId="{27E3940D-5D84-4CA1-A2DC-29DAA10781A2}" type="sibTrans" cxnId="{DBF98BCD-12AD-482B-B163-8DF5C953F00B}">
      <dgm:prSet/>
      <dgm:spPr/>
      <dgm:t>
        <a:bodyPr/>
        <a:lstStyle/>
        <a:p>
          <a:endParaRPr lang="pt-BR"/>
        </a:p>
      </dgm:t>
    </dgm:pt>
    <dgm:pt modelId="{2F916140-8255-47B6-B969-15AC3EF52CB0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b="0" dirty="0" smtClean="0">
              <a:latin typeface="+mn-lt"/>
              <a:cs typeface="+mn-cs"/>
            </a:rPr>
            <a:t>Geração de infográficos</a:t>
          </a:r>
          <a:endParaRPr lang="pt-BR" b="0" dirty="0">
            <a:latin typeface="+mn-lt"/>
            <a:cs typeface="+mn-cs"/>
          </a:endParaRPr>
        </a:p>
      </dgm:t>
    </dgm:pt>
    <dgm:pt modelId="{082C2F08-CA55-49F9-8382-9FC9656A4407}" type="parTrans" cxnId="{344AEFBB-C197-4B8F-AF23-48DC4B80C786}">
      <dgm:prSet/>
      <dgm:spPr/>
      <dgm:t>
        <a:bodyPr/>
        <a:lstStyle/>
        <a:p>
          <a:endParaRPr lang="pt-BR"/>
        </a:p>
      </dgm:t>
    </dgm:pt>
    <dgm:pt modelId="{4E05D8D5-8434-489D-BBA9-F2B5640439DF}" type="sibTrans" cxnId="{344AEFBB-C197-4B8F-AF23-48DC4B80C786}">
      <dgm:prSet/>
      <dgm:spPr/>
      <dgm:t>
        <a:bodyPr/>
        <a:lstStyle/>
        <a:p>
          <a:endParaRPr lang="pt-BR"/>
        </a:p>
      </dgm:t>
    </dgm:pt>
    <dgm:pt modelId="{F9DC7DA4-6D29-4A41-95B8-A0E6ACF6DCE6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b="0" dirty="0" smtClean="0">
              <a:latin typeface="+mn-lt"/>
              <a:cs typeface="+mn-cs"/>
            </a:rPr>
            <a:t>Criação e edição de conteúdo multimídia </a:t>
          </a:r>
          <a:endParaRPr lang="pt-BR" b="0" dirty="0">
            <a:latin typeface="+mn-lt"/>
            <a:cs typeface="+mn-cs"/>
          </a:endParaRPr>
        </a:p>
      </dgm:t>
    </dgm:pt>
    <dgm:pt modelId="{91AB0DC8-7A92-467B-93F2-B43260FD34BC}" type="sibTrans" cxnId="{CD480B24-27A9-4DAF-A5E7-A4847B61F984}">
      <dgm:prSet/>
      <dgm:spPr/>
      <dgm:t>
        <a:bodyPr/>
        <a:lstStyle/>
        <a:p>
          <a:endParaRPr lang="pt-BR"/>
        </a:p>
      </dgm:t>
    </dgm:pt>
    <dgm:pt modelId="{80FEA1EB-F23C-4A99-8189-AA7CC8D682CF}" type="parTrans" cxnId="{CD480B24-27A9-4DAF-A5E7-A4847B61F984}">
      <dgm:prSet/>
      <dgm:spPr/>
      <dgm:t>
        <a:bodyPr/>
        <a:lstStyle/>
        <a:p>
          <a:endParaRPr lang="pt-BR"/>
        </a:p>
      </dgm:t>
    </dgm:pt>
    <dgm:pt modelId="{01119E37-917B-4EAB-BC88-A820815E7499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b="0" dirty="0" smtClean="0">
              <a:latin typeface="+mn-lt"/>
              <a:cs typeface="+mn-cs"/>
            </a:rPr>
            <a:t>Publicações multiplataforma (</a:t>
          </a:r>
          <a:r>
            <a:rPr lang="pt-BR" b="0" i="1" dirty="0" smtClean="0">
              <a:latin typeface="+mn-lt"/>
              <a:cs typeface="+mn-cs"/>
            </a:rPr>
            <a:t>mobile</a:t>
          </a:r>
          <a:r>
            <a:rPr lang="pt-BR" b="0" dirty="0" smtClean="0">
              <a:latin typeface="+mn-lt"/>
              <a:cs typeface="+mn-cs"/>
            </a:rPr>
            <a:t>, imersiva, </a:t>
          </a:r>
          <a:r>
            <a:rPr lang="pt-BR" b="0" dirty="0" err="1" smtClean="0">
              <a:latin typeface="+mn-lt"/>
              <a:cs typeface="+mn-cs"/>
            </a:rPr>
            <a:t>experencial</a:t>
          </a:r>
          <a:endParaRPr lang="pt-BR" b="0" dirty="0">
            <a:latin typeface="+mn-lt"/>
            <a:cs typeface="+mn-cs"/>
          </a:endParaRPr>
        </a:p>
      </dgm:t>
    </dgm:pt>
    <dgm:pt modelId="{A2FCE6A7-15D4-48CA-8B05-9B73E9BFF91B}" type="parTrans" cxnId="{3FE4544B-5D30-4165-82E4-3D4C028100BA}">
      <dgm:prSet/>
      <dgm:spPr/>
      <dgm:t>
        <a:bodyPr/>
        <a:lstStyle/>
        <a:p>
          <a:endParaRPr lang="pt-BR"/>
        </a:p>
      </dgm:t>
    </dgm:pt>
    <dgm:pt modelId="{7CDA7326-F6AB-4B43-A8C4-08B2AE652950}" type="sibTrans" cxnId="{3FE4544B-5D30-4165-82E4-3D4C028100BA}">
      <dgm:prSet/>
      <dgm:spPr/>
      <dgm:t>
        <a:bodyPr/>
        <a:lstStyle/>
        <a:p>
          <a:endParaRPr lang="pt-BR"/>
        </a:p>
      </dgm:t>
    </dgm:pt>
    <dgm:pt modelId="{F7FB2FDD-59A7-4EC9-A649-D753CD9B4194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sz="2000" dirty="0" smtClean="0"/>
            <a:t>Web</a:t>
          </a:r>
        </a:p>
      </dgm:t>
    </dgm:pt>
    <dgm:pt modelId="{A2A1EF19-88E0-4FC4-9B27-1EA64C9B6AE8}" type="sibTrans" cxnId="{406FDD2A-583F-410B-AF40-17305A92EFAB}">
      <dgm:prSet/>
      <dgm:spPr/>
      <dgm:t>
        <a:bodyPr/>
        <a:lstStyle/>
        <a:p>
          <a:endParaRPr lang="pt-BR"/>
        </a:p>
      </dgm:t>
    </dgm:pt>
    <dgm:pt modelId="{7EA93AEB-905D-456F-BB5F-0E260CE77553}" type="parTrans" cxnId="{406FDD2A-583F-410B-AF40-17305A92EFAB}">
      <dgm:prSet/>
      <dgm:spPr/>
      <dgm:t>
        <a:bodyPr/>
        <a:lstStyle/>
        <a:p>
          <a:endParaRPr lang="pt-BR"/>
        </a:p>
      </dgm:t>
    </dgm:pt>
    <dgm:pt modelId="{076CB71D-7816-449E-B535-6D657CA30B58}" type="pres">
      <dgm:prSet presAssocID="{6B5AFEC0-3F60-4D9A-8364-F15A25AA58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D0E8C07-BE9D-44D5-B6EB-BA57EC22E90B}" type="pres">
      <dgm:prSet presAssocID="{26B12CBC-3738-412D-ABC5-B3179AE4AC6B}" presName="composite" presStyleCnt="0"/>
      <dgm:spPr/>
      <dgm:t>
        <a:bodyPr/>
        <a:lstStyle/>
        <a:p>
          <a:endParaRPr lang="pt-BR"/>
        </a:p>
      </dgm:t>
    </dgm:pt>
    <dgm:pt modelId="{BD4206E7-49C9-4FDB-B567-C0E97C833D5E}" type="pres">
      <dgm:prSet presAssocID="{26B12CBC-3738-412D-ABC5-B3179AE4AC6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EA5294-DB9A-44E1-AE15-7EB1D117A3AD}" type="pres">
      <dgm:prSet presAssocID="{26B12CBC-3738-412D-ABC5-B3179AE4AC6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998563-759D-4BAF-8120-C10DC1E51785}" type="pres">
      <dgm:prSet presAssocID="{A3B288E2-6F43-4684-9712-917CAF7F0D02}" presName="space" presStyleCnt="0"/>
      <dgm:spPr/>
      <dgm:t>
        <a:bodyPr/>
        <a:lstStyle/>
        <a:p>
          <a:endParaRPr lang="pt-BR"/>
        </a:p>
      </dgm:t>
    </dgm:pt>
    <dgm:pt modelId="{F4388838-29C5-4284-B071-110CD749C851}" type="pres">
      <dgm:prSet presAssocID="{A1656866-4AC8-46D0-A98E-DCE1D265D2FB}" presName="composite" presStyleCnt="0"/>
      <dgm:spPr/>
      <dgm:t>
        <a:bodyPr/>
        <a:lstStyle/>
        <a:p>
          <a:endParaRPr lang="pt-BR"/>
        </a:p>
      </dgm:t>
    </dgm:pt>
    <dgm:pt modelId="{4CC09E8F-00BB-4939-8B16-320C42CAD9D9}" type="pres">
      <dgm:prSet presAssocID="{A1656866-4AC8-46D0-A98E-DCE1D265D2F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7FCC520-EF70-4124-A42A-60DB731BBAD5}" type="pres">
      <dgm:prSet presAssocID="{A1656866-4AC8-46D0-A98E-DCE1D265D2F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E7FC40-9F4E-44FE-8FED-B1E236315E42}" type="pres">
      <dgm:prSet presAssocID="{BBF71EB3-2E76-4757-AAFF-17C969DEE156}" presName="space" presStyleCnt="0"/>
      <dgm:spPr/>
      <dgm:t>
        <a:bodyPr/>
        <a:lstStyle/>
        <a:p>
          <a:endParaRPr lang="pt-BR"/>
        </a:p>
      </dgm:t>
    </dgm:pt>
    <dgm:pt modelId="{59112438-81F7-4A86-8F68-9FFB79FC586E}" type="pres">
      <dgm:prSet presAssocID="{3F29ED08-2059-42EE-ADBC-37E6A4435690}" presName="composite" presStyleCnt="0"/>
      <dgm:spPr/>
      <dgm:t>
        <a:bodyPr/>
        <a:lstStyle/>
        <a:p>
          <a:endParaRPr lang="pt-BR"/>
        </a:p>
      </dgm:t>
    </dgm:pt>
    <dgm:pt modelId="{BDA09DD6-7EE5-414D-9BF7-4DE000B17F9B}" type="pres">
      <dgm:prSet presAssocID="{3F29ED08-2059-42EE-ADBC-37E6A443569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E8BA4A-1179-4F8C-9616-9967DDF4A18F}" type="pres">
      <dgm:prSet presAssocID="{3F29ED08-2059-42EE-ADBC-37E6A443569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0719CD1-EA62-4EDF-959F-BEA858108722}" srcId="{A1656866-4AC8-46D0-A98E-DCE1D265D2FB}" destId="{E88C2898-685C-4AE0-AE11-9760FE77044F}" srcOrd="0" destOrd="0" parTransId="{9EB61F6B-E662-49D1-97E1-2DCBBB4A9D78}" sibTransId="{16C0E0D3-12DB-4999-B2B2-3ED77AD71443}"/>
    <dgm:cxn modelId="{864E5399-E091-4895-BE57-560E0169BCCD}" srcId="{26B12CBC-3738-412D-ABC5-B3179AE4AC6B}" destId="{4299F141-DC07-46C4-A1CB-525D895A0BEE}" srcOrd="0" destOrd="0" parTransId="{BAFE39FD-B266-4A24-A87E-2B35754664AD}" sibTransId="{F21CA885-AD57-400A-9193-96A6ECE78CE3}"/>
    <dgm:cxn modelId="{65BDB1DF-F02D-4871-9C0D-BC4FD8D5EFEC}" srcId="{4299F141-DC07-46C4-A1CB-525D895A0BEE}" destId="{E92BDD45-8BFA-4875-973D-74EDA8715D2B}" srcOrd="4" destOrd="0" parTransId="{98F28E2C-A8E5-4DCB-B4A9-1F5D9A6424D6}" sibTransId="{D3D0D59D-76EE-40AE-BDC5-3F6B635EC5A0}"/>
    <dgm:cxn modelId="{94DCFB27-6FCE-4D30-9FF1-B868195265C1}" srcId="{4299F141-DC07-46C4-A1CB-525D895A0BEE}" destId="{F6CF5AEF-4888-420A-B864-36E7635DFC4C}" srcOrd="3" destOrd="0" parTransId="{23E91C28-4030-47E8-9C59-BB42EE1E3597}" sibTransId="{B138969E-8488-407A-A035-C1CBCE53B645}"/>
    <dgm:cxn modelId="{CD480B24-27A9-4DAF-A5E7-A4847B61F984}" srcId="{6584AA78-B72B-4A73-A3B6-4138FEE1839A}" destId="{F9DC7DA4-6D29-4A41-95B8-A0E6ACF6DCE6}" srcOrd="0" destOrd="0" parTransId="{80FEA1EB-F23C-4A99-8189-AA7CC8D682CF}" sibTransId="{91AB0DC8-7A92-467B-93F2-B43260FD34BC}"/>
    <dgm:cxn modelId="{29D140B8-E696-486B-B08F-8B072FAA24FE}" srcId="{6B5AFEC0-3F60-4D9A-8364-F15A25AA5874}" destId="{A1656866-4AC8-46D0-A98E-DCE1D265D2FB}" srcOrd="1" destOrd="0" parTransId="{E01BF9D4-5FFC-4F5A-8478-9B3B444E3DBE}" sibTransId="{BBF71EB3-2E76-4757-AAFF-17C969DEE156}"/>
    <dgm:cxn modelId="{957F4460-30E1-45C8-B33A-0BCD7A48AD74}" type="presOf" srcId="{7965F50E-020C-449A-96D8-455EE925AE00}" destId="{E7FCC520-EF70-4124-A42A-60DB731BBAD5}" srcOrd="0" destOrd="3" presId="urn:microsoft.com/office/officeart/2005/8/layout/hList1"/>
    <dgm:cxn modelId="{50608105-7E39-4D12-80BD-9EC5206AB993}" type="presOf" srcId="{E92BDD45-8BFA-4875-973D-74EDA8715D2B}" destId="{FCEA5294-DB9A-44E1-AE15-7EB1D117A3AD}" srcOrd="0" destOrd="5" presId="urn:microsoft.com/office/officeart/2005/8/layout/hList1"/>
    <dgm:cxn modelId="{21A1955A-43A5-4204-8DC7-B12050E1FF7B}" type="presOf" srcId="{5BA25B79-1580-4B32-980F-27630E15089D}" destId="{FCEA5294-DB9A-44E1-AE15-7EB1D117A3AD}" srcOrd="0" destOrd="3" presId="urn:microsoft.com/office/officeart/2005/8/layout/hList1"/>
    <dgm:cxn modelId="{406FDD2A-583F-410B-AF40-17305A92EFAB}" srcId="{4299F141-DC07-46C4-A1CB-525D895A0BEE}" destId="{F7FB2FDD-59A7-4EC9-A649-D753CD9B4194}" srcOrd="0" destOrd="0" parTransId="{7EA93AEB-905D-456F-BB5F-0E260CE77553}" sibTransId="{A2A1EF19-88E0-4FC4-9B27-1EA64C9B6AE8}"/>
    <dgm:cxn modelId="{88280262-7A75-4C21-A7D2-2ED6107F7B20}" srcId="{4299F141-DC07-46C4-A1CB-525D895A0BEE}" destId="{3F53A1ED-08B9-46F5-80BB-96123797192F}" srcOrd="5" destOrd="0" parTransId="{D6FA4869-F03F-472D-8B41-09A8F0BA09AE}" sibTransId="{70C5EF92-E9E4-4727-A19F-68071E937F2C}"/>
    <dgm:cxn modelId="{5A9A4678-C76E-43F0-A54C-84614B5DC8D9}" type="presOf" srcId="{3F53A1ED-08B9-46F5-80BB-96123797192F}" destId="{FCEA5294-DB9A-44E1-AE15-7EB1D117A3AD}" srcOrd="0" destOrd="6" presId="urn:microsoft.com/office/officeart/2005/8/layout/hList1"/>
    <dgm:cxn modelId="{5F865173-7F2F-4361-B8B4-488F58A69D4F}" srcId="{6B5AFEC0-3F60-4D9A-8364-F15A25AA5874}" destId="{26B12CBC-3738-412D-ABC5-B3179AE4AC6B}" srcOrd="0" destOrd="0" parTransId="{CBBA9A72-E9DE-4739-8C59-18910EC79726}" sibTransId="{A3B288E2-6F43-4684-9712-917CAF7F0D02}"/>
    <dgm:cxn modelId="{5F9F2218-B892-4700-AD57-5ADFDEAA6444}" type="presOf" srcId="{6584AA78-B72B-4A73-A3B6-4138FEE1839A}" destId="{78E8BA4A-1179-4F8C-9616-9967DDF4A18F}" srcOrd="0" destOrd="0" presId="urn:microsoft.com/office/officeart/2005/8/layout/hList1"/>
    <dgm:cxn modelId="{9EF643F0-A47C-46B0-9B82-74789AF12650}" type="presOf" srcId="{3F29ED08-2059-42EE-ADBC-37E6A4435690}" destId="{BDA09DD6-7EE5-414D-9BF7-4DE000B17F9B}" srcOrd="0" destOrd="0" presId="urn:microsoft.com/office/officeart/2005/8/layout/hList1"/>
    <dgm:cxn modelId="{00350B10-A496-49CF-AE3C-57B574DC7A61}" srcId="{3F29ED08-2059-42EE-ADBC-37E6A4435690}" destId="{6584AA78-B72B-4A73-A3B6-4138FEE1839A}" srcOrd="0" destOrd="0" parTransId="{442EE264-D8A2-423F-9C9D-92F4D4DA9DC9}" sibTransId="{34C80414-A9FB-4BC7-82B4-D9ABF44E448D}"/>
    <dgm:cxn modelId="{503948B5-4631-452B-A02D-9CD39FFE08A4}" type="presOf" srcId="{F7FB2FDD-59A7-4EC9-A649-D753CD9B4194}" destId="{FCEA5294-DB9A-44E1-AE15-7EB1D117A3AD}" srcOrd="0" destOrd="1" presId="urn:microsoft.com/office/officeart/2005/8/layout/hList1"/>
    <dgm:cxn modelId="{2823AC06-BCEA-4F82-92BB-D7682C3E5AAD}" type="presOf" srcId="{01119E37-917B-4EAB-BC88-A820815E7499}" destId="{78E8BA4A-1179-4F8C-9616-9967DDF4A18F}" srcOrd="0" destOrd="4" presId="urn:microsoft.com/office/officeart/2005/8/layout/hList1"/>
    <dgm:cxn modelId="{931D902F-F880-4C31-9871-3C4419BCF89D}" srcId="{A1656866-4AC8-46D0-A98E-DCE1D265D2FB}" destId="{F43ECD64-7B4D-4518-AFED-5B310EE4D918}" srcOrd="2" destOrd="0" parTransId="{54D859BB-AEB4-4D6F-9C6E-9A11C5F81BA0}" sibTransId="{2F526F3B-5526-4077-A5C7-AFEC509A8851}"/>
    <dgm:cxn modelId="{DB5605E0-2178-4740-98DB-D045AED78BCA}" srcId="{4299F141-DC07-46C4-A1CB-525D895A0BEE}" destId="{5BA25B79-1580-4B32-980F-27630E15089D}" srcOrd="2" destOrd="0" parTransId="{F01A0D5A-A72E-4A19-A337-A0FF812C2D69}" sibTransId="{CA8903C7-D22F-4FD6-AAFB-F194AA692DEC}"/>
    <dgm:cxn modelId="{A26CCE50-5DC1-48E9-BAA4-CE1FE43C3B32}" type="presOf" srcId="{F9DC7DA4-6D29-4A41-95B8-A0E6ACF6DCE6}" destId="{78E8BA4A-1179-4F8C-9616-9967DDF4A18F}" srcOrd="0" destOrd="1" presId="urn:microsoft.com/office/officeart/2005/8/layout/hList1"/>
    <dgm:cxn modelId="{801A4A48-B437-4204-BEAB-04E43BFCE20B}" type="presOf" srcId="{6B5AFEC0-3F60-4D9A-8364-F15A25AA5874}" destId="{076CB71D-7816-449E-B535-6D657CA30B58}" srcOrd="0" destOrd="0" presId="urn:microsoft.com/office/officeart/2005/8/layout/hList1"/>
    <dgm:cxn modelId="{947A43E8-AF46-4BF6-BFF2-8A8BE9BD11D6}" type="presOf" srcId="{3F63D695-1F4C-4575-AAEF-A6D6EB00A46A}" destId="{FCEA5294-DB9A-44E1-AE15-7EB1D117A3AD}" srcOrd="0" destOrd="2" presId="urn:microsoft.com/office/officeart/2005/8/layout/hList1"/>
    <dgm:cxn modelId="{5A8C520D-FB4F-4779-A71D-B14224197A2C}" type="presOf" srcId="{63E97577-4648-4116-B9AB-1832415F497D}" destId="{78E8BA4A-1179-4F8C-9616-9967DDF4A18F}" srcOrd="0" destOrd="2" presId="urn:microsoft.com/office/officeart/2005/8/layout/hList1"/>
    <dgm:cxn modelId="{E61D7533-CB66-4F78-8402-94BD7B316E19}" srcId="{A1656866-4AC8-46D0-A98E-DCE1D265D2FB}" destId="{164576DA-1919-465C-B43B-38640B4A8B7F}" srcOrd="1" destOrd="0" parTransId="{3F1D9812-EEC4-4A5B-A4EB-E01BBE1BC7B8}" sibTransId="{3D9DF058-A8BC-4F72-8597-775A0A74A7D5}"/>
    <dgm:cxn modelId="{F538BD94-9B2B-463D-89AE-E65284E5672C}" type="presOf" srcId="{E88C2898-685C-4AE0-AE11-9760FE77044F}" destId="{E7FCC520-EF70-4124-A42A-60DB731BBAD5}" srcOrd="0" destOrd="0" presId="urn:microsoft.com/office/officeart/2005/8/layout/hList1"/>
    <dgm:cxn modelId="{3A1E82A0-4A82-4BD8-9FEA-2996512B6DD5}" type="presOf" srcId="{164576DA-1919-465C-B43B-38640B4A8B7F}" destId="{E7FCC520-EF70-4124-A42A-60DB731BBAD5}" srcOrd="0" destOrd="1" presId="urn:microsoft.com/office/officeart/2005/8/layout/hList1"/>
    <dgm:cxn modelId="{ADC39F3C-5B73-42FE-A48A-ABE282C9711B}" type="presOf" srcId="{F6CF5AEF-4888-420A-B864-36E7635DFC4C}" destId="{FCEA5294-DB9A-44E1-AE15-7EB1D117A3AD}" srcOrd="0" destOrd="4" presId="urn:microsoft.com/office/officeart/2005/8/layout/hList1"/>
    <dgm:cxn modelId="{0BD60858-EE60-40D9-A4AF-E35C1D4C3514}" srcId="{A1656866-4AC8-46D0-A98E-DCE1D265D2FB}" destId="{7965F50E-020C-449A-96D8-455EE925AE00}" srcOrd="3" destOrd="0" parTransId="{2CC813A8-23FB-4304-8564-153DED0589F6}" sibTransId="{9F7694B1-3223-4781-992E-F846C4D13BEF}"/>
    <dgm:cxn modelId="{A1BEFB35-0DA8-4245-901E-EFFCD69772FB}" type="presOf" srcId="{2F916140-8255-47B6-B969-15AC3EF52CB0}" destId="{78E8BA4A-1179-4F8C-9616-9967DDF4A18F}" srcOrd="0" destOrd="3" presId="urn:microsoft.com/office/officeart/2005/8/layout/hList1"/>
    <dgm:cxn modelId="{DBF98BCD-12AD-482B-B163-8DF5C953F00B}" srcId="{6584AA78-B72B-4A73-A3B6-4138FEE1839A}" destId="{63E97577-4648-4116-B9AB-1832415F497D}" srcOrd="1" destOrd="0" parTransId="{1A78B6B6-EF9E-41AD-A4C1-C629E8AD7C4E}" sibTransId="{27E3940D-5D84-4CA1-A2DC-29DAA10781A2}"/>
    <dgm:cxn modelId="{6B89AC7C-7DAC-4E6F-B17F-3C5E11AC165F}" type="presOf" srcId="{26B12CBC-3738-412D-ABC5-B3179AE4AC6B}" destId="{BD4206E7-49C9-4FDB-B567-C0E97C833D5E}" srcOrd="0" destOrd="0" presId="urn:microsoft.com/office/officeart/2005/8/layout/hList1"/>
    <dgm:cxn modelId="{344AEFBB-C197-4B8F-AF23-48DC4B80C786}" srcId="{6584AA78-B72B-4A73-A3B6-4138FEE1839A}" destId="{2F916140-8255-47B6-B969-15AC3EF52CB0}" srcOrd="2" destOrd="0" parTransId="{082C2F08-CA55-49F9-8382-9FC9656A4407}" sibTransId="{4E05D8D5-8434-489D-BBA9-F2B5640439DF}"/>
    <dgm:cxn modelId="{8A7F67E9-05A0-49A0-AD52-26253E72E264}" type="presOf" srcId="{4299F141-DC07-46C4-A1CB-525D895A0BEE}" destId="{FCEA5294-DB9A-44E1-AE15-7EB1D117A3AD}" srcOrd="0" destOrd="0" presId="urn:microsoft.com/office/officeart/2005/8/layout/hList1"/>
    <dgm:cxn modelId="{0CCD4B90-29A6-43E7-90E0-A7336FBE0439}" srcId="{6B5AFEC0-3F60-4D9A-8364-F15A25AA5874}" destId="{3F29ED08-2059-42EE-ADBC-37E6A4435690}" srcOrd="2" destOrd="0" parTransId="{455607C7-CBE6-4481-846F-E2476EBDAC1F}" sibTransId="{FE2C67BD-A9CA-4497-A1B0-A055E6D812DF}"/>
    <dgm:cxn modelId="{FCB38A00-DD82-43FA-BD37-30541AF4BF9B}" type="presOf" srcId="{A1656866-4AC8-46D0-A98E-DCE1D265D2FB}" destId="{4CC09E8F-00BB-4939-8B16-320C42CAD9D9}" srcOrd="0" destOrd="0" presId="urn:microsoft.com/office/officeart/2005/8/layout/hList1"/>
    <dgm:cxn modelId="{3FE4544B-5D30-4165-82E4-3D4C028100BA}" srcId="{6584AA78-B72B-4A73-A3B6-4138FEE1839A}" destId="{01119E37-917B-4EAB-BC88-A820815E7499}" srcOrd="3" destOrd="0" parTransId="{A2FCE6A7-15D4-48CA-8B05-9B73E9BFF91B}" sibTransId="{7CDA7326-F6AB-4B43-A8C4-08B2AE652950}"/>
    <dgm:cxn modelId="{67D25F34-3F40-4714-BEB6-932703C2C38E}" srcId="{4299F141-DC07-46C4-A1CB-525D895A0BEE}" destId="{3F63D695-1F4C-4575-AAEF-A6D6EB00A46A}" srcOrd="1" destOrd="0" parTransId="{B14799F3-F030-4E84-8A65-2E16FE4325DA}" sibTransId="{0425EA21-6150-4B5E-B659-9E4697A41B44}"/>
    <dgm:cxn modelId="{9B88B987-3589-4CB9-88C0-3C3C92F83610}" type="presOf" srcId="{F43ECD64-7B4D-4518-AFED-5B310EE4D918}" destId="{E7FCC520-EF70-4124-A42A-60DB731BBAD5}" srcOrd="0" destOrd="2" presId="urn:microsoft.com/office/officeart/2005/8/layout/hList1"/>
    <dgm:cxn modelId="{F6FB9972-29E0-4ACA-ACB8-3AC76316FEF1}" type="presParOf" srcId="{076CB71D-7816-449E-B535-6D657CA30B58}" destId="{CD0E8C07-BE9D-44D5-B6EB-BA57EC22E90B}" srcOrd="0" destOrd="0" presId="urn:microsoft.com/office/officeart/2005/8/layout/hList1"/>
    <dgm:cxn modelId="{69901544-C446-42C1-9A55-94CB8B44AC3D}" type="presParOf" srcId="{CD0E8C07-BE9D-44D5-B6EB-BA57EC22E90B}" destId="{BD4206E7-49C9-4FDB-B567-C0E97C833D5E}" srcOrd="0" destOrd="0" presId="urn:microsoft.com/office/officeart/2005/8/layout/hList1"/>
    <dgm:cxn modelId="{64A63FA3-0931-4697-B66E-5C41F6408C47}" type="presParOf" srcId="{CD0E8C07-BE9D-44D5-B6EB-BA57EC22E90B}" destId="{FCEA5294-DB9A-44E1-AE15-7EB1D117A3AD}" srcOrd="1" destOrd="0" presId="urn:microsoft.com/office/officeart/2005/8/layout/hList1"/>
    <dgm:cxn modelId="{E9491C5D-34EF-4F09-B3A3-10D434481C71}" type="presParOf" srcId="{076CB71D-7816-449E-B535-6D657CA30B58}" destId="{CD998563-759D-4BAF-8120-C10DC1E51785}" srcOrd="1" destOrd="0" presId="urn:microsoft.com/office/officeart/2005/8/layout/hList1"/>
    <dgm:cxn modelId="{F74532ED-8AC4-4256-98E1-67E126DA1807}" type="presParOf" srcId="{076CB71D-7816-449E-B535-6D657CA30B58}" destId="{F4388838-29C5-4284-B071-110CD749C851}" srcOrd="2" destOrd="0" presId="urn:microsoft.com/office/officeart/2005/8/layout/hList1"/>
    <dgm:cxn modelId="{27445EEC-2999-43AE-8235-0F9EB701608D}" type="presParOf" srcId="{F4388838-29C5-4284-B071-110CD749C851}" destId="{4CC09E8F-00BB-4939-8B16-320C42CAD9D9}" srcOrd="0" destOrd="0" presId="urn:microsoft.com/office/officeart/2005/8/layout/hList1"/>
    <dgm:cxn modelId="{B4BA0FA6-677E-495A-956B-D66A26D5CE65}" type="presParOf" srcId="{F4388838-29C5-4284-B071-110CD749C851}" destId="{E7FCC520-EF70-4124-A42A-60DB731BBAD5}" srcOrd="1" destOrd="0" presId="urn:microsoft.com/office/officeart/2005/8/layout/hList1"/>
    <dgm:cxn modelId="{3512853A-2309-4222-8000-ED069B894DA8}" type="presParOf" srcId="{076CB71D-7816-449E-B535-6D657CA30B58}" destId="{76E7FC40-9F4E-44FE-8FED-B1E236315E42}" srcOrd="3" destOrd="0" presId="urn:microsoft.com/office/officeart/2005/8/layout/hList1"/>
    <dgm:cxn modelId="{372A445D-29BC-4B94-B071-3F8CAD33E59F}" type="presParOf" srcId="{076CB71D-7816-449E-B535-6D657CA30B58}" destId="{59112438-81F7-4A86-8F68-9FFB79FC586E}" srcOrd="4" destOrd="0" presId="urn:microsoft.com/office/officeart/2005/8/layout/hList1"/>
    <dgm:cxn modelId="{A084AB0D-EAF5-4699-8BA3-D0291BEE6041}" type="presParOf" srcId="{59112438-81F7-4A86-8F68-9FFB79FC586E}" destId="{BDA09DD6-7EE5-414D-9BF7-4DE000B17F9B}" srcOrd="0" destOrd="0" presId="urn:microsoft.com/office/officeart/2005/8/layout/hList1"/>
    <dgm:cxn modelId="{F5CF75CC-32C0-4A30-8D63-81C6A52402C1}" type="presParOf" srcId="{59112438-81F7-4A86-8F68-9FFB79FC586E}" destId="{78E8BA4A-1179-4F8C-9616-9967DDF4A18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4206E7-49C9-4FDB-B567-C0E97C833D5E}">
      <dsp:nvSpPr>
        <dsp:cNvPr id="0" name=""/>
        <dsp:cNvSpPr/>
      </dsp:nvSpPr>
      <dsp:spPr>
        <a:xfrm>
          <a:off x="2632" y="103410"/>
          <a:ext cx="2566950" cy="8769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bg1"/>
              </a:solidFill>
            </a:rPr>
            <a:t>Conteúdos educacionais</a:t>
          </a:r>
          <a:endParaRPr lang="pt-BR" sz="2400" kern="1200" dirty="0">
            <a:solidFill>
              <a:schemeClr val="bg1"/>
            </a:solidFill>
          </a:endParaRPr>
        </a:p>
      </dsp:txBody>
      <dsp:txXfrm>
        <a:off x="2632" y="103410"/>
        <a:ext cx="2566950" cy="876911"/>
      </dsp:txXfrm>
    </dsp:sp>
    <dsp:sp modelId="{FCEA5294-DB9A-44E1-AE15-7EB1D117A3AD}">
      <dsp:nvSpPr>
        <dsp:cNvPr id="0" name=""/>
        <dsp:cNvSpPr/>
      </dsp:nvSpPr>
      <dsp:spPr>
        <a:xfrm>
          <a:off x="2632" y="980322"/>
          <a:ext cx="2566950" cy="344222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Web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Multimídia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Realidade aumentada e virtual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eBooks (também enriquecidos)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Móvel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Modelos 3D</a:t>
          </a:r>
        </a:p>
      </dsp:txBody>
      <dsp:txXfrm>
        <a:off x="2632" y="980322"/>
        <a:ext cx="2566950" cy="3442229"/>
      </dsp:txXfrm>
    </dsp:sp>
    <dsp:sp modelId="{4CC09E8F-00BB-4939-8B16-320C42CAD9D9}">
      <dsp:nvSpPr>
        <dsp:cNvPr id="0" name=""/>
        <dsp:cNvSpPr/>
      </dsp:nvSpPr>
      <dsp:spPr>
        <a:xfrm>
          <a:off x="2928955" y="103410"/>
          <a:ext cx="2566950" cy="876911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bg1"/>
              </a:solidFill>
            </a:rPr>
            <a:t>Serviços</a:t>
          </a:r>
          <a:endParaRPr lang="pt-BR" sz="2400" b="1" kern="1200" dirty="0">
            <a:solidFill>
              <a:schemeClr val="bg1"/>
            </a:solidFill>
          </a:endParaRPr>
        </a:p>
      </dsp:txBody>
      <dsp:txXfrm>
        <a:off x="2928955" y="103410"/>
        <a:ext cx="2566950" cy="876911"/>
      </dsp:txXfrm>
    </dsp:sp>
    <dsp:sp modelId="{E7FCC520-EF70-4124-A42A-60DB731BBAD5}">
      <dsp:nvSpPr>
        <dsp:cNvPr id="0" name=""/>
        <dsp:cNvSpPr/>
      </dsp:nvSpPr>
      <dsp:spPr>
        <a:xfrm>
          <a:off x="2928955" y="980322"/>
          <a:ext cx="2566950" cy="3442229"/>
        </a:xfrm>
        <a:prstGeom prst="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8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0" kern="1200" dirty="0" smtClean="0">
              <a:latin typeface="+mn-lt"/>
            </a:rPr>
            <a:t>Produção de conteúdos educacionais personalizados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0" kern="1200" dirty="0" smtClean="0">
              <a:latin typeface="+mn-lt"/>
            </a:rPr>
            <a:t>Conversores Flash para HTML 5</a:t>
          </a:r>
          <a:endParaRPr lang="pt-BR" sz="2000" b="0" kern="1200" dirty="0"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0" kern="1200" dirty="0" smtClean="0">
              <a:latin typeface="+mn-lt"/>
            </a:rPr>
            <a:t>Criação e execução de exercícios interativos (provas)</a:t>
          </a:r>
          <a:endParaRPr lang="pt-BR" sz="2000" b="0" kern="1200" dirty="0">
            <a:latin typeface="+mn-lt"/>
          </a:endParaRPr>
        </a:p>
      </dsp:txBody>
      <dsp:txXfrm>
        <a:off x="2928955" y="980322"/>
        <a:ext cx="2566950" cy="3442229"/>
      </dsp:txXfrm>
    </dsp:sp>
    <dsp:sp modelId="{BDA09DD6-7EE5-414D-9BF7-4DE000B17F9B}">
      <dsp:nvSpPr>
        <dsp:cNvPr id="0" name=""/>
        <dsp:cNvSpPr/>
      </dsp:nvSpPr>
      <dsp:spPr>
        <a:xfrm>
          <a:off x="5855279" y="103410"/>
          <a:ext cx="2566950" cy="876911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i="1" kern="1200" dirty="0" smtClean="0">
              <a:solidFill>
                <a:schemeClr val="bg1"/>
              </a:solidFill>
            </a:rPr>
            <a:t>Softwares</a:t>
          </a:r>
          <a:endParaRPr lang="pt-BR" sz="2400" b="1" kern="1200" dirty="0">
            <a:solidFill>
              <a:schemeClr val="bg1"/>
            </a:solidFill>
          </a:endParaRPr>
        </a:p>
      </dsp:txBody>
      <dsp:txXfrm>
        <a:off x="5855279" y="103410"/>
        <a:ext cx="2566950" cy="876911"/>
      </dsp:txXfrm>
    </dsp:sp>
    <dsp:sp modelId="{78E8BA4A-1179-4F8C-9616-9967DDF4A18F}">
      <dsp:nvSpPr>
        <dsp:cNvPr id="0" name=""/>
        <dsp:cNvSpPr/>
      </dsp:nvSpPr>
      <dsp:spPr>
        <a:xfrm>
          <a:off x="5855279" y="980322"/>
          <a:ext cx="2566950" cy="3442229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b="0" kern="1200" dirty="0" smtClean="0">
              <a:latin typeface="+mn-lt"/>
              <a:cs typeface="+mn-cs"/>
            </a:rPr>
            <a:t>Criação e edição de conteúdo multimídia </a:t>
          </a:r>
          <a:endParaRPr lang="pt-BR" sz="1900" b="0" kern="1200" dirty="0">
            <a:latin typeface="+mn-lt"/>
            <a:cs typeface="+mn-cs"/>
          </a:endParaRP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b="0" kern="1200" dirty="0" smtClean="0">
              <a:latin typeface="+mn-lt"/>
              <a:cs typeface="+mn-cs"/>
            </a:rPr>
            <a:t>Autoria de ebooks</a:t>
          </a:r>
          <a:endParaRPr lang="pt-BR" sz="1900" b="0" kern="1200" dirty="0">
            <a:latin typeface="+mn-lt"/>
            <a:cs typeface="+mn-cs"/>
          </a:endParaRP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b="0" kern="1200" dirty="0" smtClean="0">
              <a:latin typeface="+mn-lt"/>
              <a:cs typeface="+mn-cs"/>
            </a:rPr>
            <a:t>Geração de infográficos</a:t>
          </a:r>
          <a:endParaRPr lang="pt-BR" sz="1900" b="0" kern="1200" dirty="0">
            <a:latin typeface="+mn-lt"/>
            <a:cs typeface="+mn-cs"/>
          </a:endParaRP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b="0" kern="1200" dirty="0" smtClean="0">
              <a:latin typeface="+mn-lt"/>
              <a:cs typeface="+mn-cs"/>
            </a:rPr>
            <a:t>Publicações multiplataforma (</a:t>
          </a:r>
          <a:r>
            <a:rPr lang="pt-BR" sz="1900" b="0" i="1" kern="1200" dirty="0" smtClean="0">
              <a:latin typeface="+mn-lt"/>
              <a:cs typeface="+mn-cs"/>
            </a:rPr>
            <a:t>mobile</a:t>
          </a:r>
          <a:r>
            <a:rPr lang="pt-BR" sz="1900" b="0" kern="1200" dirty="0" smtClean="0">
              <a:latin typeface="+mn-lt"/>
              <a:cs typeface="+mn-cs"/>
            </a:rPr>
            <a:t>, imersiva, </a:t>
          </a:r>
          <a:r>
            <a:rPr lang="pt-BR" sz="1900" b="0" kern="1200" dirty="0" err="1" smtClean="0">
              <a:latin typeface="+mn-lt"/>
              <a:cs typeface="+mn-cs"/>
            </a:rPr>
            <a:t>experencial</a:t>
          </a:r>
          <a:endParaRPr lang="pt-BR" sz="1900" b="0" kern="1200" dirty="0">
            <a:latin typeface="+mn-lt"/>
            <a:cs typeface="+mn-cs"/>
          </a:endParaRPr>
        </a:p>
      </dsp:txBody>
      <dsp:txXfrm>
        <a:off x="5855279" y="980322"/>
        <a:ext cx="2566950" cy="3442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2ECE8-7118-442B-BCCE-8B53977DF54C}" type="datetimeFigureOut">
              <a:rPr lang="pt-BR" smtClean="0"/>
              <a:t>09/10/2014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80CF6-EC2F-4EDE-B23D-1FCA63408EBF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ymmA-_2Em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tisc.com.br/ensino/realidade-aumentada-no-senaisc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64931">
              <a:defRPr/>
            </a:pPr>
            <a:r>
              <a:rPr lang="pt-BR" dirty="0" smtClean="0"/>
              <a:t>Editora Moderna faz:</a:t>
            </a:r>
            <a:r>
              <a:rPr lang="pt-BR" baseline="0" dirty="0" smtClean="0"/>
              <a:t> </a:t>
            </a:r>
            <a:r>
              <a:rPr lang="pt-BR" dirty="0" smtClean="0">
                <a:hlinkClick r:id="rId3"/>
              </a:rPr>
              <a:t>http://www.youtube.com/watch?v=vymmA-_2Emg</a:t>
            </a:r>
            <a:endParaRPr lang="pt-BR" dirty="0" smtClean="0"/>
          </a:p>
          <a:p>
            <a:r>
              <a:rPr lang="pt-BR" dirty="0" smtClean="0"/>
              <a:t>Senai-SC (Tubarão) faz: </a:t>
            </a:r>
            <a:r>
              <a:rPr lang="pt-BR" dirty="0" smtClean="0">
                <a:hlinkClick r:id="rId4"/>
              </a:rPr>
              <a:t>http://tisc.com.br/ensino/realidade-aumentada-no-senaisc/</a:t>
            </a:r>
            <a:r>
              <a:rPr lang="pt-BR" dirty="0" smtClean="0"/>
              <a:t>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AF602-2BFF-4E6C-B0BA-537FF95EFED0}" type="slidenum">
              <a:rPr lang="pt-BR" smtClean="0"/>
              <a:pPr/>
              <a:t>8</a:t>
            </a:fld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80CF6-EC2F-4EDE-B23D-1FCA63408EBF}" type="slidenum">
              <a:rPr lang="pt-BR" smtClean="0"/>
              <a:t>12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pPr/>
              <a:t>09/10/2014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1238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pPr/>
              <a:t>09/10/2014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1287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pPr/>
              <a:t>09/10/2014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9613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pPr/>
              <a:t>09/10/2014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6577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pPr/>
              <a:t>09/10/2014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896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pPr/>
              <a:t>09/10/2014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0180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pPr/>
              <a:t>09/10/2014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3011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pPr/>
              <a:t>09/10/2014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6676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pPr/>
              <a:t>09/10/2014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6243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pPr/>
              <a:t>09/10/2014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3186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pPr/>
              <a:t>09/10/2014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6773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62163-D964-4533-A077-82F3DBEC00A3}" type="datetimeFigureOut">
              <a:rPr lang="pt-BR" smtClean="0"/>
              <a:pPr/>
              <a:t>09/10/2014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195DE-68E4-4D32-A621-71D7671D77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9928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etextbook-standard.info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</a:pP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5800" y="2440905"/>
            <a:ext cx="7772400" cy="1470025"/>
          </a:xfrm>
        </p:spPr>
        <p:txBody>
          <a:bodyPr>
            <a:normAutofit fontScale="90000"/>
          </a:bodyPr>
          <a:lstStyle/>
          <a:p>
            <a:pPr lvl="0"/>
            <a:r>
              <a:rPr lang="pt-BR" dirty="0" smtClean="0"/>
              <a:t>Contribuições do mundo editorial para a produção de conteúdos impressos e digitais </a:t>
            </a:r>
            <a:endParaRPr lang="pt-BR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1371600" y="4196680"/>
            <a:ext cx="6400800" cy="1752600"/>
          </a:xfrm>
        </p:spPr>
        <p:txBody>
          <a:bodyPr/>
          <a:lstStyle/>
          <a:p>
            <a:endParaRPr lang="pt-BR" dirty="0" smtClean="0"/>
          </a:p>
          <a:p>
            <a:r>
              <a:rPr lang="pt-BR" dirty="0" smtClean="0"/>
              <a:t>Andrea Filatro</a:t>
            </a:r>
          </a:p>
        </p:txBody>
      </p:sp>
    </p:spTree>
    <p:extLst>
      <p:ext uri="{BB962C8B-B14F-4D97-AF65-F5344CB8AC3E}">
        <p14:creationId xmlns:p14="http://schemas.microsoft.com/office/powerpoint/2010/main" xmlns="" val="32816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 smtClean="0"/>
              <a:t>Ausências </a:t>
            </a:r>
            <a:r>
              <a:rPr lang="pt-BR" dirty="0" smtClean="0"/>
              <a:t>...</a:t>
            </a:r>
            <a:endParaRPr lang="pt-BR" dirty="0" smtClean="0"/>
          </a:p>
        </p:txBody>
      </p:sp>
      <p:sp>
        <p:nvSpPr>
          <p:cNvPr id="19459" name="Espaço Reservado para Conteúdo 2"/>
          <p:cNvSpPr>
            <a:spLocks noGrp="1"/>
          </p:cNvSpPr>
          <p:nvPr>
            <p:ph idx="1"/>
          </p:nvPr>
        </p:nvSpPr>
        <p:spPr>
          <a:xfrm>
            <a:off x="0" y="2332037"/>
            <a:ext cx="7355160" cy="4525963"/>
          </a:xfrm>
        </p:spPr>
        <p:txBody>
          <a:bodyPr>
            <a:normAutofit/>
          </a:bodyPr>
          <a:lstStyle/>
          <a:p>
            <a:pPr lvl="2"/>
            <a:r>
              <a:rPr lang="pt-BR" sz="2800" i="1" dirty="0" err="1" smtClean="0"/>
              <a:t>Self</a:t>
            </a:r>
            <a:r>
              <a:rPr lang="pt-BR" sz="2800" i="1" dirty="0" smtClean="0"/>
              <a:t> </a:t>
            </a:r>
            <a:r>
              <a:rPr lang="pt-BR" sz="2800" i="1" dirty="0" err="1" smtClean="0"/>
              <a:t>publishing</a:t>
            </a:r>
            <a:endParaRPr lang="pt-BR" sz="2800" i="1" dirty="0" smtClean="0"/>
          </a:p>
          <a:p>
            <a:pPr lvl="2"/>
            <a:r>
              <a:rPr lang="pt-BR" sz="2800" dirty="0" smtClean="0"/>
              <a:t>Educação </a:t>
            </a:r>
            <a:r>
              <a:rPr lang="pt-BR" sz="2800" dirty="0" smtClean="0"/>
              <a:t>a distância</a:t>
            </a:r>
          </a:p>
          <a:p>
            <a:pPr lvl="2"/>
            <a:r>
              <a:rPr lang="pt-BR" sz="2800" dirty="0" smtClean="0"/>
              <a:t>Visão colaborativa da aprendizagem</a:t>
            </a:r>
          </a:p>
          <a:p>
            <a:pPr lvl="2"/>
            <a:r>
              <a:rPr lang="pt-BR" sz="2800" dirty="0" err="1" smtClean="0"/>
              <a:t>MOOCs</a:t>
            </a:r>
            <a:r>
              <a:rPr lang="pt-BR" sz="2800" dirty="0" smtClean="0"/>
              <a:t> </a:t>
            </a:r>
          </a:p>
        </p:txBody>
      </p:sp>
      <p:sp>
        <p:nvSpPr>
          <p:cNvPr id="4" name="Retângulo 3"/>
          <p:cNvSpPr/>
          <p:nvPr/>
        </p:nvSpPr>
        <p:spPr>
          <a:xfrm>
            <a:off x="2699792" y="6423719"/>
            <a:ext cx="3930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(Frankfurt, 9 a 13/out/2013)</a:t>
            </a:r>
            <a:endParaRPr lang="pt-B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Conteúdos educacionais</a:t>
            </a:r>
          </a:p>
          <a:p>
            <a:pPr lvl="1"/>
            <a:r>
              <a:rPr lang="pt-BR" dirty="0" smtClean="0"/>
              <a:t>Especificidades</a:t>
            </a:r>
          </a:p>
          <a:p>
            <a:pPr lvl="1"/>
            <a:r>
              <a:rPr lang="pt-BR" dirty="0" smtClean="0"/>
              <a:t>Texto científico, texto didático, texto literário</a:t>
            </a:r>
          </a:p>
          <a:p>
            <a:r>
              <a:rPr lang="pt-BR" dirty="0" smtClean="0"/>
              <a:t>Direitos autorais</a:t>
            </a:r>
          </a:p>
          <a:p>
            <a:pPr lvl="1"/>
            <a:r>
              <a:rPr lang="pt-BR" dirty="0" smtClean="0"/>
              <a:t>Autoria de conteúdos impressos x conteúdos digitais</a:t>
            </a:r>
          </a:p>
          <a:p>
            <a:pPr lvl="1"/>
            <a:r>
              <a:rPr lang="pt-BR" dirty="0" smtClean="0"/>
              <a:t>A formação do autor</a:t>
            </a:r>
          </a:p>
          <a:p>
            <a:r>
              <a:rPr lang="pt-BR" dirty="0" smtClean="0"/>
              <a:t>Processo de produção</a:t>
            </a:r>
          </a:p>
          <a:p>
            <a:pPr lvl="1"/>
            <a:r>
              <a:rPr lang="pt-BR" dirty="0" smtClean="0"/>
              <a:t>Integração no fluxo de produção de materiais impressos e digitais</a:t>
            </a:r>
          </a:p>
          <a:p>
            <a:pPr lvl="1"/>
            <a:r>
              <a:rPr lang="pt-BR" dirty="0" smtClean="0"/>
              <a:t>Granularidade, combinação (trilhas) e reusabilidade</a:t>
            </a:r>
          </a:p>
          <a:p>
            <a:pPr lvl="1"/>
            <a:r>
              <a:rPr lang="pt-BR" dirty="0" smtClean="0"/>
              <a:t>Composição e gestão de equipes</a:t>
            </a:r>
          </a:p>
          <a:p>
            <a:pPr lvl="1"/>
            <a:r>
              <a:rPr lang="pt-BR" dirty="0" smtClean="0"/>
              <a:t>Ferramentas utilizadas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95536" y="1599758"/>
            <a:ext cx="86409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 smtClean="0"/>
              <a:t>D</a:t>
            </a:r>
          </a:p>
          <a:p>
            <a:endParaRPr lang="pt-BR" sz="2600" dirty="0" smtClean="0"/>
          </a:p>
          <a:p>
            <a:r>
              <a:rPr lang="pt-BR" sz="2600" dirty="0" smtClean="0"/>
              <a:t>E</a:t>
            </a:r>
          </a:p>
          <a:p>
            <a:endParaRPr lang="pt-BR" sz="2600" dirty="0" smtClean="0"/>
          </a:p>
          <a:p>
            <a:r>
              <a:rPr lang="pt-BR" sz="2600" dirty="0" smtClean="0"/>
              <a:t>B</a:t>
            </a:r>
          </a:p>
          <a:p>
            <a:endParaRPr lang="pt-BR" sz="2600" dirty="0" smtClean="0"/>
          </a:p>
          <a:p>
            <a:r>
              <a:rPr lang="pt-BR" sz="2600" dirty="0" smtClean="0"/>
              <a:t>A</a:t>
            </a:r>
          </a:p>
          <a:p>
            <a:endParaRPr lang="pt-BR" sz="2600" dirty="0" smtClean="0"/>
          </a:p>
          <a:p>
            <a:r>
              <a:rPr lang="pt-BR" sz="2600" dirty="0" smtClean="0"/>
              <a:t>T</a:t>
            </a:r>
          </a:p>
          <a:p>
            <a:endParaRPr lang="pt-BR" sz="2600" dirty="0" smtClean="0"/>
          </a:p>
          <a:p>
            <a:r>
              <a:rPr lang="pt-BR" sz="2600" dirty="0" smtClean="0"/>
              <a:t>E</a:t>
            </a:r>
            <a:endParaRPr lang="pt-B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24544" y="3140968"/>
            <a:ext cx="8229600" cy="1143000"/>
          </a:xfrm>
        </p:spPr>
        <p:txBody>
          <a:bodyPr/>
          <a:lstStyle/>
          <a:p>
            <a:r>
              <a:rPr lang="pt-BR" dirty="0" smtClean="0"/>
              <a:t>Lições do passado e do futuro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23928" y="1600200"/>
            <a:ext cx="4762872" cy="4525963"/>
          </a:xfrm>
        </p:spPr>
        <p:txBody>
          <a:bodyPr/>
          <a:lstStyle/>
          <a:p>
            <a:endParaRPr lang="pt-BR" dirty="0" smtClean="0"/>
          </a:p>
          <a:p>
            <a:r>
              <a:rPr lang="pt-BR" dirty="0" smtClean="0"/>
              <a:t>O que a tradição ensina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O que </a:t>
            </a:r>
            <a:r>
              <a:rPr lang="pt-BR" dirty="0" smtClean="0"/>
              <a:t>a inovação </a:t>
            </a:r>
            <a:r>
              <a:rPr lang="pt-BR" dirty="0" smtClean="0"/>
              <a:t>instiga</a:t>
            </a:r>
            <a:r>
              <a:rPr lang="pt-BR" dirty="0" smtClean="0"/>
              <a:t> 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Proposta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metodologia de produção de livros impressos e a revolução </a:t>
            </a:r>
            <a:r>
              <a:rPr lang="pt-BR" dirty="0" smtClean="0"/>
              <a:t>digital</a:t>
            </a:r>
          </a:p>
          <a:p>
            <a:r>
              <a:rPr lang="pt-BR" dirty="0" smtClean="0"/>
              <a:t>Autoria</a:t>
            </a:r>
            <a:r>
              <a:rPr lang="pt-BR" dirty="0" smtClean="0"/>
              <a:t>, roteirização e produção de </a:t>
            </a:r>
            <a:r>
              <a:rPr lang="pt-BR" dirty="0" smtClean="0"/>
              <a:t>mídias</a:t>
            </a:r>
          </a:p>
          <a:p>
            <a:r>
              <a:rPr lang="pt-BR" dirty="0" smtClean="0"/>
              <a:t>Especialização </a:t>
            </a:r>
            <a:r>
              <a:rPr lang="pt-BR" dirty="0" smtClean="0"/>
              <a:t>de papéis e produção </a:t>
            </a:r>
            <a:r>
              <a:rPr lang="pt-BR" dirty="0" smtClean="0"/>
              <a:t>colaborativa</a:t>
            </a:r>
          </a:p>
          <a:p>
            <a:r>
              <a:rPr lang="pt-BR" dirty="0" smtClean="0"/>
              <a:t>Lições </a:t>
            </a:r>
            <a:r>
              <a:rPr lang="pt-BR" dirty="0" smtClean="0"/>
              <a:t>do passado e do futuro: o que a </a:t>
            </a:r>
            <a:r>
              <a:rPr lang="pt-BR" dirty="0" smtClean="0"/>
              <a:t>tradição </a:t>
            </a:r>
            <a:r>
              <a:rPr lang="pt-BR" dirty="0" smtClean="0"/>
              <a:t>ensina, o que a inovação </a:t>
            </a:r>
            <a:r>
              <a:rPr lang="pt-BR" dirty="0" smtClean="0"/>
              <a:t>instiga</a:t>
            </a:r>
            <a:r>
              <a:rPr lang="pt-BR" dirty="0" smtClean="0"/>
              <a:t> 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err="1" smtClean="0"/>
              <a:t>Falando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internacionalização</a:t>
            </a:r>
            <a:r>
              <a:rPr lang="en-US" dirty="0" smtClean="0"/>
              <a:t>…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699792" y="6423719"/>
            <a:ext cx="3930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(Frankfurt, 9 a 13/out/2013)</a:t>
            </a:r>
            <a:endParaRPr lang="pt-BR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633695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 smtClean="0"/>
              <a:t>Proliferação de dispositivos</a:t>
            </a:r>
          </a:p>
        </p:txBody>
      </p:sp>
      <p:sp>
        <p:nvSpPr>
          <p:cNvPr id="20485" name="Retângulo 4"/>
          <p:cNvSpPr>
            <a:spLocks noChangeArrowheads="1"/>
          </p:cNvSpPr>
          <p:nvPr/>
        </p:nvSpPr>
        <p:spPr bwMode="auto">
          <a:xfrm>
            <a:off x="467544" y="1484784"/>
            <a:ext cx="86764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i="1" dirty="0" smtClean="0">
                <a:solidFill>
                  <a:schemeClr val="accent2"/>
                </a:solidFill>
              </a:rPr>
              <a:t>S</a:t>
            </a:r>
            <a:r>
              <a:rPr lang="pt-BR" sz="2400" b="0" i="1" dirty="0" smtClean="0">
                <a:solidFill>
                  <a:schemeClr val="accent2"/>
                </a:solidFill>
              </a:rPr>
              <a:t>martphones</a:t>
            </a:r>
            <a:r>
              <a:rPr lang="pt-BR" sz="2400" b="0" i="1" dirty="0">
                <a:solidFill>
                  <a:schemeClr val="accent2"/>
                </a:solidFill>
              </a:rPr>
              <a:t>, tablets, notebooks</a:t>
            </a:r>
            <a:r>
              <a:rPr lang="pt-BR" sz="2400" b="0" dirty="0">
                <a:solidFill>
                  <a:schemeClr val="accent2"/>
                </a:solidFill>
              </a:rPr>
              <a:t>,  </a:t>
            </a:r>
            <a:r>
              <a:rPr lang="pt-BR" sz="2400" b="0" i="1" dirty="0">
                <a:solidFill>
                  <a:schemeClr val="accent2"/>
                </a:solidFill>
              </a:rPr>
              <a:t>netbooks, desktops</a:t>
            </a:r>
            <a:r>
              <a:rPr lang="pt-BR" sz="2400" b="0" dirty="0">
                <a:solidFill>
                  <a:schemeClr val="accent2"/>
                </a:solidFill>
              </a:rPr>
              <a:t>, </a:t>
            </a:r>
            <a:r>
              <a:rPr lang="pt-BR" sz="2400" b="0" dirty="0" smtClean="0">
                <a:solidFill>
                  <a:schemeClr val="accent2"/>
                </a:solidFill>
              </a:rPr>
              <a:t/>
            </a:r>
            <a:br>
              <a:rPr lang="pt-BR" sz="2400" b="0" dirty="0" smtClean="0">
                <a:solidFill>
                  <a:schemeClr val="accent2"/>
                </a:solidFill>
              </a:rPr>
            </a:br>
            <a:r>
              <a:rPr lang="pt-BR" sz="2400" b="0" dirty="0" smtClean="0">
                <a:solidFill>
                  <a:schemeClr val="accent2"/>
                </a:solidFill>
              </a:rPr>
              <a:t>TVs </a:t>
            </a:r>
            <a:r>
              <a:rPr lang="pt-BR" sz="2400" b="0" dirty="0">
                <a:solidFill>
                  <a:schemeClr val="accent2"/>
                </a:solidFill>
              </a:rPr>
              <a:t>e consoles de videogame</a:t>
            </a:r>
          </a:p>
        </p:txBody>
      </p:sp>
      <p:sp>
        <p:nvSpPr>
          <p:cNvPr id="7" name="Retângulo 6"/>
          <p:cNvSpPr/>
          <p:nvPr/>
        </p:nvSpPr>
        <p:spPr>
          <a:xfrm>
            <a:off x="2699792" y="6423719"/>
            <a:ext cx="3930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(Frankfurt, 9 a 13/out/2013)</a:t>
            </a:r>
            <a:endParaRPr lang="pt-B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Novos </a:t>
            </a:r>
            <a:r>
              <a:rPr lang="pt-BR" i="1" dirty="0" smtClean="0"/>
              <a:t>players </a:t>
            </a:r>
            <a:r>
              <a:rPr lang="pt-BR" dirty="0" smtClean="0"/>
              <a:t>(fornecedores)</a:t>
            </a:r>
            <a:r>
              <a:rPr lang="pt-BR" i="1" dirty="0" smtClean="0"/>
              <a:t> </a:t>
            </a:r>
            <a:endParaRPr lang="pt-BR" i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68313" y="1268760"/>
          <a:ext cx="842486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47056" y="5877297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600" dirty="0" smtClean="0">
                <a:solidFill>
                  <a:srgbClr val="C00000"/>
                </a:solidFill>
              </a:rPr>
              <a:t>(currículo internacional)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023320" y="5877297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600" dirty="0" smtClean="0">
                <a:solidFill>
                  <a:schemeClr val="bg2">
                    <a:lumMod val="25000"/>
                  </a:schemeClr>
                </a:solidFill>
              </a:rPr>
              <a:t>(mundial, multilíngue 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300192" y="5877297"/>
            <a:ext cx="2843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</a:rPr>
              <a:t>(p/ editores e 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</a:rPr>
              <a:t>educadores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pt-BR" sz="16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699792" y="6423719"/>
            <a:ext cx="3930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(Frankfurt, 9 a 13/out/2013)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4206E7-49C9-4FDB-B567-C0E97C833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BD4206E7-49C9-4FDB-B567-C0E97C833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EA5294-DB9A-44E1-AE15-7EB1D117A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FCEA5294-DB9A-44E1-AE15-7EB1D117A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C09E8F-00BB-4939-8B16-320C42CAD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4CC09E8F-00BB-4939-8B16-320C42CAD9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FCC520-EF70-4124-A42A-60DB731BB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E7FCC520-EF70-4124-A42A-60DB731BB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A09DD6-7EE5-414D-9BF7-4DE000B17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BDA09DD6-7EE5-414D-9BF7-4DE000B17F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E8BA4A-1179-4F8C-9616-9967DDF4A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78E8BA4A-1179-4F8C-9616-9967DDF4A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dirty="0" smtClean="0"/>
              <a:t>Modelos de </a:t>
            </a:r>
            <a:r>
              <a:rPr lang="pt-BR" dirty="0" smtClean="0"/>
              <a:t>negócios (fornecedores </a:t>
            </a:r>
            <a:r>
              <a:rPr lang="pt-BR" dirty="0" smtClean="0">
                <a:sym typeface="Wingdings" pitchFamily="2" charset="2"/>
              </a:rPr>
              <a:t>de soluções e produtores de conteúdo)</a:t>
            </a:r>
            <a:endParaRPr lang="pt-BR" dirty="0" smtClean="0"/>
          </a:p>
        </p:txBody>
      </p:sp>
      <p:sp>
        <p:nvSpPr>
          <p:cNvPr id="17411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/>
          <a:lstStyle/>
          <a:p>
            <a:pPr algn="l"/>
            <a:r>
              <a:rPr lang="pt-BR" dirty="0" smtClean="0"/>
              <a:t>Soluções </a:t>
            </a:r>
            <a:r>
              <a:rPr lang="pt-BR" i="1" dirty="0" err="1" smtClean="0"/>
              <a:t>turnkey</a:t>
            </a:r>
            <a:r>
              <a:rPr lang="pt-BR" i="1" dirty="0" smtClean="0"/>
              <a:t/>
            </a:r>
            <a:br>
              <a:rPr lang="pt-BR" i="1" dirty="0" smtClean="0"/>
            </a:br>
            <a:r>
              <a:rPr lang="pt-BR" dirty="0" smtClean="0"/>
              <a:t>(“porteira fechada”)</a:t>
            </a:r>
            <a:endParaRPr lang="pt-BR" dirty="0" smtClean="0"/>
          </a:p>
          <a:p>
            <a:pPr algn="l"/>
            <a:r>
              <a:rPr lang="pt-BR" dirty="0" smtClean="0">
                <a:sym typeface="Wingdings" pitchFamily="2" charset="2"/>
              </a:rPr>
              <a:t>Terceirização de etapas </a:t>
            </a:r>
            <a:r>
              <a:rPr lang="pt-BR" dirty="0" smtClean="0"/>
              <a:t> </a:t>
            </a:r>
          </a:p>
          <a:p>
            <a:pPr algn="l"/>
            <a:r>
              <a:rPr lang="pt-BR" dirty="0" smtClean="0"/>
              <a:t>SaaS: Software As A Service</a:t>
            </a:r>
          </a:p>
          <a:p>
            <a:pPr algn="l"/>
            <a:r>
              <a:rPr lang="pt-BR" dirty="0" smtClean="0"/>
              <a:t>Licenciamento tradicional de ferramentas para uso por equipes internas</a:t>
            </a:r>
          </a:p>
          <a:p>
            <a:pPr algn="l"/>
            <a:endParaRPr lang="pt-BR" dirty="0" smtClean="0"/>
          </a:p>
        </p:txBody>
      </p:sp>
      <p:sp>
        <p:nvSpPr>
          <p:cNvPr id="5" name="Retângulo 4"/>
          <p:cNvSpPr/>
          <p:nvPr/>
        </p:nvSpPr>
        <p:spPr>
          <a:xfrm>
            <a:off x="2699792" y="6423719"/>
            <a:ext cx="3930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(Frankfurt, 9 a 13/out/2013)</a:t>
            </a:r>
            <a:endParaRPr lang="pt-B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 smtClean="0"/>
              <a:t>Integração de sistemas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1556792"/>
            <a:ext cx="3131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accent2"/>
                </a:solidFill>
              </a:rPr>
              <a:t>Plataforma de publicação integrada</a:t>
            </a:r>
            <a:r>
              <a:rPr lang="pt-BR" dirty="0" smtClean="0"/>
              <a:t>: gerenciamento de originais, criação e validação de ilustrações, revisão colaborativa; edição, composição, transformação multiformato e enriquecimento de mídia</a:t>
            </a:r>
          </a:p>
        </p:txBody>
      </p:sp>
      <p:sp>
        <p:nvSpPr>
          <p:cNvPr id="6" name="Retângulo 5"/>
          <p:cNvSpPr/>
          <p:nvPr/>
        </p:nvSpPr>
        <p:spPr>
          <a:xfrm>
            <a:off x="5471592" y="1196752"/>
            <a:ext cx="3672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accent2"/>
                </a:solidFill>
              </a:rPr>
              <a:t>Fluxo de produção e disponibilização</a:t>
            </a:r>
            <a:r>
              <a:rPr lang="pt-BR" dirty="0" smtClean="0"/>
              <a:t>: repositórios e bibliotecas, marketing, </a:t>
            </a:r>
            <a:r>
              <a:rPr lang="pt-BR" i="1" dirty="0" smtClean="0"/>
              <a:t>e-commerce</a:t>
            </a:r>
            <a:r>
              <a:rPr lang="pt-BR" dirty="0" smtClean="0"/>
              <a:t>, entrega multiplataforma e multiformato, controle de direitos autorais)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5380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solidFill>
                  <a:schemeClr val="accent2"/>
                </a:solidFill>
              </a:rPr>
              <a:t>Educação </a:t>
            </a:r>
            <a:r>
              <a:rPr lang="pt-BR" b="1" i="1" dirty="0" smtClean="0">
                <a:solidFill>
                  <a:schemeClr val="accent2"/>
                </a:solidFill>
              </a:rPr>
              <a:t>on-line</a:t>
            </a:r>
            <a:r>
              <a:rPr lang="pt-BR" dirty="0" smtClean="0"/>
              <a:t>: gerenciamento de usuários e dados de usuários, gerenciamento de testes e avaliações, integração de LDs e recursos do professor, rastreamento de desempenho  e </a:t>
            </a:r>
            <a:r>
              <a:rPr lang="pt-BR" i="1" dirty="0" err="1" smtClean="0"/>
              <a:t>learning</a:t>
            </a:r>
            <a:r>
              <a:rPr lang="pt-BR" i="1" dirty="0" smtClean="0"/>
              <a:t> </a:t>
            </a:r>
            <a:r>
              <a:rPr lang="pt-BR" i="1" dirty="0" err="1" smtClean="0"/>
              <a:t>analytics</a:t>
            </a:r>
            <a:endParaRPr lang="pt-BR" i="1" dirty="0" smtClean="0"/>
          </a:p>
        </p:txBody>
      </p:sp>
      <p:sp>
        <p:nvSpPr>
          <p:cNvPr id="8" name="Retângulo 7"/>
          <p:cNvSpPr/>
          <p:nvPr/>
        </p:nvSpPr>
        <p:spPr>
          <a:xfrm>
            <a:off x="5436096" y="6396335"/>
            <a:ext cx="3930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(Frankfurt, 9 a 13/out/2013)</a:t>
            </a:r>
            <a:endParaRPr lang="pt-B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67544" y="1628800"/>
            <a:ext cx="8424936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Realidade aumentada integrada a LD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Destaque</a:t>
            </a:r>
            <a:r>
              <a:rPr lang="pt-BR" dirty="0" smtClean="0"/>
              <a:t>s...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00609" y="2326184"/>
            <a:ext cx="6850673" cy="539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355976" y="2305009"/>
            <a:ext cx="3528392" cy="5372463"/>
          </a:xfrm>
          <a:noFill/>
        </p:spPr>
      </p:pic>
      <p:sp>
        <p:nvSpPr>
          <p:cNvPr id="6" name="Retângulo 5"/>
          <p:cNvSpPr/>
          <p:nvPr/>
        </p:nvSpPr>
        <p:spPr>
          <a:xfrm>
            <a:off x="7884368" y="2276872"/>
            <a:ext cx="1259632" cy="544522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900608" y="6688360"/>
            <a:ext cx="10044608" cy="7730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483768" y="6957392"/>
            <a:ext cx="3706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(Frankfurt, 9 a 13/out/2013)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 smtClean="0"/>
              <a:t>Destaques</a:t>
            </a:r>
            <a:r>
              <a:rPr lang="pt-BR" dirty="0" smtClean="0"/>
              <a:t>...</a:t>
            </a:r>
            <a:endParaRPr lang="pt-BR" dirty="0" smtClean="0"/>
          </a:p>
        </p:txBody>
      </p:sp>
      <p:sp>
        <p:nvSpPr>
          <p:cNvPr id="5120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s-ES" dirty="0" smtClean="0">
                <a:solidFill>
                  <a:schemeClr val="accent2"/>
                </a:solidFill>
                <a:latin typeface="Calibri" pitchFamily="34" charset="0"/>
              </a:rPr>
              <a:t>Padrão internacional para livros didáticos </a:t>
            </a:r>
            <a:br>
              <a:rPr lang="es-ES" dirty="0" smtClean="0">
                <a:solidFill>
                  <a:schemeClr val="accent2"/>
                </a:solidFill>
                <a:latin typeface="Calibri" pitchFamily="34" charset="0"/>
              </a:rPr>
            </a:br>
            <a:r>
              <a:rPr lang="es-ES" dirty="0" smtClean="0">
                <a:latin typeface="Calibri" pitchFamily="34" charset="0"/>
              </a:rPr>
              <a:t>(em construção): padrões existentes para eBooks, com o acréscimo de características exigidas para uso em educação</a:t>
            </a:r>
            <a:endParaRPr lang="pt-BR" dirty="0" smtClean="0"/>
          </a:p>
        </p:txBody>
      </p:sp>
      <p:pic>
        <p:nvPicPr>
          <p:cNvPr id="48131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933056"/>
            <a:ext cx="7200800" cy="2414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Retângulo 4"/>
          <p:cNvSpPr/>
          <p:nvPr/>
        </p:nvSpPr>
        <p:spPr>
          <a:xfrm>
            <a:off x="2699792" y="6423719"/>
            <a:ext cx="3930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(Frankfurt, 9 a 13/out/2013)</a:t>
            </a:r>
            <a:endParaRPr lang="pt-B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487&quot;&gt;&lt;/object&gt;&lt;object type=&quot;2&quot; unique_id=&quot;10488&quot;&gt;&lt;object type=&quot;3&quot; unique_id=&quot;10489&quot;&gt;&lt;property id=&quot;20148&quot; value=&quot;5&quot;/&gt;&lt;property id=&quot;20300&quot; value=&quot;Slide 1 - &amp;quot;Contribuições do mundo editorial para a produção de conteúdos impressos e digitais &amp;quot;&quot;/&gt;&lt;property id=&quot;20307&quot; value=&quot;256&quot;/&gt;&lt;/object&gt;&lt;object type=&quot;3&quot; unique_id=&quot;10493&quot;&gt;&lt;property id=&quot;20148&quot; value=&quot;5&quot;/&gt;&lt;property id=&quot;20300&quot; value=&quot;Slide 4 - &amp;quot;Proliferação de dispositivos&amp;quot;&quot;/&gt;&lt;property id=&quot;20307&quot; value=&quot;260&quot;/&gt;&lt;/object&gt;&lt;object type=&quot;3&quot; unique_id=&quot;10495&quot;&gt;&lt;property id=&quot;20148&quot; value=&quot;5&quot;/&gt;&lt;property id=&quot;20300&quot; value=&quot;Slide 6 - &amp;quot;Modelos de negócios (fornecedores de soluções e produtores de conteúdo)&amp;quot;&quot;/&gt;&lt;property id=&quot;20307&quot; value=&quot;262&quot;/&gt;&lt;/object&gt;&lt;object type=&quot;3&quot; unique_id=&quot;10496&quot;&gt;&lt;property id=&quot;20148&quot; value=&quot;5&quot;/&gt;&lt;property id=&quot;20300&quot; value=&quot;Slide 7 - &amp;quot;Integração de sistemas&amp;quot;&quot;/&gt;&lt;property id=&quot;20307&quot; value=&quot;263&quot;/&gt;&lt;/object&gt;&lt;object type=&quot;3&quot; unique_id=&quot;10497&quot;&gt;&lt;property id=&quot;20148&quot; value=&quot;5&quot;/&gt;&lt;property id=&quot;20300&quot; value=&quot;Slide 8 - &amp;quot;Destaques...&amp;quot;&quot;/&gt;&lt;property id=&quot;20307&quot; value=&quot;264&quot;/&gt;&lt;/object&gt;&lt;object type=&quot;3&quot; unique_id=&quot;10499&quot;&gt;&lt;property id=&quot;20148&quot; value=&quot;5&quot;/&gt;&lt;property id=&quot;20300&quot; value=&quot;Slide 9 - &amp;quot;Destaques...&amp;quot;&quot;/&gt;&lt;property id=&quot;20307&quot; value=&quot;266&quot;/&gt;&lt;/object&gt;&lt;object type=&quot;3&quot; unique_id=&quot;10724&quot;&gt;&lt;property id=&quot;20148&quot; value=&quot;5&quot;/&gt;&lt;property id=&quot;20300&quot; value=&quot;Slide 3 - &amp;quot;Falando em internacionalização…&amp;quot;&quot;/&gt;&lt;property id=&quot;20307&quot; value=&quot;274&quot;/&gt;&lt;/object&gt;&lt;object type=&quot;3&quot; unique_id=&quot;10907&quot;&gt;&lt;property id=&quot;20148&quot; value=&quot;5&quot;/&gt;&lt;property id=&quot;20300&quot; value=&quot;Slide 2 - &amp;quot;Proposta&amp;quot;&quot;/&gt;&lt;property id=&quot;20307&quot; value=&quot;279&quot;/&gt;&lt;/object&gt;&lt;object type=&quot;3&quot; unique_id=&quot;10908&quot;&gt;&lt;property id=&quot;20148&quot; value=&quot;5&quot;/&gt;&lt;property id=&quot;20300&quot; value=&quot;Slide 5 - &amp;quot;Novos players (fornecedores) &amp;quot;&quot;/&gt;&lt;property id=&quot;20307&quot; value=&quot;276&quot;/&gt;&lt;/object&gt;&lt;object type=&quot;3&quot; unique_id=&quot;10909&quot;&gt;&lt;property id=&quot;20148&quot; value=&quot;5&quot;/&gt;&lt;property id=&quot;20300&quot; value=&quot;Slide 11&quot;/&gt;&lt;property id=&quot;20307&quot; value=&quot;277&quot;/&gt;&lt;/object&gt;&lt;object type=&quot;3&quot; unique_id=&quot;10910&quot;&gt;&lt;property id=&quot;20148&quot; value=&quot;5&quot;/&gt;&lt;property id=&quot;20300&quot; value=&quot;Slide 12 - &amp;quot;Lições do passado e do futuro&amp;quot;&quot;/&gt;&lt;property id=&quot;20307&quot; value=&quot;278&quot;/&gt;&lt;/object&gt;&lt;object type=&quot;3&quot; unique_id=&quot;10991&quot;&gt;&lt;property id=&quot;20148&quot; value=&quot;5&quot;/&gt;&lt;property id=&quot;20300&quot; value=&quot;Slide 10 - &amp;quot;Ausências ...&amp;quot;&quot;/&gt;&lt;property id=&quot;20307&quot; value=&quot;28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425</Words>
  <Application>Microsoft Office PowerPoint</Application>
  <PresentationFormat>Apresentação na tela (4:3)</PresentationFormat>
  <Paragraphs>90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Contribuições do mundo editorial para a produção de conteúdos impressos e digitais </vt:lpstr>
      <vt:lpstr>Proposta</vt:lpstr>
      <vt:lpstr>Falando em internacionalização…</vt:lpstr>
      <vt:lpstr>Proliferação de dispositivos</vt:lpstr>
      <vt:lpstr>Novos players (fornecedores) </vt:lpstr>
      <vt:lpstr>Modelos de negócios (fornecedores de soluções e produtores de conteúdo)</vt:lpstr>
      <vt:lpstr>Integração de sistemas</vt:lpstr>
      <vt:lpstr>Destaques...</vt:lpstr>
      <vt:lpstr>Destaques...</vt:lpstr>
      <vt:lpstr>Ausências ...</vt:lpstr>
      <vt:lpstr>Slide 11</vt:lpstr>
      <vt:lpstr>Lições do passado e do futuro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Dragon</dc:creator>
  <cp:lastModifiedBy>afilatro</cp:lastModifiedBy>
  <cp:revision>13</cp:revision>
  <dcterms:created xsi:type="dcterms:W3CDTF">2014-07-31T15:12:21Z</dcterms:created>
  <dcterms:modified xsi:type="dcterms:W3CDTF">2014-10-09T12:23:45Z</dcterms:modified>
</cp:coreProperties>
</file>