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1"/>
  </p:notesMasterIdLst>
  <p:sldIdLst>
    <p:sldId id="256" r:id="rId2"/>
    <p:sldId id="265" r:id="rId3"/>
    <p:sldId id="261" r:id="rId4"/>
    <p:sldId id="262" r:id="rId5"/>
    <p:sldId id="263" r:id="rId6"/>
    <p:sldId id="266" r:id="rId7"/>
    <p:sldId id="260" r:id="rId8"/>
    <p:sldId id="267" r:id="rId9"/>
    <p:sldId id="268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F45909-E9DD-4C08-A587-C0CFB13A3E9F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260A5C91-1097-47FF-BA91-16C4A40387CE}">
      <dgm:prSet phldrT="[Texto]"/>
      <dgm:spPr/>
      <dgm:t>
        <a:bodyPr/>
        <a:lstStyle/>
        <a:p>
          <a:r>
            <a:rPr lang="pt-BR" dirty="0" smtClean="0"/>
            <a:t>O conhecimento não pode se limitar apenas a sala de aula </a:t>
          </a:r>
        </a:p>
        <a:p>
          <a:endParaRPr lang="pt-BR" dirty="0"/>
        </a:p>
      </dgm:t>
    </dgm:pt>
    <dgm:pt modelId="{6F7D2A12-C330-4E7C-8D54-AEC1E70FA8DF}" type="parTrans" cxnId="{7EFF561C-43C6-4056-A023-3A263E5A21F6}">
      <dgm:prSet/>
      <dgm:spPr/>
      <dgm:t>
        <a:bodyPr/>
        <a:lstStyle/>
        <a:p>
          <a:endParaRPr lang="pt-BR"/>
        </a:p>
      </dgm:t>
    </dgm:pt>
    <dgm:pt modelId="{7ED8BBFD-459F-46D4-9664-5F5FDD52B0A4}" type="sibTrans" cxnId="{7EFF561C-43C6-4056-A023-3A263E5A21F6}">
      <dgm:prSet/>
      <dgm:spPr/>
      <dgm:t>
        <a:bodyPr/>
        <a:lstStyle/>
        <a:p>
          <a:endParaRPr lang="pt-BR"/>
        </a:p>
      </dgm:t>
    </dgm:pt>
    <dgm:pt modelId="{EA6C56D5-A4D3-48F4-BC4A-977AF2E7390E}">
      <dgm:prSet phldrT="[Texto]"/>
      <dgm:spPr/>
      <dgm:t>
        <a:bodyPr/>
        <a:lstStyle/>
        <a:p>
          <a:r>
            <a:rPr lang="pt-BR" dirty="0" smtClean="0"/>
            <a:t>É preciso buscar e implementar novas  organizações  curriculares</a:t>
          </a:r>
        </a:p>
        <a:p>
          <a:r>
            <a:rPr lang="pt-BR" dirty="0" smtClean="0"/>
            <a:t> </a:t>
          </a:r>
          <a:endParaRPr lang="pt-BR" dirty="0"/>
        </a:p>
      </dgm:t>
    </dgm:pt>
    <dgm:pt modelId="{60780FE4-B3B3-47A8-9FF8-F70C74115F75}" type="parTrans" cxnId="{D52FBB11-7D82-4783-B38E-6F53C5FAC7E1}">
      <dgm:prSet/>
      <dgm:spPr/>
      <dgm:t>
        <a:bodyPr/>
        <a:lstStyle/>
        <a:p>
          <a:endParaRPr lang="pt-BR"/>
        </a:p>
      </dgm:t>
    </dgm:pt>
    <dgm:pt modelId="{41065D61-66DB-4CB4-8B1D-6892EE1C294D}" type="sibTrans" cxnId="{D52FBB11-7D82-4783-B38E-6F53C5FAC7E1}">
      <dgm:prSet/>
      <dgm:spPr/>
      <dgm:t>
        <a:bodyPr/>
        <a:lstStyle/>
        <a:p>
          <a:endParaRPr lang="pt-BR"/>
        </a:p>
      </dgm:t>
    </dgm:pt>
    <dgm:pt modelId="{3EDB1477-37A4-4A5A-A9AD-3BD5B5F85F94}">
      <dgm:prSet phldrT="[Texto]"/>
      <dgm:spPr/>
      <dgm:t>
        <a:bodyPr/>
        <a:lstStyle/>
        <a:p>
          <a:r>
            <a:rPr lang="pt-BR" dirty="0" smtClean="0"/>
            <a:t>Não pode estar restrita a um arranjo disciplinar</a:t>
          </a:r>
          <a:endParaRPr lang="pt-BR" dirty="0"/>
        </a:p>
      </dgm:t>
    </dgm:pt>
    <dgm:pt modelId="{A3841C3B-889B-472B-B5A4-CEC6D2F412D8}" type="parTrans" cxnId="{E6EA8C3A-F7F8-4262-9180-B9364CD36F70}">
      <dgm:prSet/>
      <dgm:spPr/>
      <dgm:t>
        <a:bodyPr/>
        <a:lstStyle/>
        <a:p>
          <a:endParaRPr lang="pt-BR"/>
        </a:p>
      </dgm:t>
    </dgm:pt>
    <dgm:pt modelId="{B2162772-74DE-48EE-B54B-FE8E79D5ED39}" type="sibTrans" cxnId="{E6EA8C3A-F7F8-4262-9180-B9364CD36F70}">
      <dgm:prSet/>
      <dgm:spPr/>
      <dgm:t>
        <a:bodyPr/>
        <a:lstStyle/>
        <a:p>
          <a:endParaRPr lang="pt-BR"/>
        </a:p>
      </dgm:t>
    </dgm:pt>
    <dgm:pt modelId="{444E305E-B87C-42CF-9BB7-DC0EAE703D60}" type="pres">
      <dgm:prSet presAssocID="{97F45909-E9DD-4C08-A587-C0CFB13A3E9F}" presName="compositeShape" presStyleCnt="0">
        <dgm:presLayoutVars>
          <dgm:chMax val="7"/>
          <dgm:dir/>
          <dgm:resizeHandles val="exact"/>
        </dgm:presLayoutVars>
      </dgm:prSet>
      <dgm:spPr/>
    </dgm:pt>
    <dgm:pt modelId="{ACB0D978-33FD-49F9-8701-AB9040341ECC}" type="pres">
      <dgm:prSet presAssocID="{97F45909-E9DD-4C08-A587-C0CFB13A3E9F}" presName="wedge1" presStyleLbl="node1" presStyleIdx="0" presStyleCnt="3"/>
      <dgm:spPr/>
    </dgm:pt>
    <dgm:pt modelId="{060617A0-E7E0-496C-9505-7C6838E75E96}" type="pres">
      <dgm:prSet presAssocID="{97F45909-E9DD-4C08-A587-C0CFB13A3E9F}" presName="dummy1a" presStyleCnt="0"/>
      <dgm:spPr/>
    </dgm:pt>
    <dgm:pt modelId="{02184878-241C-4957-8E91-BD674EF26DF2}" type="pres">
      <dgm:prSet presAssocID="{97F45909-E9DD-4C08-A587-C0CFB13A3E9F}" presName="dummy1b" presStyleCnt="0"/>
      <dgm:spPr/>
    </dgm:pt>
    <dgm:pt modelId="{3E912078-652D-4068-95EF-912CB3B0E431}" type="pres">
      <dgm:prSet presAssocID="{97F45909-E9DD-4C08-A587-C0CFB13A3E9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9185D8F-4627-4697-91C8-00BCEBFCE6A4}" type="pres">
      <dgm:prSet presAssocID="{97F45909-E9DD-4C08-A587-C0CFB13A3E9F}" presName="wedge2" presStyleLbl="node1" presStyleIdx="1" presStyleCnt="3"/>
      <dgm:spPr/>
      <dgm:t>
        <a:bodyPr/>
        <a:lstStyle/>
        <a:p>
          <a:endParaRPr lang="pt-BR"/>
        </a:p>
      </dgm:t>
    </dgm:pt>
    <dgm:pt modelId="{CA6B365B-6D88-4696-A55C-2EC6B8F6C020}" type="pres">
      <dgm:prSet presAssocID="{97F45909-E9DD-4C08-A587-C0CFB13A3E9F}" presName="dummy2a" presStyleCnt="0"/>
      <dgm:spPr/>
    </dgm:pt>
    <dgm:pt modelId="{7AFE81BE-6F52-4224-B852-143B4730BB3E}" type="pres">
      <dgm:prSet presAssocID="{97F45909-E9DD-4C08-A587-C0CFB13A3E9F}" presName="dummy2b" presStyleCnt="0"/>
      <dgm:spPr/>
    </dgm:pt>
    <dgm:pt modelId="{8016F955-6EB5-4584-AB81-B66916C332C4}" type="pres">
      <dgm:prSet presAssocID="{97F45909-E9DD-4C08-A587-C0CFB13A3E9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6D0B932-6867-4550-A7B6-895BF6EDE841}" type="pres">
      <dgm:prSet presAssocID="{97F45909-E9DD-4C08-A587-C0CFB13A3E9F}" presName="wedge3" presStyleLbl="node1" presStyleIdx="2" presStyleCnt="3"/>
      <dgm:spPr/>
    </dgm:pt>
    <dgm:pt modelId="{6021FF39-7B26-4368-96BB-BBBF5B488FB7}" type="pres">
      <dgm:prSet presAssocID="{97F45909-E9DD-4C08-A587-C0CFB13A3E9F}" presName="dummy3a" presStyleCnt="0"/>
      <dgm:spPr/>
    </dgm:pt>
    <dgm:pt modelId="{45CEE350-2D32-4EE6-9238-BCA4F30C5259}" type="pres">
      <dgm:prSet presAssocID="{97F45909-E9DD-4C08-A587-C0CFB13A3E9F}" presName="dummy3b" presStyleCnt="0"/>
      <dgm:spPr/>
    </dgm:pt>
    <dgm:pt modelId="{585BF200-92A8-4BD5-AB4D-C1DF2CF200C3}" type="pres">
      <dgm:prSet presAssocID="{97F45909-E9DD-4C08-A587-C0CFB13A3E9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CD6A5CA8-E59B-422D-B90A-2E3C2E1F9FC0}" type="pres">
      <dgm:prSet presAssocID="{7ED8BBFD-459F-46D4-9664-5F5FDD52B0A4}" presName="arrowWedge1" presStyleLbl="fgSibTrans2D1" presStyleIdx="0" presStyleCnt="3"/>
      <dgm:spPr/>
    </dgm:pt>
    <dgm:pt modelId="{9BCF6258-7449-43F0-9028-97EB716733EC}" type="pres">
      <dgm:prSet presAssocID="{41065D61-66DB-4CB4-8B1D-6892EE1C294D}" presName="arrowWedge2" presStyleLbl="fgSibTrans2D1" presStyleIdx="1" presStyleCnt="3"/>
      <dgm:spPr/>
    </dgm:pt>
    <dgm:pt modelId="{7D07AABB-EB19-4DF7-8828-147694A439BB}" type="pres">
      <dgm:prSet presAssocID="{B2162772-74DE-48EE-B54B-FE8E79D5ED39}" presName="arrowWedge3" presStyleLbl="fgSibTrans2D1" presStyleIdx="2" presStyleCnt="3"/>
      <dgm:spPr/>
    </dgm:pt>
  </dgm:ptLst>
  <dgm:cxnLst>
    <dgm:cxn modelId="{D52FBB11-7D82-4783-B38E-6F53C5FAC7E1}" srcId="{97F45909-E9DD-4C08-A587-C0CFB13A3E9F}" destId="{EA6C56D5-A4D3-48F4-BC4A-977AF2E7390E}" srcOrd="1" destOrd="0" parTransId="{60780FE4-B3B3-47A8-9FF8-F70C74115F75}" sibTransId="{41065D61-66DB-4CB4-8B1D-6892EE1C294D}"/>
    <dgm:cxn modelId="{E6EA8C3A-F7F8-4262-9180-B9364CD36F70}" srcId="{97F45909-E9DD-4C08-A587-C0CFB13A3E9F}" destId="{3EDB1477-37A4-4A5A-A9AD-3BD5B5F85F94}" srcOrd="2" destOrd="0" parTransId="{A3841C3B-889B-472B-B5A4-CEC6D2F412D8}" sibTransId="{B2162772-74DE-48EE-B54B-FE8E79D5ED39}"/>
    <dgm:cxn modelId="{AA0B3EDD-0D8F-4A9B-B19B-6BCC13745B62}" type="presOf" srcId="{3EDB1477-37A4-4A5A-A9AD-3BD5B5F85F94}" destId="{585BF200-92A8-4BD5-AB4D-C1DF2CF200C3}" srcOrd="1" destOrd="0" presId="urn:microsoft.com/office/officeart/2005/8/layout/cycle8"/>
    <dgm:cxn modelId="{550F7A8E-3288-4F08-B113-552944900B9B}" type="presOf" srcId="{EA6C56D5-A4D3-48F4-BC4A-977AF2E7390E}" destId="{8016F955-6EB5-4584-AB81-B66916C332C4}" srcOrd="1" destOrd="0" presId="urn:microsoft.com/office/officeart/2005/8/layout/cycle8"/>
    <dgm:cxn modelId="{6B5DD3E3-89FF-4726-9368-99037E19B958}" type="presOf" srcId="{260A5C91-1097-47FF-BA91-16C4A40387CE}" destId="{3E912078-652D-4068-95EF-912CB3B0E431}" srcOrd="1" destOrd="0" presId="urn:microsoft.com/office/officeart/2005/8/layout/cycle8"/>
    <dgm:cxn modelId="{02D3D604-FFE5-4793-9E17-5A0293FE4B2C}" type="presOf" srcId="{EA6C56D5-A4D3-48F4-BC4A-977AF2E7390E}" destId="{D9185D8F-4627-4697-91C8-00BCEBFCE6A4}" srcOrd="0" destOrd="0" presId="urn:microsoft.com/office/officeart/2005/8/layout/cycle8"/>
    <dgm:cxn modelId="{FEBD6E06-4889-4935-9A50-5E8F57EBD07F}" type="presOf" srcId="{260A5C91-1097-47FF-BA91-16C4A40387CE}" destId="{ACB0D978-33FD-49F9-8701-AB9040341ECC}" srcOrd="0" destOrd="0" presId="urn:microsoft.com/office/officeart/2005/8/layout/cycle8"/>
    <dgm:cxn modelId="{7EFF561C-43C6-4056-A023-3A263E5A21F6}" srcId="{97F45909-E9DD-4C08-A587-C0CFB13A3E9F}" destId="{260A5C91-1097-47FF-BA91-16C4A40387CE}" srcOrd="0" destOrd="0" parTransId="{6F7D2A12-C330-4E7C-8D54-AEC1E70FA8DF}" sibTransId="{7ED8BBFD-459F-46D4-9664-5F5FDD52B0A4}"/>
    <dgm:cxn modelId="{1C4A86E5-110F-41F5-A21F-B85C639E24B3}" type="presOf" srcId="{3EDB1477-37A4-4A5A-A9AD-3BD5B5F85F94}" destId="{F6D0B932-6867-4550-A7B6-895BF6EDE841}" srcOrd="0" destOrd="0" presId="urn:microsoft.com/office/officeart/2005/8/layout/cycle8"/>
    <dgm:cxn modelId="{C3939109-B948-4A64-8E02-2676A51187F5}" type="presOf" srcId="{97F45909-E9DD-4C08-A587-C0CFB13A3E9F}" destId="{444E305E-B87C-42CF-9BB7-DC0EAE703D60}" srcOrd="0" destOrd="0" presId="urn:microsoft.com/office/officeart/2005/8/layout/cycle8"/>
    <dgm:cxn modelId="{FE9670F6-949A-4DBD-BA7B-3665272C40A5}" type="presParOf" srcId="{444E305E-B87C-42CF-9BB7-DC0EAE703D60}" destId="{ACB0D978-33FD-49F9-8701-AB9040341ECC}" srcOrd="0" destOrd="0" presId="urn:microsoft.com/office/officeart/2005/8/layout/cycle8"/>
    <dgm:cxn modelId="{6A9C17F0-9703-4019-8C4E-149792C44A20}" type="presParOf" srcId="{444E305E-B87C-42CF-9BB7-DC0EAE703D60}" destId="{060617A0-E7E0-496C-9505-7C6838E75E96}" srcOrd="1" destOrd="0" presId="urn:microsoft.com/office/officeart/2005/8/layout/cycle8"/>
    <dgm:cxn modelId="{52A6F87E-FC08-408E-B4D5-686D5F876699}" type="presParOf" srcId="{444E305E-B87C-42CF-9BB7-DC0EAE703D60}" destId="{02184878-241C-4957-8E91-BD674EF26DF2}" srcOrd="2" destOrd="0" presId="urn:microsoft.com/office/officeart/2005/8/layout/cycle8"/>
    <dgm:cxn modelId="{D3CD4BE4-B21B-4AA1-8A16-F98624FDB6B2}" type="presParOf" srcId="{444E305E-B87C-42CF-9BB7-DC0EAE703D60}" destId="{3E912078-652D-4068-95EF-912CB3B0E431}" srcOrd="3" destOrd="0" presId="urn:microsoft.com/office/officeart/2005/8/layout/cycle8"/>
    <dgm:cxn modelId="{57344A33-795F-45BE-8065-9C421CC2FCE9}" type="presParOf" srcId="{444E305E-B87C-42CF-9BB7-DC0EAE703D60}" destId="{D9185D8F-4627-4697-91C8-00BCEBFCE6A4}" srcOrd="4" destOrd="0" presId="urn:microsoft.com/office/officeart/2005/8/layout/cycle8"/>
    <dgm:cxn modelId="{F73844D2-9390-49FC-8D96-201B46A303BD}" type="presParOf" srcId="{444E305E-B87C-42CF-9BB7-DC0EAE703D60}" destId="{CA6B365B-6D88-4696-A55C-2EC6B8F6C020}" srcOrd="5" destOrd="0" presId="urn:microsoft.com/office/officeart/2005/8/layout/cycle8"/>
    <dgm:cxn modelId="{FB774597-BB52-4D9F-9158-9A6F9E4C43A9}" type="presParOf" srcId="{444E305E-B87C-42CF-9BB7-DC0EAE703D60}" destId="{7AFE81BE-6F52-4224-B852-143B4730BB3E}" srcOrd="6" destOrd="0" presId="urn:microsoft.com/office/officeart/2005/8/layout/cycle8"/>
    <dgm:cxn modelId="{A4CEEE20-2967-4728-94A9-2B7D4C1D13F7}" type="presParOf" srcId="{444E305E-B87C-42CF-9BB7-DC0EAE703D60}" destId="{8016F955-6EB5-4584-AB81-B66916C332C4}" srcOrd="7" destOrd="0" presId="urn:microsoft.com/office/officeart/2005/8/layout/cycle8"/>
    <dgm:cxn modelId="{DACB577A-F5E6-4A1C-8162-B46AD9074FB4}" type="presParOf" srcId="{444E305E-B87C-42CF-9BB7-DC0EAE703D60}" destId="{F6D0B932-6867-4550-A7B6-895BF6EDE841}" srcOrd="8" destOrd="0" presId="urn:microsoft.com/office/officeart/2005/8/layout/cycle8"/>
    <dgm:cxn modelId="{E7AEC05D-4013-496C-B49F-EF6932F97269}" type="presParOf" srcId="{444E305E-B87C-42CF-9BB7-DC0EAE703D60}" destId="{6021FF39-7B26-4368-96BB-BBBF5B488FB7}" srcOrd="9" destOrd="0" presId="urn:microsoft.com/office/officeart/2005/8/layout/cycle8"/>
    <dgm:cxn modelId="{9AB9B9E4-808C-4A2F-9960-94E9C3800922}" type="presParOf" srcId="{444E305E-B87C-42CF-9BB7-DC0EAE703D60}" destId="{45CEE350-2D32-4EE6-9238-BCA4F30C5259}" srcOrd="10" destOrd="0" presId="urn:microsoft.com/office/officeart/2005/8/layout/cycle8"/>
    <dgm:cxn modelId="{C4EC8343-3ACD-42CF-AA77-DA68EC60F8D8}" type="presParOf" srcId="{444E305E-B87C-42CF-9BB7-DC0EAE703D60}" destId="{585BF200-92A8-4BD5-AB4D-C1DF2CF200C3}" srcOrd="11" destOrd="0" presId="urn:microsoft.com/office/officeart/2005/8/layout/cycle8"/>
    <dgm:cxn modelId="{B11C62FB-3BAE-400A-A31B-43D5BAA2AD52}" type="presParOf" srcId="{444E305E-B87C-42CF-9BB7-DC0EAE703D60}" destId="{CD6A5CA8-E59B-422D-B90A-2E3C2E1F9FC0}" srcOrd="12" destOrd="0" presId="urn:microsoft.com/office/officeart/2005/8/layout/cycle8"/>
    <dgm:cxn modelId="{F707EBEB-7983-45B0-88DB-2CD71716F2D2}" type="presParOf" srcId="{444E305E-B87C-42CF-9BB7-DC0EAE703D60}" destId="{9BCF6258-7449-43F0-9028-97EB716733EC}" srcOrd="13" destOrd="0" presId="urn:microsoft.com/office/officeart/2005/8/layout/cycle8"/>
    <dgm:cxn modelId="{76CCFC8F-5E68-4CF6-BD50-28C25EF31BBC}" type="presParOf" srcId="{444E305E-B87C-42CF-9BB7-DC0EAE703D60}" destId="{7D07AABB-EB19-4DF7-8828-147694A439B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965453-D09C-438F-955E-DF65D4C78088}" type="doc">
      <dgm:prSet loTypeId="urn:microsoft.com/office/officeart/2009/3/layout/FramedTextPicture" loCatId="pictur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9A791715-3F9A-4F8A-A7E7-C7FC2F599833}">
      <dgm:prSet phldrT="[Texto]"/>
      <dgm:spPr/>
      <dgm:t>
        <a:bodyPr/>
        <a:lstStyle/>
        <a:p>
          <a:r>
            <a:rPr lang="pt-BR" b="1" smtClean="0"/>
            <a:t>metodologias ativas e tecnologias no processo de aprendizagem desenvolvimento de competências</a:t>
          </a:r>
          <a:r>
            <a:rPr lang="pt-BR" smtClean="0"/>
            <a:t>. </a:t>
          </a:r>
          <a:endParaRPr lang="pt-BR" dirty="0"/>
        </a:p>
      </dgm:t>
    </dgm:pt>
    <dgm:pt modelId="{BE431EA9-2663-4B46-84B9-53B80C79F9F2}" type="parTrans" cxnId="{A5320E9A-F1AA-42DD-9BB7-79612F2B9E46}">
      <dgm:prSet/>
      <dgm:spPr/>
      <dgm:t>
        <a:bodyPr/>
        <a:lstStyle/>
        <a:p>
          <a:endParaRPr lang="pt-BR"/>
        </a:p>
      </dgm:t>
    </dgm:pt>
    <dgm:pt modelId="{86C111CF-D045-47CF-B88D-576893566676}" type="sibTrans" cxnId="{A5320E9A-F1AA-42DD-9BB7-79612F2B9E46}">
      <dgm:prSet/>
      <dgm:spPr/>
      <dgm:t>
        <a:bodyPr/>
        <a:lstStyle/>
        <a:p>
          <a:endParaRPr lang="pt-BR"/>
        </a:p>
      </dgm:t>
    </dgm:pt>
    <dgm:pt modelId="{C727A59D-1599-488A-BFEB-03D9EED0A12C}" type="pres">
      <dgm:prSet presAssocID="{83965453-D09C-438F-955E-DF65D4C78088}" presName="Name0" presStyleCnt="0">
        <dgm:presLayoutVars>
          <dgm:chMax/>
          <dgm:chPref/>
          <dgm:dir/>
        </dgm:presLayoutVars>
      </dgm:prSet>
      <dgm:spPr/>
    </dgm:pt>
    <dgm:pt modelId="{1CC05C12-BD8F-4079-90A0-139AD7A9F5C1}" type="pres">
      <dgm:prSet presAssocID="{9A791715-3F9A-4F8A-A7E7-C7FC2F599833}" presName="composite" presStyleCnt="0">
        <dgm:presLayoutVars>
          <dgm:chMax/>
          <dgm:chPref/>
        </dgm:presLayoutVars>
      </dgm:prSet>
      <dgm:spPr/>
    </dgm:pt>
    <dgm:pt modelId="{E1BCA35C-575D-4651-AA98-D1AD506DE781}" type="pres">
      <dgm:prSet presAssocID="{9A791715-3F9A-4F8A-A7E7-C7FC2F599833}" presName="Image" presStyleLbl="bgImgPlace1" presStyleIdx="0" presStyleCnt="1" custLinFactNeighborX="73521" custLinFactNeighborY="-4288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</dgm:pt>
    <dgm:pt modelId="{35AC8401-882A-43B8-8FAD-F69ABD3FD159}" type="pres">
      <dgm:prSet presAssocID="{9A791715-3F9A-4F8A-A7E7-C7FC2F599833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C85D25-505F-457E-93B8-639AB5332C6E}" type="pres">
      <dgm:prSet presAssocID="{9A791715-3F9A-4F8A-A7E7-C7FC2F599833}" presName="tlFrame" presStyleLbl="node1" presStyleIdx="0" presStyleCnt="4"/>
      <dgm:spPr/>
    </dgm:pt>
    <dgm:pt modelId="{33359F32-026A-479D-9523-6044171E0F14}" type="pres">
      <dgm:prSet presAssocID="{9A791715-3F9A-4F8A-A7E7-C7FC2F599833}" presName="trFrame" presStyleLbl="node1" presStyleIdx="1" presStyleCnt="4" custLinFactNeighborX="-10998" custLinFactNeighborY="-1440"/>
      <dgm:spPr/>
    </dgm:pt>
    <dgm:pt modelId="{24DE84D4-20F9-4042-B511-495EA78F982C}" type="pres">
      <dgm:prSet presAssocID="{9A791715-3F9A-4F8A-A7E7-C7FC2F599833}" presName="blFrame" presStyleLbl="node1" presStyleIdx="2" presStyleCnt="4"/>
      <dgm:spPr/>
    </dgm:pt>
    <dgm:pt modelId="{B40E0E43-CE41-4F3F-A0FB-396323C5770D}" type="pres">
      <dgm:prSet presAssocID="{9A791715-3F9A-4F8A-A7E7-C7FC2F599833}" presName="brFrame" presStyleLbl="node1" presStyleIdx="3" presStyleCnt="4"/>
      <dgm:spPr/>
    </dgm:pt>
  </dgm:ptLst>
  <dgm:cxnLst>
    <dgm:cxn modelId="{975C4F10-DABF-49EC-9895-FC4F0631409E}" type="presOf" srcId="{9A791715-3F9A-4F8A-A7E7-C7FC2F599833}" destId="{35AC8401-882A-43B8-8FAD-F69ABD3FD159}" srcOrd="0" destOrd="0" presId="urn:microsoft.com/office/officeart/2009/3/layout/FramedTextPicture"/>
    <dgm:cxn modelId="{93928DF6-8FF8-4D64-B6DB-DF8924917D6E}" type="presOf" srcId="{83965453-D09C-438F-955E-DF65D4C78088}" destId="{C727A59D-1599-488A-BFEB-03D9EED0A12C}" srcOrd="0" destOrd="0" presId="urn:microsoft.com/office/officeart/2009/3/layout/FramedTextPicture"/>
    <dgm:cxn modelId="{A5320E9A-F1AA-42DD-9BB7-79612F2B9E46}" srcId="{83965453-D09C-438F-955E-DF65D4C78088}" destId="{9A791715-3F9A-4F8A-A7E7-C7FC2F599833}" srcOrd="0" destOrd="0" parTransId="{BE431EA9-2663-4B46-84B9-53B80C79F9F2}" sibTransId="{86C111CF-D045-47CF-B88D-576893566676}"/>
    <dgm:cxn modelId="{1D6FF9D9-9780-40AD-9823-93A42DA90EA0}" type="presParOf" srcId="{C727A59D-1599-488A-BFEB-03D9EED0A12C}" destId="{1CC05C12-BD8F-4079-90A0-139AD7A9F5C1}" srcOrd="0" destOrd="0" presId="urn:microsoft.com/office/officeart/2009/3/layout/FramedTextPicture"/>
    <dgm:cxn modelId="{20B6BE6B-51C3-43BE-838A-CA95251A3EBD}" type="presParOf" srcId="{1CC05C12-BD8F-4079-90A0-139AD7A9F5C1}" destId="{E1BCA35C-575D-4651-AA98-D1AD506DE781}" srcOrd="0" destOrd="0" presId="urn:microsoft.com/office/officeart/2009/3/layout/FramedTextPicture"/>
    <dgm:cxn modelId="{B251B5BA-ED49-4DD5-9BDD-2B3C15F7298B}" type="presParOf" srcId="{1CC05C12-BD8F-4079-90A0-139AD7A9F5C1}" destId="{35AC8401-882A-43B8-8FAD-F69ABD3FD159}" srcOrd="1" destOrd="0" presId="urn:microsoft.com/office/officeart/2009/3/layout/FramedTextPicture"/>
    <dgm:cxn modelId="{34914F34-5130-4806-A8E7-5DBDA8B0A230}" type="presParOf" srcId="{1CC05C12-BD8F-4079-90A0-139AD7A9F5C1}" destId="{62C85D25-505F-457E-93B8-639AB5332C6E}" srcOrd="2" destOrd="0" presId="urn:microsoft.com/office/officeart/2009/3/layout/FramedTextPicture"/>
    <dgm:cxn modelId="{F3AE46CC-2544-422D-90DE-FDDBE240C12F}" type="presParOf" srcId="{1CC05C12-BD8F-4079-90A0-139AD7A9F5C1}" destId="{33359F32-026A-479D-9523-6044171E0F14}" srcOrd="3" destOrd="0" presId="urn:microsoft.com/office/officeart/2009/3/layout/FramedTextPicture"/>
    <dgm:cxn modelId="{319C5618-00ED-4D85-AA63-F3D982EED18A}" type="presParOf" srcId="{1CC05C12-BD8F-4079-90A0-139AD7A9F5C1}" destId="{24DE84D4-20F9-4042-B511-495EA78F982C}" srcOrd="4" destOrd="0" presId="urn:microsoft.com/office/officeart/2009/3/layout/FramedTextPicture"/>
    <dgm:cxn modelId="{ABC0B58C-B353-432F-AA37-B873F842E6AB}" type="presParOf" srcId="{1CC05C12-BD8F-4079-90A0-139AD7A9F5C1}" destId="{B40E0E43-CE41-4F3F-A0FB-396323C5770D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390260-DCEB-48F0-8776-5D4E1CAF1683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275BA8D9-E75A-4A5C-B485-14C4B7041CD7}">
      <dgm:prSet phldrT="[Texto]"/>
      <dgm:spPr/>
      <dgm:t>
        <a:bodyPr/>
        <a:lstStyle/>
        <a:p>
          <a:r>
            <a:rPr lang="pt-BR" dirty="0" smtClean="0"/>
            <a:t>PPC</a:t>
          </a:r>
          <a:endParaRPr lang="pt-BR" dirty="0"/>
        </a:p>
      </dgm:t>
    </dgm:pt>
    <dgm:pt modelId="{4712B91C-4E06-4EAC-9F7D-481D5E638802}" type="parTrans" cxnId="{08AB20E0-EB2E-43DB-A4F3-F122F99897EE}">
      <dgm:prSet/>
      <dgm:spPr/>
    </dgm:pt>
    <dgm:pt modelId="{7FDFFB05-DFAE-4F67-8EB4-353CEE21C378}" type="sibTrans" cxnId="{08AB20E0-EB2E-43DB-A4F3-F122F99897EE}">
      <dgm:prSet/>
      <dgm:spPr/>
    </dgm:pt>
    <dgm:pt modelId="{B5E1E2CE-1695-47DB-AA0C-44D624AA9F65}">
      <dgm:prSet phldrT="[Texto]"/>
      <dgm:spPr/>
      <dgm:t>
        <a:bodyPr/>
        <a:lstStyle/>
        <a:p>
          <a:r>
            <a:rPr lang="pt-BR" dirty="0" smtClean="0"/>
            <a:t>PPI</a:t>
          </a:r>
          <a:endParaRPr lang="pt-BR" dirty="0"/>
        </a:p>
      </dgm:t>
    </dgm:pt>
    <dgm:pt modelId="{07B2B238-910E-4EA5-8857-FE2F63E7FFDD}" type="parTrans" cxnId="{60668B09-C649-47C5-9E29-36CED47590A5}">
      <dgm:prSet/>
      <dgm:spPr/>
    </dgm:pt>
    <dgm:pt modelId="{208AB0ED-4618-447F-9DF2-7913F93485EC}" type="sibTrans" cxnId="{60668B09-C649-47C5-9E29-36CED47590A5}">
      <dgm:prSet/>
      <dgm:spPr/>
    </dgm:pt>
    <dgm:pt modelId="{FD25B8F4-2EE7-4FD1-BCBE-A50773754D86}">
      <dgm:prSet phldrT="[Texto]"/>
      <dgm:spPr/>
      <dgm:t>
        <a:bodyPr/>
        <a:lstStyle/>
        <a:p>
          <a:r>
            <a:rPr lang="pt-BR" dirty="0" smtClean="0"/>
            <a:t>PDI</a:t>
          </a:r>
          <a:endParaRPr lang="pt-BR" dirty="0"/>
        </a:p>
      </dgm:t>
    </dgm:pt>
    <dgm:pt modelId="{3E2489AB-608F-459C-89F7-1A5CCC6E7A5C}" type="parTrans" cxnId="{F702E156-2114-4F25-A79E-FB4A9F5D51E3}">
      <dgm:prSet/>
      <dgm:spPr/>
    </dgm:pt>
    <dgm:pt modelId="{B8393E3B-EB8E-41E1-ACD6-4CAE337EDA5D}" type="sibTrans" cxnId="{F702E156-2114-4F25-A79E-FB4A9F5D51E3}">
      <dgm:prSet/>
      <dgm:spPr/>
    </dgm:pt>
    <dgm:pt modelId="{E53A0C50-E440-4D30-924D-64702154D440}" type="pres">
      <dgm:prSet presAssocID="{67390260-DCEB-48F0-8776-5D4E1CAF168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85F46D9-4BD0-4A92-B982-5E0F4B56AB82}" type="pres">
      <dgm:prSet presAssocID="{275BA8D9-E75A-4A5C-B485-14C4B7041CD7}" presName="gear1" presStyleLbl="node1" presStyleIdx="0" presStyleCnt="3">
        <dgm:presLayoutVars>
          <dgm:chMax val="1"/>
          <dgm:bulletEnabled val="1"/>
        </dgm:presLayoutVars>
      </dgm:prSet>
      <dgm:spPr/>
    </dgm:pt>
    <dgm:pt modelId="{CED0C8DA-1AC4-4038-AD9C-77DFC250DECE}" type="pres">
      <dgm:prSet presAssocID="{275BA8D9-E75A-4A5C-B485-14C4B7041CD7}" presName="gear1srcNode" presStyleLbl="node1" presStyleIdx="0" presStyleCnt="3"/>
      <dgm:spPr/>
    </dgm:pt>
    <dgm:pt modelId="{825FB9D2-39C0-44EC-9687-8BF7E0D8E991}" type="pres">
      <dgm:prSet presAssocID="{275BA8D9-E75A-4A5C-B485-14C4B7041CD7}" presName="gear1dstNode" presStyleLbl="node1" presStyleIdx="0" presStyleCnt="3"/>
      <dgm:spPr/>
    </dgm:pt>
    <dgm:pt modelId="{05747475-D6DB-4633-8385-247A932EF18C}" type="pres">
      <dgm:prSet presAssocID="{B5E1E2CE-1695-47DB-AA0C-44D624AA9F65}" presName="gear2" presStyleLbl="node1" presStyleIdx="1" presStyleCnt="3">
        <dgm:presLayoutVars>
          <dgm:chMax val="1"/>
          <dgm:bulletEnabled val="1"/>
        </dgm:presLayoutVars>
      </dgm:prSet>
      <dgm:spPr/>
    </dgm:pt>
    <dgm:pt modelId="{D39C8C08-B728-48E2-8235-AAB4F3C897F9}" type="pres">
      <dgm:prSet presAssocID="{B5E1E2CE-1695-47DB-AA0C-44D624AA9F65}" presName="gear2srcNode" presStyleLbl="node1" presStyleIdx="1" presStyleCnt="3"/>
      <dgm:spPr/>
    </dgm:pt>
    <dgm:pt modelId="{3EE29569-9C59-4907-9E6C-F255C68BD407}" type="pres">
      <dgm:prSet presAssocID="{B5E1E2CE-1695-47DB-AA0C-44D624AA9F65}" presName="gear2dstNode" presStyleLbl="node1" presStyleIdx="1" presStyleCnt="3"/>
      <dgm:spPr/>
    </dgm:pt>
    <dgm:pt modelId="{21915277-567A-422E-BF3C-7B1B819CB2B5}" type="pres">
      <dgm:prSet presAssocID="{FD25B8F4-2EE7-4FD1-BCBE-A50773754D86}" presName="gear3" presStyleLbl="node1" presStyleIdx="2" presStyleCnt="3"/>
      <dgm:spPr/>
      <dgm:t>
        <a:bodyPr/>
        <a:lstStyle/>
        <a:p>
          <a:endParaRPr lang="pt-BR"/>
        </a:p>
      </dgm:t>
    </dgm:pt>
    <dgm:pt modelId="{6C622501-15B8-4BDC-90A1-B5AF2424369A}" type="pres">
      <dgm:prSet presAssocID="{FD25B8F4-2EE7-4FD1-BCBE-A50773754D8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B36424E-2655-4BDF-9AAB-FEF334295C3C}" type="pres">
      <dgm:prSet presAssocID="{FD25B8F4-2EE7-4FD1-BCBE-A50773754D86}" presName="gear3srcNode" presStyleLbl="node1" presStyleIdx="2" presStyleCnt="3"/>
      <dgm:spPr/>
    </dgm:pt>
    <dgm:pt modelId="{DF712E97-6C84-47EB-89A1-F180A21E78DE}" type="pres">
      <dgm:prSet presAssocID="{FD25B8F4-2EE7-4FD1-BCBE-A50773754D86}" presName="gear3dstNode" presStyleLbl="node1" presStyleIdx="2" presStyleCnt="3"/>
      <dgm:spPr/>
    </dgm:pt>
    <dgm:pt modelId="{03751C2C-A7BC-4AB8-8EDB-60099D556E95}" type="pres">
      <dgm:prSet presAssocID="{7FDFFB05-DFAE-4F67-8EB4-353CEE21C378}" presName="connector1" presStyleLbl="sibTrans2D1" presStyleIdx="0" presStyleCnt="3"/>
      <dgm:spPr/>
    </dgm:pt>
    <dgm:pt modelId="{90C5A4EE-EF17-4F5F-949A-936832804A1E}" type="pres">
      <dgm:prSet presAssocID="{208AB0ED-4618-447F-9DF2-7913F93485EC}" presName="connector2" presStyleLbl="sibTrans2D1" presStyleIdx="1" presStyleCnt="3"/>
      <dgm:spPr/>
    </dgm:pt>
    <dgm:pt modelId="{EED07ECC-1F01-4888-BF49-BECE93A45AD1}" type="pres">
      <dgm:prSet presAssocID="{B8393E3B-EB8E-41E1-ACD6-4CAE337EDA5D}" presName="connector3" presStyleLbl="sibTrans2D1" presStyleIdx="2" presStyleCnt="3"/>
      <dgm:spPr/>
    </dgm:pt>
  </dgm:ptLst>
  <dgm:cxnLst>
    <dgm:cxn modelId="{F3016B85-EC29-432A-9909-BED0491B9A1D}" type="presOf" srcId="{FD25B8F4-2EE7-4FD1-BCBE-A50773754D86}" destId="{21915277-567A-422E-BF3C-7B1B819CB2B5}" srcOrd="0" destOrd="0" presId="urn:microsoft.com/office/officeart/2005/8/layout/gear1"/>
    <dgm:cxn modelId="{8BBC5D4D-6A6F-4A26-BBD8-FA7FEAE02F4D}" type="presOf" srcId="{B5E1E2CE-1695-47DB-AA0C-44D624AA9F65}" destId="{3EE29569-9C59-4907-9E6C-F255C68BD407}" srcOrd="2" destOrd="0" presId="urn:microsoft.com/office/officeart/2005/8/layout/gear1"/>
    <dgm:cxn modelId="{08AB20E0-EB2E-43DB-A4F3-F122F99897EE}" srcId="{67390260-DCEB-48F0-8776-5D4E1CAF1683}" destId="{275BA8D9-E75A-4A5C-B485-14C4B7041CD7}" srcOrd="0" destOrd="0" parTransId="{4712B91C-4E06-4EAC-9F7D-481D5E638802}" sibTransId="{7FDFFB05-DFAE-4F67-8EB4-353CEE21C378}"/>
    <dgm:cxn modelId="{B8EDCD52-8789-40A8-A659-C0051739D8F1}" type="presOf" srcId="{FD25B8F4-2EE7-4FD1-BCBE-A50773754D86}" destId="{6C622501-15B8-4BDC-90A1-B5AF2424369A}" srcOrd="1" destOrd="0" presId="urn:microsoft.com/office/officeart/2005/8/layout/gear1"/>
    <dgm:cxn modelId="{810E0E6E-4FBE-457C-A542-88FB4A86793F}" type="presOf" srcId="{B5E1E2CE-1695-47DB-AA0C-44D624AA9F65}" destId="{D39C8C08-B728-48E2-8235-AAB4F3C897F9}" srcOrd="1" destOrd="0" presId="urn:microsoft.com/office/officeart/2005/8/layout/gear1"/>
    <dgm:cxn modelId="{27EF7621-A352-4D0E-BCE8-8AE1B233F09D}" type="presOf" srcId="{7FDFFB05-DFAE-4F67-8EB4-353CEE21C378}" destId="{03751C2C-A7BC-4AB8-8EDB-60099D556E95}" srcOrd="0" destOrd="0" presId="urn:microsoft.com/office/officeart/2005/8/layout/gear1"/>
    <dgm:cxn modelId="{9F10A226-4DA2-4063-9E93-B9CEDC62D70A}" type="presOf" srcId="{67390260-DCEB-48F0-8776-5D4E1CAF1683}" destId="{E53A0C50-E440-4D30-924D-64702154D440}" srcOrd="0" destOrd="0" presId="urn:microsoft.com/office/officeart/2005/8/layout/gear1"/>
    <dgm:cxn modelId="{92680481-12DF-48E3-9D2E-B4DCE65A61E8}" type="presOf" srcId="{275BA8D9-E75A-4A5C-B485-14C4B7041CD7}" destId="{CED0C8DA-1AC4-4038-AD9C-77DFC250DECE}" srcOrd="1" destOrd="0" presId="urn:microsoft.com/office/officeart/2005/8/layout/gear1"/>
    <dgm:cxn modelId="{84183DEE-AC5D-4D6C-B498-594933F792E7}" type="presOf" srcId="{B5E1E2CE-1695-47DB-AA0C-44D624AA9F65}" destId="{05747475-D6DB-4633-8385-247A932EF18C}" srcOrd="0" destOrd="0" presId="urn:microsoft.com/office/officeart/2005/8/layout/gear1"/>
    <dgm:cxn modelId="{60668B09-C649-47C5-9E29-36CED47590A5}" srcId="{67390260-DCEB-48F0-8776-5D4E1CAF1683}" destId="{B5E1E2CE-1695-47DB-AA0C-44D624AA9F65}" srcOrd="1" destOrd="0" parTransId="{07B2B238-910E-4EA5-8857-FE2F63E7FFDD}" sibTransId="{208AB0ED-4618-447F-9DF2-7913F93485EC}"/>
    <dgm:cxn modelId="{437C9FFC-A29B-4D2D-890E-CB84C2F33C08}" type="presOf" srcId="{FD25B8F4-2EE7-4FD1-BCBE-A50773754D86}" destId="{3B36424E-2655-4BDF-9AAB-FEF334295C3C}" srcOrd="2" destOrd="0" presId="urn:microsoft.com/office/officeart/2005/8/layout/gear1"/>
    <dgm:cxn modelId="{6995486F-2E36-40D8-96AB-95E18C06D4FE}" type="presOf" srcId="{FD25B8F4-2EE7-4FD1-BCBE-A50773754D86}" destId="{DF712E97-6C84-47EB-89A1-F180A21E78DE}" srcOrd="3" destOrd="0" presId="urn:microsoft.com/office/officeart/2005/8/layout/gear1"/>
    <dgm:cxn modelId="{CE950740-8D43-4544-919E-9496EFFBE62E}" type="presOf" srcId="{208AB0ED-4618-447F-9DF2-7913F93485EC}" destId="{90C5A4EE-EF17-4F5F-949A-936832804A1E}" srcOrd="0" destOrd="0" presId="urn:microsoft.com/office/officeart/2005/8/layout/gear1"/>
    <dgm:cxn modelId="{F702E156-2114-4F25-A79E-FB4A9F5D51E3}" srcId="{67390260-DCEB-48F0-8776-5D4E1CAF1683}" destId="{FD25B8F4-2EE7-4FD1-BCBE-A50773754D86}" srcOrd="2" destOrd="0" parTransId="{3E2489AB-608F-459C-89F7-1A5CCC6E7A5C}" sibTransId="{B8393E3B-EB8E-41E1-ACD6-4CAE337EDA5D}"/>
    <dgm:cxn modelId="{FD4FCCAF-FF9F-4A26-A6C6-2805F8009020}" type="presOf" srcId="{275BA8D9-E75A-4A5C-B485-14C4B7041CD7}" destId="{785F46D9-4BD0-4A92-B982-5E0F4B56AB82}" srcOrd="0" destOrd="0" presId="urn:microsoft.com/office/officeart/2005/8/layout/gear1"/>
    <dgm:cxn modelId="{5CC5F3AB-DAC6-4C72-9587-DC64E44220F9}" type="presOf" srcId="{275BA8D9-E75A-4A5C-B485-14C4B7041CD7}" destId="{825FB9D2-39C0-44EC-9687-8BF7E0D8E991}" srcOrd="2" destOrd="0" presId="urn:microsoft.com/office/officeart/2005/8/layout/gear1"/>
    <dgm:cxn modelId="{2CEEF691-8060-4D0C-BC3D-9C7D2B259755}" type="presOf" srcId="{B8393E3B-EB8E-41E1-ACD6-4CAE337EDA5D}" destId="{EED07ECC-1F01-4888-BF49-BECE93A45AD1}" srcOrd="0" destOrd="0" presId="urn:microsoft.com/office/officeart/2005/8/layout/gear1"/>
    <dgm:cxn modelId="{136F82BB-51D8-4BBA-94A0-86FEA5E002A3}" type="presParOf" srcId="{E53A0C50-E440-4D30-924D-64702154D440}" destId="{785F46D9-4BD0-4A92-B982-5E0F4B56AB82}" srcOrd="0" destOrd="0" presId="urn:microsoft.com/office/officeart/2005/8/layout/gear1"/>
    <dgm:cxn modelId="{E20BD3DE-5689-4DD6-929E-F78E1748E18C}" type="presParOf" srcId="{E53A0C50-E440-4D30-924D-64702154D440}" destId="{CED0C8DA-1AC4-4038-AD9C-77DFC250DECE}" srcOrd="1" destOrd="0" presId="urn:microsoft.com/office/officeart/2005/8/layout/gear1"/>
    <dgm:cxn modelId="{9373D15F-DA06-48A9-ADCB-EFFA7D8C1ED4}" type="presParOf" srcId="{E53A0C50-E440-4D30-924D-64702154D440}" destId="{825FB9D2-39C0-44EC-9687-8BF7E0D8E991}" srcOrd="2" destOrd="0" presId="urn:microsoft.com/office/officeart/2005/8/layout/gear1"/>
    <dgm:cxn modelId="{766C49C7-3E86-42C8-9A83-E0E4751377ED}" type="presParOf" srcId="{E53A0C50-E440-4D30-924D-64702154D440}" destId="{05747475-D6DB-4633-8385-247A932EF18C}" srcOrd="3" destOrd="0" presId="urn:microsoft.com/office/officeart/2005/8/layout/gear1"/>
    <dgm:cxn modelId="{FF172132-F85D-4C9C-987E-D15098425809}" type="presParOf" srcId="{E53A0C50-E440-4D30-924D-64702154D440}" destId="{D39C8C08-B728-48E2-8235-AAB4F3C897F9}" srcOrd="4" destOrd="0" presId="urn:microsoft.com/office/officeart/2005/8/layout/gear1"/>
    <dgm:cxn modelId="{F4570C6A-9FAE-4814-A6B2-09C28A5A35A4}" type="presParOf" srcId="{E53A0C50-E440-4D30-924D-64702154D440}" destId="{3EE29569-9C59-4907-9E6C-F255C68BD407}" srcOrd="5" destOrd="0" presId="urn:microsoft.com/office/officeart/2005/8/layout/gear1"/>
    <dgm:cxn modelId="{71E18018-93F6-4280-984E-B4A3C580DCAA}" type="presParOf" srcId="{E53A0C50-E440-4D30-924D-64702154D440}" destId="{21915277-567A-422E-BF3C-7B1B819CB2B5}" srcOrd="6" destOrd="0" presId="urn:microsoft.com/office/officeart/2005/8/layout/gear1"/>
    <dgm:cxn modelId="{65BB10BE-CAC9-4839-84E2-52C089FE7E13}" type="presParOf" srcId="{E53A0C50-E440-4D30-924D-64702154D440}" destId="{6C622501-15B8-4BDC-90A1-B5AF2424369A}" srcOrd="7" destOrd="0" presId="urn:microsoft.com/office/officeart/2005/8/layout/gear1"/>
    <dgm:cxn modelId="{FD4507E0-6862-4E8D-BA3F-5919891F938D}" type="presParOf" srcId="{E53A0C50-E440-4D30-924D-64702154D440}" destId="{3B36424E-2655-4BDF-9AAB-FEF334295C3C}" srcOrd="8" destOrd="0" presId="urn:microsoft.com/office/officeart/2005/8/layout/gear1"/>
    <dgm:cxn modelId="{6D63A5C6-579E-4FEE-8939-1B06C13FCBDC}" type="presParOf" srcId="{E53A0C50-E440-4D30-924D-64702154D440}" destId="{DF712E97-6C84-47EB-89A1-F180A21E78DE}" srcOrd="9" destOrd="0" presId="urn:microsoft.com/office/officeart/2005/8/layout/gear1"/>
    <dgm:cxn modelId="{CE154949-DD12-4F18-BCFD-04EE76CEF537}" type="presParOf" srcId="{E53A0C50-E440-4D30-924D-64702154D440}" destId="{03751C2C-A7BC-4AB8-8EDB-60099D556E95}" srcOrd="10" destOrd="0" presId="urn:microsoft.com/office/officeart/2005/8/layout/gear1"/>
    <dgm:cxn modelId="{4B17A288-B9A0-4B49-BA22-0B80DDBBC80C}" type="presParOf" srcId="{E53A0C50-E440-4D30-924D-64702154D440}" destId="{90C5A4EE-EF17-4F5F-949A-936832804A1E}" srcOrd="11" destOrd="0" presId="urn:microsoft.com/office/officeart/2005/8/layout/gear1"/>
    <dgm:cxn modelId="{2B98C6AC-B7F6-43A9-922C-F586F81D7B91}" type="presParOf" srcId="{E53A0C50-E440-4D30-924D-64702154D440}" destId="{EED07ECC-1F01-4888-BF49-BECE93A45AD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976F27-09D1-4ACA-B0F5-AD411D22C767}" type="doc">
      <dgm:prSet loTypeId="urn:microsoft.com/office/officeart/2009/layout/CircleArrowProcess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F37D70E5-BD38-454A-A42A-B17B6E707BF7}">
      <dgm:prSet phldrT="[Texto]"/>
      <dgm:spPr/>
      <dgm:t>
        <a:bodyPr/>
        <a:lstStyle/>
        <a:p>
          <a:endParaRPr lang="pt-BR" dirty="0"/>
        </a:p>
      </dgm:t>
    </dgm:pt>
    <dgm:pt modelId="{3348D6E3-E169-4125-8DC2-4CC8E6CE1371}" type="parTrans" cxnId="{A30477BB-86F6-4A18-AE27-00CBFF17CC6E}">
      <dgm:prSet/>
      <dgm:spPr/>
      <dgm:t>
        <a:bodyPr/>
        <a:lstStyle/>
        <a:p>
          <a:endParaRPr lang="pt-BR"/>
        </a:p>
      </dgm:t>
    </dgm:pt>
    <dgm:pt modelId="{69765C9D-C16B-458A-84D3-E2293C459214}" type="sibTrans" cxnId="{A30477BB-86F6-4A18-AE27-00CBFF17CC6E}">
      <dgm:prSet/>
      <dgm:spPr/>
      <dgm:t>
        <a:bodyPr/>
        <a:lstStyle/>
        <a:p>
          <a:endParaRPr lang="pt-BR"/>
        </a:p>
      </dgm:t>
    </dgm:pt>
    <dgm:pt modelId="{E9F9BABC-8798-4B6B-ABB0-AC844763DE5B}">
      <dgm:prSet phldrT="[Texto]" custT="1"/>
      <dgm:spPr/>
      <dgm:t>
        <a:bodyPr/>
        <a:lstStyle/>
        <a:p>
          <a:r>
            <a:rPr lang="pt-BR" sz="1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2. Expressar clara e objetivamente a gestão acadêmica, pedagógica e administrativa do curso.</a:t>
          </a:r>
          <a:endParaRPr lang="pt-BR" sz="1600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1D9DE9E1-0098-419C-80B6-D37D29282461}" type="parTrans" cxnId="{0DE7E8E8-7630-407C-BCFF-A04613A634A8}">
      <dgm:prSet/>
      <dgm:spPr/>
      <dgm:t>
        <a:bodyPr/>
        <a:lstStyle/>
        <a:p>
          <a:endParaRPr lang="pt-BR"/>
        </a:p>
      </dgm:t>
    </dgm:pt>
    <dgm:pt modelId="{D80B6A1C-7F64-4909-A108-1817EFAE80AB}" type="sibTrans" cxnId="{0DE7E8E8-7630-407C-BCFF-A04613A634A8}">
      <dgm:prSet/>
      <dgm:spPr/>
      <dgm:t>
        <a:bodyPr/>
        <a:lstStyle/>
        <a:p>
          <a:endParaRPr lang="pt-BR"/>
        </a:p>
      </dgm:t>
    </dgm:pt>
    <dgm:pt modelId="{34EF641D-23C6-4A17-A09A-FEE0DEF9DBE5}">
      <dgm:prSet phldrT="[Texto]" custT="1"/>
      <dgm:spPr/>
      <dgm:t>
        <a:bodyPr/>
        <a:lstStyle/>
        <a:p>
          <a:r>
            <a:rPr lang="pt-BR" sz="1800" dirty="0" smtClean="0"/>
            <a:t>3</a:t>
          </a:r>
          <a:endParaRPr lang="pt-BR" sz="1800" dirty="0"/>
        </a:p>
      </dgm:t>
    </dgm:pt>
    <dgm:pt modelId="{A60F1B7A-DD24-42A1-A3FB-7CAD4CCDEAA0}" type="parTrans" cxnId="{2008737C-2EFF-4712-919A-58F662217399}">
      <dgm:prSet/>
      <dgm:spPr/>
      <dgm:t>
        <a:bodyPr/>
        <a:lstStyle/>
        <a:p>
          <a:endParaRPr lang="pt-BR"/>
        </a:p>
      </dgm:t>
    </dgm:pt>
    <dgm:pt modelId="{569849CF-0EDB-45BE-B1E2-438A359575EC}" type="sibTrans" cxnId="{2008737C-2EFF-4712-919A-58F662217399}">
      <dgm:prSet/>
      <dgm:spPr/>
      <dgm:t>
        <a:bodyPr/>
        <a:lstStyle/>
        <a:p>
          <a:endParaRPr lang="pt-BR"/>
        </a:p>
      </dgm:t>
    </dgm:pt>
    <dgm:pt modelId="{6EADF9E1-92CC-4055-B41A-28F0921D8F39}">
      <dgm:prSet/>
      <dgm:spPr/>
      <dgm:t>
        <a:bodyPr/>
        <a:lstStyle/>
        <a:p>
          <a:r>
            <a:rPr lang="pt-BR" dirty="0" smtClean="0"/>
            <a:t>4</a:t>
          </a:r>
          <a:endParaRPr lang="pt-BR" dirty="0"/>
        </a:p>
      </dgm:t>
    </dgm:pt>
    <dgm:pt modelId="{00A55BEF-ED27-424F-88C6-A217082C5B6F}" type="parTrans" cxnId="{9FEF879D-D920-4A87-B809-E557E15A92F7}">
      <dgm:prSet/>
      <dgm:spPr/>
      <dgm:t>
        <a:bodyPr/>
        <a:lstStyle/>
        <a:p>
          <a:endParaRPr lang="pt-BR"/>
        </a:p>
      </dgm:t>
    </dgm:pt>
    <dgm:pt modelId="{B90518DF-D8CE-4393-A7B7-FB303BCA8494}" type="sibTrans" cxnId="{9FEF879D-D920-4A87-B809-E557E15A92F7}">
      <dgm:prSet/>
      <dgm:spPr/>
      <dgm:t>
        <a:bodyPr/>
        <a:lstStyle/>
        <a:p>
          <a:endParaRPr lang="pt-BR"/>
        </a:p>
      </dgm:t>
    </dgm:pt>
    <dgm:pt modelId="{7F04F6B6-8E42-499D-BAED-9FB59C169AC2}" type="pres">
      <dgm:prSet presAssocID="{57976F27-09D1-4ACA-B0F5-AD411D22C767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90BB4C8-02DB-48A0-90CA-FD239882AED5}" type="pres">
      <dgm:prSet presAssocID="{F37D70E5-BD38-454A-A42A-B17B6E707BF7}" presName="Accent1" presStyleCnt="0"/>
      <dgm:spPr/>
    </dgm:pt>
    <dgm:pt modelId="{B89665A8-9A02-496A-81C9-2953027FFD8A}" type="pres">
      <dgm:prSet presAssocID="{F37D70E5-BD38-454A-A42A-B17B6E707BF7}" presName="Accent" presStyleLbl="node1" presStyleIdx="0" presStyleCnt="4"/>
      <dgm:spPr/>
    </dgm:pt>
    <dgm:pt modelId="{DDC1F71C-AE6F-4A12-9BB1-4B905DD1EB6F}" type="pres">
      <dgm:prSet presAssocID="{F37D70E5-BD38-454A-A42A-B17B6E707BF7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FED7E93-D6C1-402D-9EC6-AE5A6F654014}" type="pres">
      <dgm:prSet presAssocID="{E9F9BABC-8798-4B6B-ABB0-AC844763DE5B}" presName="Accent2" presStyleCnt="0"/>
      <dgm:spPr/>
    </dgm:pt>
    <dgm:pt modelId="{EAD6F312-9FCE-4885-A943-FB6F01D58502}" type="pres">
      <dgm:prSet presAssocID="{E9F9BABC-8798-4B6B-ABB0-AC844763DE5B}" presName="Accent" presStyleLbl="node1" presStyleIdx="1" presStyleCnt="4"/>
      <dgm:spPr/>
      <dgm:t>
        <a:bodyPr/>
        <a:lstStyle/>
        <a:p>
          <a:endParaRPr lang="pt-BR"/>
        </a:p>
      </dgm:t>
    </dgm:pt>
    <dgm:pt modelId="{4697162A-6986-4E76-8C96-DA7FE3CDE790}" type="pres">
      <dgm:prSet presAssocID="{E9F9BABC-8798-4B6B-ABB0-AC844763DE5B}" presName="Parent2" presStyleLbl="revTx" presStyleIdx="1" presStyleCnt="4" custScaleX="252187" custScaleY="257468" custLinFactX="100000" custLinFactNeighborX="194738" custLinFactNeighborY="-3220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14A9A0-BE4E-46BF-9CB2-752D2762C602}" type="pres">
      <dgm:prSet presAssocID="{34EF641D-23C6-4A17-A09A-FEE0DEF9DBE5}" presName="Accent3" presStyleCnt="0"/>
      <dgm:spPr/>
    </dgm:pt>
    <dgm:pt modelId="{3235F35C-25CA-455A-879F-535785C96D95}" type="pres">
      <dgm:prSet presAssocID="{34EF641D-23C6-4A17-A09A-FEE0DEF9DBE5}" presName="Accent" presStyleLbl="node1" presStyleIdx="2" presStyleCnt="4"/>
      <dgm:spPr/>
      <dgm:t>
        <a:bodyPr/>
        <a:lstStyle/>
        <a:p>
          <a:endParaRPr lang="pt-BR"/>
        </a:p>
      </dgm:t>
    </dgm:pt>
    <dgm:pt modelId="{3B34A052-52AA-43D3-8244-40347EC6B5B7}" type="pres">
      <dgm:prSet presAssocID="{34EF641D-23C6-4A17-A09A-FEE0DEF9DBE5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734F04-620F-4FC6-A3E1-9BF75377DF8C}" type="pres">
      <dgm:prSet presAssocID="{6EADF9E1-92CC-4055-B41A-28F0921D8F39}" presName="Accent4" presStyleCnt="0"/>
      <dgm:spPr/>
    </dgm:pt>
    <dgm:pt modelId="{6D4B52BB-BB74-4B4C-B42C-D0CFB34ACC67}" type="pres">
      <dgm:prSet presAssocID="{6EADF9E1-92CC-4055-B41A-28F0921D8F39}" presName="Accent" presStyleLbl="node1" presStyleIdx="3" presStyleCnt="4"/>
      <dgm:spPr/>
    </dgm:pt>
    <dgm:pt modelId="{6500186A-F23F-44E6-9987-7D733025395D}" type="pres">
      <dgm:prSet presAssocID="{6EADF9E1-92CC-4055-B41A-28F0921D8F39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D5610BD6-7853-4BCF-87DB-6F46F0AF09C5}" type="presOf" srcId="{34EF641D-23C6-4A17-A09A-FEE0DEF9DBE5}" destId="{3B34A052-52AA-43D3-8244-40347EC6B5B7}" srcOrd="0" destOrd="0" presId="urn:microsoft.com/office/officeart/2009/layout/CircleArrowProcess"/>
    <dgm:cxn modelId="{6217526E-AC06-4229-B9CB-3647849E119E}" type="presOf" srcId="{6EADF9E1-92CC-4055-B41A-28F0921D8F39}" destId="{6500186A-F23F-44E6-9987-7D733025395D}" srcOrd="0" destOrd="0" presId="urn:microsoft.com/office/officeart/2009/layout/CircleArrowProcess"/>
    <dgm:cxn modelId="{0DE7E8E8-7630-407C-BCFF-A04613A634A8}" srcId="{57976F27-09D1-4ACA-B0F5-AD411D22C767}" destId="{E9F9BABC-8798-4B6B-ABB0-AC844763DE5B}" srcOrd="1" destOrd="0" parTransId="{1D9DE9E1-0098-419C-80B6-D37D29282461}" sibTransId="{D80B6A1C-7F64-4909-A108-1817EFAE80AB}"/>
    <dgm:cxn modelId="{7206BBC5-8070-4A79-AE81-F494EC43006D}" type="presOf" srcId="{F37D70E5-BD38-454A-A42A-B17B6E707BF7}" destId="{DDC1F71C-AE6F-4A12-9BB1-4B905DD1EB6F}" srcOrd="0" destOrd="0" presId="urn:microsoft.com/office/officeart/2009/layout/CircleArrowProcess"/>
    <dgm:cxn modelId="{2008737C-2EFF-4712-919A-58F662217399}" srcId="{57976F27-09D1-4ACA-B0F5-AD411D22C767}" destId="{34EF641D-23C6-4A17-A09A-FEE0DEF9DBE5}" srcOrd="2" destOrd="0" parTransId="{A60F1B7A-DD24-42A1-A3FB-7CAD4CCDEAA0}" sibTransId="{569849CF-0EDB-45BE-B1E2-438A359575EC}"/>
    <dgm:cxn modelId="{A7271CFE-B4F4-45A1-AED4-CC930ED4BD28}" type="presOf" srcId="{57976F27-09D1-4ACA-B0F5-AD411D22C767}" destId="{7F04F6B6-8E42-499D-BAED-9FB59C169AC2}" srcOrd="0" destOrd="0" presId="urn:microsoft.com/office/officeart/2009/layout/CircleArrowProcess"/>
    <dgm:cxn modelId="{A30477BB-86F6-4A18-AE27-00CBFF17CC6E}" srcId="{57976F27-09D1-4ACA-B0F5-AD411D22C767}" destId="{F37D70E5-BD38-454A-A42A-B17B6E707BF7}" srcOrd="0" destOrd="0" parTransId="{3348D6E3-E169-4125-8DC2-4CC8E6CE1371}" sibTransId="{69765C9D-C16B-458A-84D3-E2293C459214}"/>
    <dgm:cxn modelId="{9FEF879D-D920-4A87-B809-E557E15A92F7}" srcId="{57976F27-09D1-4ACA-B0F5-AD411D22C767}" destId="{6EADF9E1-92CC-4055-B41A-28F0921D8F39}" srcOrd="3" destOrd="0" parTransId="{00A55BEF-ED27-424F-88C6-A217082C5B6F}" sibTransId="{B90518DF-D8CE-4393-A7B7-FB303BCA8494}"/>
    <dgm:cxn modelId="{671E9A84-7F0B-44CA-8D79-AE8F227D5C82}" type="presOf" srcId="{E9F9BABC-8798-4B6B-ABB0-AC844763DE5B}" destId="{4697162A-6986-4E76-8C96-DA7FE3CDE790}" srcOrd="0" destOrd="0" presId="urn:microsoft.com/office/officeart/2009/layout/CircleArrowProcess"/>
    <dgm:cxn modelId="{DBA8CD93-927E-4FCD-A836-680EB1950535}" type="presParOf" srcId="{7F04F6B6-8E42-499D-BAED-9FB59C169AC2}" destId="{290BB4C8-02DB-48A0-90CA-FD239882AED5}" srcOrd="0" destOrd="0" presId="urn:microsoft.com/office/officeart/2009/layout/CircleArrowProcess"/>
    <dgm:cxn modelId="{943AE39D-55E9-43A0-B0C6-A64B90BB53F1}" type="presParOf" srcId="{290BB4C8-02DB-48A0-90CA-FD239882AED5}" destId="{B89665A8-9A02-496A-81C9-2953027FFD8A}" srcOrd="0" destOrd="0" presId="urn:microsoft.com/office/officeart/2009/layout/CircleArrowProcess"/>
    <dgm:cxn modelId="{7EF08362-8284-4634-88B6-B42290561813}" type="presParOf" srcId="{7F04F6B6-8E42-499D-BAED-9FB59C169AC2}" destId="{DDC1F71C-AE6F-4A12-9BB1-4B905DD1EB6F}" srcOrd="1" destOrd="0" presId="urn:microsoft.com/office/officeart/2009/layout/CircleArrowProcess"/>
    <dgm:cxn modelId="{C5B4E832-F72E-49B2-889F-8AA0BCBE6AE7}" type="presParOf" srcId="{7F04F6B6-8E42-499D-BAED-9FB59C169AC2}" destId="{6FED7E93-D6C1-402D-9EC6-AE5A6F654014}" srcOrd="2" destOrd="0" presId="urn:microsoft.com/office/officeart/2009/layout/CircleArrowProcess"/>
    <dgm:cxn modelId="{B0B8447D-CE2B-48B8-BEC3-B888E32613A4}" type="presParOf" srcId="{6FED7E93-D6C1-402D-9EC6-AE5A6F654014}" destId="{EAD6F312-9FCE-4885-A943-FB6F01D58502}" srcOrd="0" destOrd="0" presId="urn:microsoft.com/office/officeart/2009/layout/CircleArrowProcess"/>
    <dgm:cxn modelId="{F6B12961-A484-4329-9C1A-9D0B90DB43D6}" type="presParOf" srcId="{7F04F6B6-8E42-499D-BAED-9FB59C169AC2}" destId="{4697162A-6986-4E76-8C96-DA7FE3CDE790}" srcOrd="3" destOrd="0" presId="urn:microsoft.com/office/officeart/2009/layout/CircleArrowProcess"/>
    <dgm:cxn modelId="{969AA893-7B0E-4F0F-B1D3-1D86E0B1818D}" type="presParOf" srcId="{7F04F6B6-8E42-499D-BAED-9FB59C169AC2}" destId="{DB14A9A0-BE4E-46BF-9CB2-752D2762C602}" srcOrd="4" destOrd="0" presId="urn:microsoft.com/office/officeart/2009/layout/CircleArrowProcess"/>
    <dgm:cxn modelId="{64317264-C7B5-4E06-86BA-7C3DD8D30685}" type="presParOf" srcId="{DB14A9A0-BE4E-46BF-9CB2-752D2762C602}" destId="{3235F35C-25CA-455A-879F-535785C96D95}" srcOrd="0" destOrd="0" presId="urn:microsoft.com/office/officeart/2009/layout/CircleArrowProcess"/>
    <dgm:cxn modelId="{C07DE374-3251-49FF-A613-F957BDDD6239}" type="presParOf" srcId="{7F04F6B6-8E42-499D-BAED-9FB59C169AC2}" destId="{3B34A052-52AA-43D3-8244-40347EC6B5B7}" srcOrd="5" destOrd="0" presId="urn:microsoft.com/office/officeart/2009/layout/CircleArrowProcess"/>
    <dgm:cxn modelId="{9FEAF403-43A3-48F6-A4F2-4BD2D4B28081}" type="presParOf" srcId="{7F04F6B6-8E42-499D-BAED-9FB59C169AC2}" destId="{92734F04-620F-4FC6-A3E1-9BF75377DF8C}" srcOrd="6" destOrd="0" presId="urn:microsoft.com/office/officeart/2009/layout/CircleArrowProcess"/>
    <dgm:cxn modelId="{6D10620C-D87F-4C3F-8F05-2ED521406DDA}" type="presParOf" srcId="{92734F04-620F-4FC6-A3E1-9BF75377DF8C}" destId="{6D4B52BB-BB74-4B4C-B42C-D0CFB34ACC67}" srcOrd="0" destOrd="0" presId="urn:microsoft.com/office/officeart/2009/layout/CircleArrowProcess"/>
    <dgm:cxn modelId="{5B7DF888-DCAD-4DB8-A470-E735A14F443C}" type="presParOf" srcId="{7F04F6B6-8E42-499D-BAED-9FB59C169AC2}" destId="{6500186A-F23F-44E6-9987-7D733025395D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07A2CE-7785-4FAB-BF84-504CDC9738B1}" type="doc">
      <dgm:prSet loTypeId="urn:microsoft.com/office/officeart/2005/8/layout/funnel1" loCatId="process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8CAD524F-DC86-4CF1-88C1-243E9BD3A911}">
      <dgm:prSet phldrT="[Texto]"/>
      <dgm:spPr/>
      <dgm:t>
        <a:bodyPr/>
        <a:lstStyle/>
        <a:p>
          <a:r>
            <a:rPr lang="pt-BR" dirty="0" smtClean="0"/>
            <a:t>Conhecimento do existente para se chegar ao desejado</a:t>
          </a:r>
          <a:endParaRPr lang="pt-BR" dirty="0"/>
        </a:p>
      </dgm:t>
    </dgm:pt>
    <dgm:pt modelId="{F0D4AC34-ECEE-41F7-84E2-4B494C439A3C}" type="parTrans" cxnId="{CCA17A38-A5A0-433A-AB73-59893BFCF36F}">
      <dgm:prSet/>
      <dgm:spPr/>
      <dgm:t>
        <a:bodyPr/>
        <a:lstStyle/>
        <a:p>
          <a:endParaRPr lang="pt-BR"/>
        </a:p>
      </dgm:t>
    </dgm:pt>
    <dgm:pt modelId="{E376A777-0F2E-47D0-AB1B-C346C6204E0D}" type="sibTrans" cxnId="{CCA17A38-A5A0-433A-AB73-59893BFCF36F}">
      <dgm:prSet/>
      <dgm:spPr/>
      <dgm:t>
        <a:bodyPr/>
        <a:lstStyle/>
        <a:p>
          <a:endParaRPr lang="pt-BR"/>
        </a:p>
      </dgm:t>
    </dgm:pt>
    <dgm:pt modelId="{B4B97AED-879C-4855-8392-14F52E70FD94}">
      <dgm:prSet phldrT="[Texto]"/>
      <dgm:spPr/>
      <dgm:t>
        <a:bodyPr/>
        <a:lstStyle/>
        <a:p>
          <a:r>
            <a:rPr lang="pt-BR" dirty="0" smtClean="0"/>
            <a:t>Busca pela fonte nos referenciais </a:t>
          </a:r>
        </a:p>
        <a:p>
          <a:r>
            <a:rPr lang="pt-BR" dirty="0" smtClean="0"/>
            <a:t>existentes na teoria e prática profissional, buscadas </a:t>
          </a:r>
          <a:endParaRPr lang="pt-BR" dirty="0"/>
        </a:p>
      </dgm:t>
    </dgm:pt>
    <dgm:pt modelId="{F05E964D-96DF-4493-8D6C-127D4E2D6BD4}" type="parTrans" cxnId="{68070AFB-04A6-439E-A77E-370799BD7806}">
      <dgm:prSet/>
      <dgm:spPr/>
      <dgm:t>
        <a:bodyPr/>
        <a:lstStyle/>
        <a:p>
          <a:endParaRPr lang="pt-BR"/>
        </a:p>
      </dgm:t>
    </dgm:pt>
    <dgm:pt modelId="{3068F652-F7E4-41E9-8DAB-E3955BF23205}" type="sibTrans" cxnId="{68070AFB-04A6-439E-A77E-370799BD7806}">
      <dgm:prSet/>
      <dgm:spPr/>
      <dgm:t>
        <a:bodyPr/>
        <a:lstStyle/>
        <a:p>
          <a:endParaRPr lang="pt-BR"/>
        </a:p>
      </dgm:t>
    </dgm:pt>
    <dgm:pt modelId="{C2130B7A-FAC0-43CA-98C7-C9D6E043B254}">
      <dgm:prSet phldrT="[Texto]"/>
      <dgm:spPr/>
      <dgm:t>
        <a:bodyPr/>
        <a:lstStyle/>
        <a:p>
          <a:r>
            <a:rPr lang="pt-BR" dirty="0" smtClean="0"/>
            <a:t>Conteúdos significativos: como meio para </a:t>
          </a:r>
        </a:p>
        <a:p>
          <a:r>
            <a:rPr lang="pt-BR" dirty="0" smtClean="0"/>
            <a:t>construção progressiva do perfil proposto </a:t>
          </a:r>
          <a:endParaRPr lang="pt-BR" dirty="0"/>
        </a:p>
      </dgm:t>
    </dgm:pt>
    <dgm:pt modelId="{14FEF0E3-359B-4400-A284-CA23569B2B44}" type="parTrans" cxnId="{D04D4A81-56E7-4DA9-B462-BF2BA95A709B}">
      <dgm:prSet/>
      <dgm:spPr/>
      <dgm:t>
        <a:bodyPr/>
        <a:lstStyle/>
        <a:p>
          <a:endParaRPr lang="pt-BR"/>
        </a:p>
      </dgm:t>
    </dgm:pt>
    <dgm:pt modelId="{56B374EF-B2C1-438E-AD3B-893DAB544FB4}" type="sibTrans" cxnId="{D04D4A81-56E7-4DA9-B462-BF2BA95A709B}">
      <dgm:prSet/>
      <dgm:spPr/>
      <dgm:t>
        <a:bodyPr/>
        <a:lstStyle/>
        <a:p>
          <a:endParaRPr lang="pt-BR"/>
        </a:p>
      </dgm:t>
    </dgm:pt>
    <dgm:pt modelId="{4737EEE1-D871-46D0-A9C6-25C0F744A4EB}">
      <dgm:prSet phldrT="[Texto]"/>
      <dgm:spPr/>
      <dgm:t>
        <a:bodyPr/>
        <a:lstStyle/>
        <a:p>
          <a:r>
            <a:rPr lang="pt-BR" dirty="0" smtClean="0"/>
            <a:t>Matriz Diferenciada</a:t>
          </a:r>
          <a:endParaRPr lang="pt-BR" dirty="0"/>
        </a:p>
      </dgm:t>
    </dgm:pt>
    <dgm:pt modelId="{A1A8E6DC-FD0A-42EC-A4EF-A43A55A211D4}" type="parTrans" cxnId="{AEF16EE8-6A76-4BA9-B73C-D8948CBCAC46}">
      <dgm:prSet/>
      <dgm:spPr/>
      <dgm:t>
        <a:bodyPr/>
        <a:lstStyle/>
        <a:p>
          <a:endParaRPr lang="pt-BR"/>
        </a:p>
      </dgm:t>
    </dgm:pt>
    <dgm:pt modelId="{CD9FB622-EAF8-49E9-A21E-59F1EE8B2613}" type="sibTrans" cxnId="{AEF16EE8-6A76-4BA9-B73C-D8948CBCAC46}">
      <dgm:prSet/>
      <dgm:spPr/>
      <dgm:t>
        <a:bodyPr/>
        <a:lstStyle/>
        <a:p>
          <a:endParaRPr lang="pt-BR"/>
        </a:p>
      </dgm:t>
    </dgm:pt>
    <dgm:pt modelId="{2F1C1756-1782-47D9-905A-8D2E34A73E02}" type="pres">
      <dgm:prSet presAssocID="{8007A2CE-7785-4FAB-BF84-504CDC9738B1}" presName="Name0" presStyleCnt="0">
        <dgm:presLayoutVars>
          <dgm:chMax val="4"/>
          <dgm:resizeHandles val="exact"/>
        </dgm:presLayoutVars>
      </dgm:prSet>
      <dgm:spPr/>
    </dgm:pt>
    <dgm:pt modelId="{0F56D7BF-9646-4339-B85D-0CBE8F0E7D3B}" type="pres">
      <dgm:prSet presAssocID="{8007A2CE-7785-4FAB-BF84-504CDC9738B1}" presName="ellipse" presStyleLbl="trBgShp" presStyleIdx="0" presStyleCnt="1"/>
      <dgm:spPr/>
    </dgm:pt>
    <dgm:pt modelId="{9B661514-3E4C-4257-9609-F256F577CCB1}" type="pres">
      <dgm:prSet presAssocID="{8007A2CE-7785-4FAB-BF84-504CDC9738B1}" presName="arrow1" presStyleLbl="fgShp" presStyleIdx="0" presStyleCnt="1"/>
      <dgm:spPr/>
    </dgm:pt>
    <dgm:pt modelId="{6390F469-4933-4711-9577-7967977ED9BF}" type="pres">
      <dgm:prSet presAssocID="{8007A2CE-7785-4FAB-BF84-504CDC9738B1}" presName="rectangle" presStyleLbl="revTx" presStyleIdx="0" presStyleCnt="1">
        <dgm:presLayoutVars>
          <dgm:bulletEnabled val="1"/>
        </dgm:presLayoutVars>
      </dgm:prSet>
      <dgm:spPr/>
    </dgm:pt>
    <dgm:pt modelId="{21BBEB59-0967-4D16-A0DF-5DA3682FDF1B}" type="pres">
      <dgm:prSet presAssocID="{B4B97AED-879C-4855-8392-14F52E70FD94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E700FB-9F79-4C90-A912-6BF9497B7541}" type="pres">
      <dgm:prSet presAssocID="{C2130B7A-FAC0-43CA-98C7-C9D6E043B254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68A4285-C585-453A-80BF-B4FF0772C0F5}" type="pres">
      <dgm:prSet presAssocID="{4737EEE1-D871-46D0-A9C6-25C0F744A4EB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AB1F809-D9F4-486E-BDC9-3D76BA08E050}" type="pres">
      <dgm:prSet presAssocID="{8007A2CE-7785-4FAB-BF84-504CDC9738B1}" presName="funnel" presStyleLbl="trAlignAcc1" presStyleIdx="0" presStyleCnt="1" custScaleX="96089" custScaleY="95089" custLinFactNeighborX="-912" custLinFactNeighborY="10"/>
      <dgm:spPr/>
    </dgm:pt>
  </dgm:ptLst>
  <dgm:cxnLst>
    <dgm:cxn modelId="{3FCAD668-C6EC-478F-B24F-0BA0937D4A26}" type="presOf" srcId="{8007A2CE-7785-4FAB-BF84-504CDC9738B1}" destId="{2F1C1756-1782-47D9-905A-8D2E34A73E02}" srcOrd="0" destOrd="0" presId="urn:microsoft.com/office/officeart/2005/8/layout/funnel1"/>
    <dgm:cxn modelId="{1BA6AF33-96A1-4442-8ED1-583D51C3844A}" type="presOf" srcId="{4737EEE1-D871-46D0-A9C6-25C0F744A4EB}" destId="{6390F469-4933-4711-9577-7967977ED9BF}" srcOrd="0" destOrd="0" presId="urn:microsoft.com/office/officeart/2005/8/layout/funnel1"/>
    <dgm:cxn modelId="{CCA17A38-A5A0-433A-AB73-59893BFCF36F}" srcId="{8007A2CE-7785-4FAB-BF84-504CDC9738B1}" destId="{8CAD524F-DC86-4CF1-88C1-243E9BD3A911}" srcOrd="0" destOrd="0" parTransId="{F0D4AC34-ECEE-41F7-84E2-4B494C439A3C}" sibTransId="{E376A777-0F2E-47D0-AB1B-C346C6204E0D}"/>
    <dgm:cxn modelId="{DBD0BD30-DE9A-4396-8D49-A1ADE64E0C27}" type="presOf" srcId="{8CAD524F-DC86-4CF1-88C1-243E9BD3A911}" destId="{968A4285-C585-453A-80BF-B4FF0772C0F5}" srcOrd="0" destOrd="0" presId="urn:microsoft.com/office/officeart/2005/8/layout/funnel1"/>
    <dgm:cxn modelId="{D04D4A81-56E7-4DA9-B462-BF2BA95A709B}" srcId="{8007A2CE-7785-4FAB-BF84-504CDC9738B1}" destId="{C2130B7A-FAC0-43CA-98C7-C9D6E043B254}" srcOrd="2" destOrd="0" parTransId="{14FEF0E3-359B-4400-A284-CA23569B2B44}" sibTransId="{56B374EF-B2C1-438E-AD3B-893DAB544FB4}"/>
    <dgm:cxn modelId="{41F35C04-D975-4420-8052-F44B462C0002}" type="presOf" srcId="{C2130B7A-FAC0-43CA-98C7-C9D6E043B254}" destId="{21BBEB59-0967-4D16-A0DF-5DA3682FDF1B}" srcOrd="0" destOrd="0" presId="urn:microsoft.com/office/officeart/2005/8/layout/funnel1"/>
    <dgm:cxn modelId="{68070AFB-04A6-439E-A77E-370799BD7806}" srcId="{8007A2CE-7785-4FAB-BF84-504CDC9738B1}" destId="{B4B97AED-879C-4855-8392-14F52E70FD94}" srcOrd="1" destOrd="0" parTransId="{F05E964D-96DF-4493-8D6C-127D4E2D6BD4}" sibTransId="{3068F652-F7E4-41E9-8DAB-E3955BF23205}"/>
    <dgm:cxn modelId="{C040187C-8895-4117-85D8-4B55AB920274}" type="presOf" srcId="{B4B97AED-879C-4855-8392-14F52E70FD94}" destId="{A3E700FB-9F79-4C90-A912-6BF9497B7541}" srcOrd="0" destOrd="0" presId="urn:microsoft.com/office/officeart/2005/8/layout/funnel1"/>
    <dgm:cxn modelId="{AEF16EE8-6A76-4BA9-B73C-D8948CBCAC46}" srcId="{8007A2CE-7785-4FAB-BF84-504CDC9738B1}" destId="{4737EEE1-D871-46D0-A9C6-25C0F744A4EB}" srcOrd="3" destOrd="0" parTransId="{A1A8E6DC-FD0A-42EC-A4EF-A43A55A211D4}" sibTransId="{CD9FB622-EAF8-49E9-A21E-59F1EE8B2613}"/>
    <dgm:cxn modelId="{4C60BD30-1614-4B99-B94F-A85693697A30}" type="presParOf" srcId="{2F1C1756-1782-47D9-905A-8D2E34A73E02}" destId="{0F56D7BF-9646-4339-B85D-0CBE8F0E7D3B}" srcOrd="0" destOrd="0" presId="urn:microsoft.com/office/officeart/2005/8/layout/funnel1"/>
    <dgm:cxn modelId="{66ECC12B-7EC2-4A4E-836C-A67050189CF0}" type="presParOf" srcId="{2F1C1756-1782-47D9-905A-8D2E34A73E02}" destId="{9B661514-3E4C-4257-9609-F256F577CCB1}" srcOrd="1" destOrd="0" presId="urn:microsoft.com/office/officeart/2005/8/layout/funnel1"/>
    <dgm:cxn modelId="{4AEEF649-64F3-4F13-ADB7-ACC9FA7E24E1}" type="presParOf" srcId="{2F1C1756-1782-47D9-905A-8D2E34A73E02}" destId="{6390F469-4933-4711-9577-7967977ED9BF}" srcOrd="2" destOrd="0" presId="urn:microsoft.com/office/officeart/2005/8/layout/funnel1"/>
    <dgm:cxn modelId="{EE0816B1-DD79-4962-A81B-80D7A27644A9}" type="presParOf" srcId="{2F1C1756-1782-47D9-905A-8D2E34A73E02}" destId="{21BBEB59-0967-4D16-A0DF-5DA3682FDF1B}" srcOrd="3" destOrd="0" presId="urn:microsoft.com/office/officeart/2005/8/layout/funnel1"/>
    <dgm:cxn modelId="{C668E612-0692-498E-9AD5-10DF7672B870}" type="presParOf" srcId="{2F1C1756-1782-47D9-905A-8D2E34A73E02}" destId="{A3E700FB-9F79-4C90-A912-6BF9497B7541}" srcOrd="4" destOrd="0" presId="urn:microsoft.com/office/officeart/2005/8/layout/funnel1"/>
    <dgm:cxn modelId="{BA872836-9944-442A-88EB-C22F8998F672}" type="presParOf" srcId="{2F1C1756-1782-47D9-905A-8D2E34A73E02}" destId="{968A4285-C585-453A-80BF-B4FF0772C0F5}" srcOrd="5" destOrd="0" presId="urn:microsoft.com/office/officeart/2005/8/layout/funnel1"/>
    <dgm:cxn modelId="{36A64981-2155-4D78-8D12-081883AA3806}" type="presParOf" srcId="{2F1C1756-1782-47D9-905A-8D2E34A73E02}" destId="{8AB1F809-D9F4-486E-BDC9-3D76BA08E05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B2FB1F-F295-45C4-9A4F-C83DD7A70372}" type="doc">
      <dgm:prSet loTypeId="urn:microsoft.com/office/officeart/2005/8/layout/matrix1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52B1640-00D2-4D6A-9775-9EED27279706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Integradora</a:t>
          </a:r>
          <a:endParaRPr lang="pt-BR" sz="2000" dirty="0">
            <a:solidFill>
              <a:schemeClr val="tx1"/>
            </a:solidFill>
          </a:endParaRPr>
        </a:p>
      </dgm:t>
    </dgm:pt>
    <dgm:pt modelId="{5C18A7A8-71A7-4778-AF8D-83ACB2B287CF}" type="parTrans" cxnId="{497F55C9-568C-498C-A223-34CB50C3319A}">
      <dgm:prSet/>
      <dgm:spPr/>
      <dgm:t>
        <a:bodyPr/>
        <a:lstStyle/>
        <a:p>
          <a:endParaRPr lang="pt-BR" sz="1400"/>
        </a:p>
      </dgm:t>
    </dgm:pt>
    <dgm:pt modelId="{86303CD3-C33B-4ABB-A95A-510176894B15}" type="sibTrans" cxnId="{497F55C9-568C-498C-A223-34CB50C3319A}">
      <dgm:prSet/>
      <dgm:spPr/>
      <dgm:t>
        <a:bodyPr/>
        <a:lstStyle/>
        <a:p>
          <a:endParaRPr lang="pt-BR" sz="1400"/>
        </a:p>
      </dgm:t>
    </dgm:pt>
    <dgm:pt modelId="{76712725-1353-4683-B743-D4F1C625BE46}">
      <dgm:prSet phldrT="[Texto]" custT="1"/>
      <dgm:spPr/>
      <dgm:t>
        <a:bodyPr/>
        <a:lstStyle/>
        <a:p>
          <a:endParaRPr lang="pt-BR" sz="2000" dirty="0"/>
        </a:p>
      </dgm:t>
    </dgm:pt>
    <dgm:pt modelId="{EC1B40AB-D057-4234-B3B3-A2FE9B69F0B2}" type="parTrans" cxnId="{E55B0CA6-1CBC-431A-AB5C-D6C1165237BE}">
      <dgm:prSet/>
      <dgm:spPr/>
      <dgm:t>
        <a:bodyPr/>
        <a:lstStyle/>
        <a:p>
          <a:endParaRPr lang="pt-BR" sz="1400"/>
        </a:p>
      </dgm:t>
    </dgm:pt>
    <dgm:pt modelId="{004DAD66-3761-42C1-A9CD-8EABFF168C6C}" type="sibTrans" cxnId="{E55B0CA6-1CBC-431A-AB5C-D6C1165237BE}">
      <dgm:prSet/>
      <dgm:spPr/>
      <dgm:t>
        <a:bodyPr/>
        <a:lstStyle/>
        <a:p>
          <a:endParaRPr lang="pt-BR" sz="1400"/>
        </a:p>
      </dgm:t>
    </dgm:pt>
    <dgm:pt modelId="{6B08C5F0-A7EF-41C6-98CA-BB029C5AD4C6}">
      <dgm:prSet phldrT="[Texto]" custT="1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endParaRPr lang="pt-BR" sz="2000" b="1" dirty="0">
            <a:solidFill>
              <a:schemeClr val="bg1"/>
            </a:solidFill>
          </a:endParaRPr>
        </a:p>
      </dgm:t>
    </dgm:pt>
    <dgm:pt modelId="{41CC26DB-47E6-4EE9-B5D6-023684BE7A1B}" type="parTrans" cxnId="{FF56540C-8FF6-43A3-94F1-EECD8A8DA47F}">
      <dgm:prSet/>
      <dgm:spPr/>
      <dgm:t>
        <a:bodyPr/>
        <a:lstStyle/>
        <a:p>
          <a:endParaRPr lang="pt-BR" sz="1400"/>
        </a:p>
      </dgm:t>
    </dgm:pt>
    <dgm:pt modelId="{F0D04311-854D-4B7D-869A-361D550B1D84}" type="sibTrans" cxnId="{FF56540C-8FF6-43A3-94F1-EECD8A8DA47F}">
      <dgm:prSet/>
      <dgm:spPr/>
      <dgm:t>
        <a:bodyPr/>
        <a:lstStyle/>
        <a:p>
          <a:endParaRPr lang="pt-BR" sz="1400"/>
        </a:p>
      </dgm:t>
    </dgm:pt>
    <dgm:pt modelId="{777C5396-D096-4921-A492-91EC71BD665F}">
      <dgm:prSet phldrT="[Texto]" custT="1"/>
      <dgm:spPr/>
      <dgm:t>
        <a:bodyPr/>
        <a:lstStyle/>
        <a:p>
          <a:endParaRPr lang="pt-BR" sz="2000" b="1" dirty="0"/>
        </a:p>
      </dgm:t>
    </dgm:pt>
    <dgm:pt modelId="{58FD1141-830D-46E2-AF29-65A728725F00}" type="parTrans" cxnId="{A97BC6CE-C99C-4788-9750-8D5F5BD848AA}">
      <dgm:prSet/>
      <dgm:spPr/>
      <dgm:t>
        <a:bodyPr/>
        <a:lstStyle/>
        <a:p>
          <a:endParaRPr lang="pt-BR" sz="1400"/>
        </a:p>
      </dgm:t>
    </dgm:pt>
    <dgm:pt modelId="{C98EC53A-8E9C-40EB-8D45-8147C7131104}" type="sibTrans" cxnId="{A97BC6CE-C99C-4788-9750-8D5F5BD848AA}">
      <dgm:prSet/>
      <dgm:spPr/>
      <dgm:t>
        <a:bodyPr/>
        <a:lstStyle/>
        <a:p>
          <a:endParaRPr lang="pt-BR" sz="1400"/>
        </a:p>
      </dgm:t>
    </dgm:pt>
    <dgm:pt modelId="{9F3C915D-B30A-4C85-B897-EA97B470DA2E}">
      <dgm:prSet/>
      <dgm:spPr/>
      <dgm:t>
        <a:bodyPr/>
        <a:lstStyle/>
        <a:p>
          <a:endParaRPr lang="pt-BR" sz="1400" dirty="0"/>
        </a:p>
      </dgm:t>
    </dgm:pt>
    <dgm:pt modelId="{9C7F243E-7B5E-4441-9FAB-06AC9C3FC78A}" type="parTrans" cxnId="{AAC38273-A263-486E-836C-E49CBBC8A21E}">
      <dgm:prSet/>
      <dgm:spPr/>
      <dgm:t>
        <a:bodyPr/>
        <a:lstStyle/>
        <a:p>
          <a:endParaRPr lang="pt-BR" sz="1400"/>
        </a:p>
      </dgm:t>
    </dgm:pt>
    <dgm:pt modelId="{188D328D-39AF-4A6E-BCE7-61CE50B010C5}" type="sibTrans" cxnId="{AAC38273-A263-486E-836C-E49CBBC8A21E}">
      <dgm:prSet/>
      <dgm:spPr/>
      <dgm:t>
        <a:bodyPr/>
        <a:lstStyle/>
        <a:p>
          <a:endParaRPr lang="pt-BR" sz="1400"/>
        </a:p>
      </dgm:t>
    </dgm:pt>
    <dgm:pt modelId="{F804D4DF-7BF6-45D0-A92C-BD8880FA82A8}" type="pres">
      <dgm:prSet presAssocID="{00B2FB1F-F295-45C4-9A4F-C83DD7A7037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246BAF5-55A2-489D-8514-8742FFD375D2}" type="pres">
      <dgm:prSet presAssocID="{00B2FB1F-F295-45C4-9A4F-C83DD7A70372}" presName="matrix" presStyleCnt="0"/>
      <dgm:spPr/>
      <dgm:t>
        <a:bodyPr/>
        <a:lstStyle/>
        <a:p>
          <a:endParaRPr lang="pt-BR"/>
        </a:p>
      </dgm:t>
    </dgm:pt>
    <dgm:pt modelId="{30A83B6E-1EF1-4C01-8A3A-0EF63DC3946D}" type="pres">
      <dgm:prSet presAssocID="{00B2FB1F-F295-45C4-9A4F-C83DD7A70372}" presName="tile1" presStyleLbl="node1" presStyleIdx="0" presStyleCnt="4" custLinFactNeighborX="-3489" custLinFactNeighborY="-9570"/>
      <dgm:spPr/>
      <dgm:t>
        <a:bodyPr/>
        <a:lstStyle/>
        <a:p>
          <a:endParaRPr lang="pt-BR"/>
        </a:p>
      </dgm:t>
    </dgm:pt>
    <dgm:pt modelId="{109D15D4-E374-4B2C-ACDC-3547F35D265D}" type="pres">
      <dgm:prSet presAssocID="{00B2FB1F-F295-45C4-9A4F-C83DD7A7037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5EE7CE-BF3D-43A3-8CF7-2EB5ABDB8CF0}" type="pres">
      <dgm:prSet presAssocID="{00B2FB1F-F295-45C4-9A4F-C83DD7A70372}" presName="tile2" presStyleLbl="node1" presStyleIdx="1" presStyleCnt="4"/>
      <dgm:spPr/>
      <dgm:t>
        <a:bodyPr/>
        <a:lstStyle/>
        <a:p>
          <a:endParaRPr lang="pt-BR"/>
        </a:p>
      </dgm:t>
    </dgm:pt>
    <dgm:pt modelId="{1C1BD27C-8C89-4841-A4AB-0779125B083F}" type="pres">
      <dgm:prSet presAssocID="{00B2FB1F-F295-45C4-9A4F-C83DD7A7037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F39DDB-F1A3-4614-90DB-59DD1BB7E1DE}" type="pres">
      <dgm:prSet presAssocID="{00B2FB1F-F295-45C4-9A4F-C83DD7A70372}" presName="tile3" presStyleLbl="node1" presStyleIdx="2" presStyleCnt="4"/>
      <dgm:spPr/>
      <dgm:t>
        <a:bodyPr/>
        <a:lstStyle/>
        <a:p>
          <a:endParaRPr lang="pt-BR"/>
        </a:p>
      </dgm:t>
    </dgm:pt>
    <dgm:pt modelId="{99BD3630-6567-4CFE-9D2A-C4B31D3CEFCA}" type="pres">
      <dgm:prSet presAssocID="{00B2FB1F-F295-45C4-9A4F-C83DD7A7037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DC4DE8-9B32-4E37-AC16-7A7C12F83A63}" type="pres">
      <dgm:prSet presAssocID="{00B2FB1F-F295-45C4-9A4F-C83DD7A70372}" presName="tile4" presStyleLbl="node1" presStyleIdx="3" presStyleCnt="4"/>
      <dgm:spPr/>
      <dgm:t>
        <a:bodyPr/>
        <a:lstStyle/>
        <a:p>
          <a:endParaRPr lang="pt-BR"/>
        </a:p>
      </dgm:t>
    </dgm:pt>
    <dgm:pt modelId="{19EA517F-1101-4313-B180-F569B8785CF1}" type="pres">
      <dgm:prSet presAssocID="{00B2FB1F-F295-45C4-9A4F-C83DD7A7037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BF3CDD5-6020-4910-8760-2CAF01C300AC}" type="pres">
      <dgm:prSet presAssocID="{00B2FB1F-F295-45C4-9A4F-C83DD7A70372}" presName="centerTile" presStyleLbl="fgShp" presStyleIdx="0" presStyleCnt="1" custScaleX="205516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</dgm:ptLst>
  <dgm:cxnLst>
    <dgm:cxn modelId="{5CED7646-37D4-43C0-B611-1F1C94AB5F82}" type="presOf" srcId="{76712725-1353-4683-B743-D4F1C625BE46}" destId="{30A83B6E-1EF1-4C01-8A3A-0EF63DC3946D}" srcOrd="0" destOrd="0" presId="urn:microsoft.com/office/officeart/2005/8/layout/matrix1"/>
    <dgm:cxn modelId="{86992559-E095-4A93-B326-C03DD309C2E6}" type="presOf" srcId="{777C5396-D096-4921-A492-91EC71BD665F}" destId="{5AF39DDB-F1A3-4614-90DB-59DD1BB7E1DE}" srcOrd="0" destOrd="0" presId="urn:microsoft.com/office/officeart/2005/8/layout/matrix1"/>
    <dgm:cxn modelId="{2717B255-5602-43F2-B646-3B37B83592D0}" type="presOf" srcId="{6B08C5F0-A7EF-41C6-98CA-BB029C5AD4C6}" destId="{1C1BD27C-8C89-4841-A4AB-0779125B083F}" srcOrd="1" destOrd="0" presId="urn:microsoft.com/office/officeart/2005/8/layout/matrix1"/>
    <dgm:cxn modelId="{E55B0CA6-1CBC-431A-AB5C-D6C1165237BE}" srcId="{552B1640-00D2-4D6A-9775-9EED27279706}" destId="{76712725-1353-4683-B743-D4F1C625BE46}" srcOrd="0" destOrd="0" parTransId="{EC1B40AB-D057-4234-B3B3-A2FE9B69F0B2}" sibTransId="{004DAD66-3761-42C1-A9CD-8EABFF168C6C}"/>
    <dgm:cxn modelId="{497F55C9-568C-498C-A223-34CB50C3319A}" srcId="{00B2FB1F-F295-45C4-9A4F-C83DD7A70372}" destId="{552B1640-00D2-4D6A-9775-9EED27279706}" srcOrd="0" destOrd="0" parTransId="{5C18A7A8-71A7-4778-AF8D-83ACB2B287CF}" sibTransId="{86303CD3-C33B-4ABB-A95A-510176894B15}"/>
    <dgm:cxn modelId="{0FC7906A-72BE-47B2-B05B-796D221B0C2A}" type="presOf" srcId="{9F3C915D-B30A-4C85-B897-EA97B470DA2E}" destId="{19EA517F-1101-4313-B180-F569B8785CF1}" srcOrd="1" destOrd="0" presId="urn:microsoft.com/office/officeart/2005/8/layout/matrix1"/>
    <dgm:cxn modelId="{338CFEDC-53B4-439F-98CD-A59521E85345}" type="presOf" srcId="{6B08C5F0-A7EF-41C6-98CA-BB029C5AD4C6}" destId="{005EE7CE-BF3D-43A3-8CF7-2EB5ABDB8CF0}" srcOrd="0" destOrd="0" presId="urn:microsoft.com/office/officeart/2005/8/layout/matrix1"/>
    <dgm:cxn modelId="{C2707379-8905-4AE2-A8A8-3AE02F9F8744}" type="presOf" srcId="{9F3C915D-B30A-4C85-B897-EA97B470DA2E}" destId="{32DC4DE8-9B32-4E37-AC16-7A7C12F83A63}" srcOrd="0" destOrd="0" presId="urn:microsoft.com/office/officeart/2005/8/layout/matrix1"/>
    <dgm:cxn modelId="{E2654A13-1163-4B13-8F88-170C53BFD765}" type="presOf" srcId="{76712725-1353-4683-B743-D4F1C625BE46}" destId="{109D15D4-E374-4B2C-ACDC-3547F35D265D}" srcOrd="1" destOrd="0" presId="urn:microsoft.com/office/officeart/2005/8/layout/matrix1"/>
    <dgm:cxn modelId="{A97BC6CE-C99C-4788-9750-8D5F5BD848AA}" srcId="{552B1640-00D2-4D6A-9775-9EED27279706}" destId="{777C5396-D096-4921-A492-91EC71BD665F}" srcOrd="2" destOrd="0" parTransId="{58FD1141-830D-46E2-AF29-65A728725F00}" sibTransId="{C98EC53A-8E9C-40EB-8D45-8147C7131104}"/>
    <dgm:cxn modelId="{198E5535-DDF9-46B3-9B55-E8E1CFDB6F40}" type="presOf" srcId="{00B2FB1F-F295-45C4-9A4F-C83DD7A70372}" destId="{F804D4DF-7BF6-45D0-A92C-BD8880FA82A8}" srcOrd="0" destOrd="0" presId="urn:microsoft.com/office/officeart/2005/8/layout/matrix1"/>
    <dgm:cxn modelId="{0B743DDC-0983-46C1-80EB-AFD55E3766B3}" type="presOf" srcId="{777C5396-D096-4921-A492-91EC71BD665F}" destId="{99BD3630-6567-4CFE-9D2A-C4B31D3CEFCA}" srcOrd="1" destOrd="0" presId="urn:microsoft.com/office/officeart/2005/8/layout/matrix1"/>
    <dgm:cxn modelId="{AAC38273-A263-486E-836C-E49CBBC8A21E}" srcId="{552B1640-00D2-4D6A-9775-9EED27279706}" destId="{9F3C915D-B30A-4C85-B897-EA97B470DA2E}" srcOrd="3" destOrd="0" parTransId="{9C7F243E-7B5E-4441-9FAB-06AC9C3FC78A}" sibTransId="{188D328D-39AF-4A6E-BCE7-61CE50B010C5}"/>
    <dgm:cxn modelId="{FBDF602C-0732-4794-9E6B-D8D5820C9676}" type="presOf" srcId="{552B1640-00D2-4D6A-9775-9EED27279706}" destId="{3BF3CDD5-6020-4910-8760-2CAF01C300AC}" srcOrd="0" destOrd="0" presId="urn:microsoft.com/office/officeart/2005/8/layout/matrix1"/>
    <dgm:cxn modelId="{FF56540C-8FF6-43A3-94F1-EECD8A8DA47F}" srcId="{552B1640-00D2-4D6A-9775-9EED27279706}" destId="{6B08C5F0-A7EF-41C6-98CA-BB029C5AD4C6}" srcOrd="1" destOrd="0" parTransId="{41CC26DB-47E6-4EE9-B5D6-023684BE7A1B}" sibTransId="{F0D04311-854D-4B7D-869A-361D550B1D84}"/>
    <dgm:cxn modelId="{53870AE9-5F15-4DD0-BC4B-2BDF57F4059E}" type="presParOf" srcId="{F804D4DF-7BF6-45D0-A92C-BD8880FA82A8}" destId="{B246BAF5-55A2-489D-8514-8742FFD375D2}" srcOrd="0" destOrd="0" presId="urn:microsoft.com/office/officeart/2005/8/layout/matrix1"/>
    <dgm:cxn modelId="{1CF5C0C9-2F34-403A-8639-718B0B2A3A8B}" type="presParOf" srcId="{B246BAF5-55A2-489D-8514-8742FFD375D2}" destId="{30A83B6E-1EF1-4C01-8A3A-0EF63DC3946D}" srcOrd="0" destOrd="0" presId="urn:microsoft.com/office/officeart/2005/8/layout/matrix1"/>
    <dgm:cxn modelId="{38E5431C-5DC8-4F20-A27B-AB116D73E452}" type="presParOf" srcId="{B246BAF5-55A2-489D-8514-8742FFD375D2}" destId="{109D15D4-E374-4B2C-ACDC-3547F35D265D}" srcOrd="1" destOrd="0" presId="urn:microsoft.com/office/officeart/2005/8/layout/matrix1"/>
    <dgm:cxn modelId="{ABBA1CDC-A626-4602-993F-B7226D95BA10}" type="presParOf" srcId="{B246BAF5-55A2-489D-8514-8742FFD375D2}" destId="{005EE7CE-BF3D-43A3-8CF7-2EB5ABDB8CF0}" srcOrd="2" destOrd="0" presId="urn:microsoft.com/office/officeart/2005/8/layout/matrix1"/>
    <dgm:cxn modelId="{51C7A118-5D81-4FAF-90A4-AE85EA460936}" type="presParOf" srcId="{B246BAF5-55A2-489D-8514-8742FFD375D2}" destId="{1C1BD27C-8C89-4841-A4AB-0779125B083F}" srcOrd="3" destOrd="0" presId="urn:microsoft.com/office/officeart/2005/8/layout/matrix1"/>
    <dgm:cxn modelId="{26F2815B-D3FB-41B5-8CB9-5A42E1593BA4}" type="presParOf" srcId="{B246BAF5-55A2-489D-8514-8742FFD375D2}" destId="{5AF39DDB-F1A3-4614-90DB-59DD1BB7E1DE}" srcOrd="4" destOrd="0" presId="urn:microsoft.com/office/officeart/2005/8/layout/matrix1"/>
    <dgm:cxn modelId="{0EA32B8C-65E8-469F-8894-83E899DF60D8}" type="presParOf" srcId="{B246BAF5-55A2-489D-8514-8742FFD375D2}" destId="{99BD3630-6567-4CFE-9D2A-C4B31D3CEFCA}" srcOrd="5" destOrd="0" presId="urn:microsoft.com/office/officeart/2005/8/layout/matrix1"/>
    <dgm:cxn modelId="{90865332-FF9B-417E-B9AD-600F257A6976}" type="presParOf" srcId="{B246BAF5-55A2-489D-8514-8742FFD375D2}" destId="{32DC4DE8-9B32-4E37-AC16-7A7C12F83A63}" srcOrd="6" destOrd="0" presId="urn:microsoft.com/office/officeart/2005/8/layout/matrix1"/>
    <dgm:cxn modelId="{F2CFF397-6BF8-4161-828B-75669D4636F8}" type="presParOf" srcId="{B246BAF5-55A2-489D-8514-8742FFD375D2}" destId="{19EA517F-1101-4313-B180-F569B8785CF1}" srcOrd="7" destOrd="0" presId="urn:microsoft.com/office/officeart/2005/8/layout/matrix1"/>
    <dgm:cxn modelId="{FDE810A9-5363-4BAF-A0F6-7B5BE239DBB9}" type="presParOf" srcId="{F804D4DF-7BF6-45D0-A92C-BD8880FA82A8}" destId="{3BF3CDD5-6020-4910-8760-2CAF01C300A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B2FB1F-F295-45C4-9A4F-C83DD7A70372}" type="doc">
      <dgm:prSet loTypeId="urn:microsoft.com/office/officeart/2005/8/layout/matrix1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D356C93-A34C-4852-929E-B02CDAB18717}">
      <dgm:prSet/>
      <dgm:spPr/>
      <dgm:t>
        <a:bodyPr/>
        <a:lstStyle/>
        <a:p>
          <a:endParaRPr lang="pt-BR" dirty="0"/>
        </a:p>
      </dgm:t>
    </dgm:pt>
    <dgm:pt modelId="{0B2DE872-FC51-48FA-BF1E-54FC45D3AD7D}" type="parTrans" cxnId="{8DA61EE0-6309-459D-9492-6947CE3D54B4}">
      <dgm:prSet/>
      <dgm:spPr/>
      <dgm:t>
        <a:bodyPr/>
        <a:lstStyle/>
        <a:p>
          <a:endParaRPr lang="pt-BR"/>
        </a:p>
      </dgm:t>
    </dgm:pt>
    <dgm:pt modelId="{5A4642CB-E802-4356-8A74-DA0F9FC3B517}" type="sibTrans" cxnId="{8DA61EE0-6309-459D-9492-6947CE3D54B4}">
      <dgm:prSet/>
      <dgm:spPr/>
      <dgm:t>
        <a:bodyPr/>
        <a:lstStyle/>
        <a:p>
          <a:endParaRPr lang="pt-BR"/>
        </a:p>
      </dgm:t>
    </dgm:pt>
    <dgm:pt modelId="{552B1640-00D2-4D6A-9775-9EED27279706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pt-BR" sz="1800" b="1" dirty="0" smtClean="0">
              <a:solidFill>
                <a:schemeClr val="tx1"/>
              </a:solidFill>
            </a:rPr>
            <a:t>Integradora</a:t>
          </a:r>
          <a:endParaRPr lang="pt-BR" sz="1800" b="1" dirty="0">
            <a:solidFill>
              <a:schemeClr val="tx1"/>
            </a:solidFill>
          </a:endParaRPr>
        </a:p>
      </dgm:t>
    </dgm:pt>
    <dgm:pt modelId="{86303CD3-C33B-4ABB-A95A-510176894B15}" type="sibTrans" cxnId="{497F55C9-568C-498C-A223-34CB50C3319A}">
      <dgm:prSet/>
      <dgm:spPr/>
      <dgm:t>
        <a:bodyPr/>
        <a:lstStyle/>
        <a:p>
          <a:endParaRPr lang="pt-BR" sz="1400"/>
        </a:p>
      </dgm:t>
    </dgm:pt>
    <dgm:pt modelId="{5C18A7A8-71A7-4778-AF8D-83ACB2B287CF}" type="parTrans" cxnId="{497F55C9-568C-498C-A223-34CB50C3319A}">
      <dgm:prSet/>
      <dgm:spPr/>
      <dgm:t>
        <a:bodyPr/>
        <a:lstStyle/>
        <a:p>
          <a:endParaRPr lang="pt-BR" sz="1400"/>
        </a:p>
      </dgm:t>
    </dgm:pt>
    <dgm:pt modelId="{332AAAF1-C816-41F5-93CF-6E1EE6E102EB}">
      <dgm:prSet phldrT="[Texto]" custScaleX="205516"/>
      <dgm:spPr>
        <a:solidFill>
          <a:schemeClr val="accent2">
            <a:lumMod val="60000"/>
            <a:lumOff val="40000"/>
          </a:schemeClr>
        </a:solidFill>
      </dgm:spPr>
    </dgm:pt>
    <dgm:pt modelId="{7434F711-8BDD-40FE-965F-B58CA6759380}" type="parTrans" cxnId="{F291CC89-E349-4965-8CA7-D82EA2D0E9B9}">
      <dgm:prSet/>
      <dgm:spPr/>
      <dgm:t>
        <a:bodyPr/>
        <a:lstStyle/>
        <a:p>
          <a:endParaRPr lang="pt-BR"/>
        </a:p>
      </dgm:t>
    </dgm:pt>
    <dgm:pt modelId="{87B196AC-E7C2-49F0-9C0C-56D9FFC03A86}" type="sibTrans" cxnId="{F291CC89-E349-4965-8CA7-D82EA2D0E9B9}">
      <dgm:prSet/>
      <dgm:spPr/>
      <dgm:t>
        <a:bodyPr/>
        <a:lstStyle/>
        <a:p>
          <a:endParaRPr lang="pt-BR"/>
        </a:p>
      </dgm:t>
    </dgm:pt>
    <dgm:pt modelId="{F804D4DF-7BF6-45D0-A92C-BD8880FA82A8}" type="pres">
      <dgm:prSet presAssocID="{00B2FB1F-F295-45C4-9A4F-C83DD7A7037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246BAF5-55A2-489D-8514-8742FFD375D2}" type="pres">
      <dgm:prSet presAssocID="{00B2FB1F-F295-45C4-9A4F-C83DD7A70372}" presName="matrix" presStyleCnt="0"/>
      <dgm:spPr/>
      <dgm:t>
        <a:bodyPr/>
        <a:lstStyle/>
        <a:p>
          <a:endParaRPr lang="pt-BR"/>
        </a:p>
      </dgm:t>
    </dgm:pt>
    <dgm:pt modelId="{30A83B6E-1EF1-4C01-8A3A-0EF63DC3946D}" type="pres">
      <dgm:prSet presAssocID="{00B2FB1F-F295-45C4-9A4F-C83DD7A70372}" presName="tile1" presStyleLbl="node1" presStyleIdx="0" presStyleCnt="4" custLinFactNeighborY="-5374"/>
      <dgm:spPr/>
      <dgm:t>
        <a:bodyPr/>
        <a:lstStyle/>
        <a:p>
          <a:endParaRPr lang="pt-BR"/>
        </a:p>
      </dgm:t>
    </dgm:pt>
    <dgm:pt modelId="{109D15D4-E374-4B2C-ACDC-3547F35D265D}" type="pres">
      <dgm:prSet presAssocID="{00B2FB1F-F295-45C4-9A4F-C83DD7A7037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5EE7CE-BF3D-43A3-8CF7-2EB5ABDB8CF0}" type="pres">
      <dgm:prSet presAssocID="{00B2FB1F-F295-45C4-9A4F-C83DD7A70372}" presName="tile2" presStyleLbl="node1" presStyleIdx="1" presStyleCnt="4"/>
      <dgm:spPr/>
      <dgm:t>
        <a:bodyPr/>
        <a:lstStyle/>
        <a:p>
          <a:endParaRPr lang="pt-BR"/>
        </a:p>
      </dgm:t>
    </dgm:pt>
    <dgm:pt modelId="{1C1BD27C-8C89-4841-A4AB-0779125B083F}" type="pres">
      <dgm:prSet presAssocID="{00B2FB1F-F295-45C4-9A4F-C83DD7A7037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F39DDB-F1A3-4614-90DB-59DD1BB7E1DE}" type="pres">
      <dgm:prSet presAssocID="{00B2FB1F-F295-45C4-9A4F-C83DD7A70372}" presName="tile3" presStyleLbl="node1" presStyleIdx="2" presStyleCnt="4"/>
      <dgm:spPr/>
      <dgm:t>
        <a:bodyPr/>
        <a:lstStyle/>
        <a:p>
          <a:endParaRPr lang="pt-BR"/>
        </a:p>
      </dgm:t>
    </dgm:pt>
    <dgm:pt modelId="{99BD3630-6567-4CFE-9D2A-C4B31D3CEFCA}" type="pres">
      <dgm:prSet presAssocID="{00B2FB1F-F295-45C4-9A4F-C83DD7A7037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DC4DE8-9B32-4E37-AC16-7A7C12F83A63}" type="pres">
      <dgm:prSet presAssocID="{00B2FB1F-F295-45C4-9A4F-C83DD7A70372}" presName="tile4" presStyleLbl="node1" presStyleIdx="3" presStyleCnt="4"/>
      <dgm:spPr/>
      <dgm:t>
        <a:bodyPr/>
        <a:lstStyle/>
        <a:p>
          <a:endParaRPr lang="pt-BR"/>
        </a:p>
      </dgm:t>
    </dgm:pt>
    <dgm:pt modelId="{19EA517F-1101-4313-B180-F569B8785CF1}" type="pres">
      <dgm:prSet presAssocID="{00B2FB1F-F295-45C4-9A4F-C83DD7A7037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BF3CDD5-6020-4910-8760-2CAF01C300AC}" type="pres">
      <dgm:prSet presAssocID="{00B2FB1F-F295-45C4-9A4F-C83DD7A70372}" presName="centerTile" presStyleLbl="fgShp" presStyleIdx="0" presStyleCnt="1" custScaleX="213425" custLinFactNeighborX="5712" custLinFactNeighborY="1824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</dgm:ptLst>
  <dgm:cxnLst>
    <dgm:cxn modelId="{8DA61EE0-6309-459D-9492-6947CE3D54B4}" srcId="{00B2FB1F-F295-45C4-9A4F-C83DD7A70372}" destId="{9D356C93-A34C-4852-929E-B02CDAB18717}" srcOrd="2" destOrd="0" parTransId="{0B2DE872-FC51-48FA-BF1E-54FC45D3AD7D}" sibTransId="{5A4642CB-E802-4356-8A74-DA0F9FC3B517}"/>
    <dgm:cxn modelId="{497F55C9-568C-498C-A223-34CB50C3319A}" srcId="{00B2FB1F-F295-45C4-9A4F-C83DD7A70372}" destId="{552B1640-00D2-4D6A-9775-9EED27279706}" srcOrd="0" destOrd="0" parTransId="{5C18A7A8-71A7-4778-AF8D-83ACB2B287CF}" sibTransId="{86303CD3-C33B-4ABB-A95A-510176894B15}"/>
    <dgm:cxn modelId="{F291CC89-E349-4965-8CA7-D82EA2D0E9B9}" srcId="{00B2FB1F-F295-45C4-9A4F-C83DD7A70372}" destId="{332AAAF1-C816-41F5-93CF-6E1EE6E102EB}" srcOrd="1" destOrd="0" parTransId="{7434F711-8BDD-40FE-965F-B58CA6759380}" sibTransId="{87B196AC-E7C2-49F0-9C0C-56D9FFC03A86}"/>
    <dgm:cxn modelId="{AE740B82-4599-418D-983C-FE49732386EA}" type="presOf" srcId="{552B1640-00D2-4D6A-9775-9EED27279706}" destId="{3BF3CDD5-6020-4910-8760-2CAF01C300AC}" srcOrd="0" destOrd="0" presId="urn:microsoft.com/office/officeart/2005/8/layout/matrix1"/>
    <dgm:cxn modelId="{B9876C84-623D-42F6-9B43-A41C10D505F5}" type="presOf" srcId="{00B2FB1F-F295-45C4-9A4F-C83DD7A70372}" destId="{F804D4DF-7BF6-45D0-A92C-BD8880FA82A8}" srcOrd="0" destOrd="0" presId="urn:microsoft.com/office/officeart/2005/8/layout/matrix1"/>
    <dgm:cxn modelId="{09A9BD6F-9274-42BB-BFC5-2DC0BDF3CF77}" type="presParOf" srcId="{F804D4DF-7BF6-45D0-A92C-BD8880FA82A8}" destId="{B246BAF5-55A2-489D-8514-8742FFD375D2}" srcOrd="0" destOrd="0" presId="urn:microsoft.com/office/officeart/2005/8/layout/matrix1"/>
    <dgm:cxn modelId="{8F0A6CE2-2378-4A75-B300-464D05CBEF41}" type="presParOf" srcId="{B246BAF5-55A2-489D-8514-8742FFD375D2}" destId="{30A83B6E-1EF1-4C01-8A3A-0EF63DC3946D}" srcOrd="0" destOrd="0" presId="urn:microsoft.com/office/officeart/2005/8/layout/matrix1"/>
    <dgm:cxn modelId="{0355F1BD-D8D3-4AE3-8341-2C5CF47C96C7}" type="presParOf" srcId="{B246BAF5-55A2-489D-8514-8742FFD375D2}" destId="{109D15D4-E374-4B2C-ACDC-3547F35D265D}" srcOrd="1" destOrd="0" presId="urn:microsoft.com/office/officeart/2005/8/layout/matrix1"/>
    <dgm:cxn modelId="{4328A2F1-86D0-4D72-9A51-75D1E07CAB3B}" type="presParOf" srcId="{B246BAF5-55A2-489D-8514-8742FFD375D2}" destId="{005EE7CE-BF3D-43A3-8CF7-2EB5ABDB8CF0}" srcOrd="2" destOrd="0" presId="urn:microsoft.com/office/officeart/2005/8/layout/matrix1"/>
    <dgm:cxn modelId="{850FEC62-3ACD-409C-8767-F4F956993BDC}" type="presParOf" srcId="{B246BAF5-55A2-489D-8514-8742FFD375D2}" destId="{1C1BD27C-8C89-4841-A4AB-0779125B083F}" srcOrd="3" destOrd="0" presId="urn:microsoft.com/office/officeart/2005/8/layout/matrix1"/>
    <dgm:cxn modelId="{B72A40EE-34DE-4029-9ACD-7E0FAD5B6078}" type="presParOf" srcId="{B246BAF5-55A2-489D-8514-8742FFD375D2}" destId="{5AF39DDB-F1A3-4614-90DB-59DD1BB7E1DE}" srcOrd="4" destOrd="0" presId="urn:microsoft.com/office/officeart/2005/8/layout/matrix1"/>
    <dgm:cxn modelId="{142F2A03-FC89-41B0-AFC2-F01518473C42}" type="presParOf" srcId="{B246BAF5-55A2-489D-8514-8742FFD375D2}" destId="{99BD3630-6567-4CFE-9D2A-C4B31D3CEFCA}" srcOrd="5" destOrd="0" presId="urn:microsoft.com/office/officeart/2005/8/layout/matrix1"/>
    <dgm:cxn modelId="{FD3A7F15-FC8E-4F48-B0BC-B876F9CC25DA}" type="presParOf" srcId="{B246BAF5-55A2-489D-8514-8742FFD375D2}" destId="{32DC4DE8-9B32-4E37-AC16-7A7C12F83A63}" srcOrd="6" destOrd="0" presId="urn:microsoft.com/office/officeart/2005/8/layout/matrix1"/>
    <dgm:cxn modelId="{0FA4315A-1818-4D00-AB23-DA5063F083C3}" type="presParOf" srcId="{B246BAF5-55A2-489D-8514-8742FFD375D2}" destId="{19EA517F-1101-4313-B180-F569B8785CF1}" srcOrd="7" destOrd="0" presId="urn:microsoft.com/office/officeart/2005/8/layout/matrix1"/>
    <dgm:cxn modelId="{ABA75CBD-2D4F-41D0-B883-0353A066017B}" type="presParOf" srcId="{F804D4DF-7BF6-45D0-A92C-BD8880FA82A8}" destId="{3BF3CDD5-6020-4910-8760-2CAF01C300AC}" srcOrd="1" destOrd="0" presId="urn:microsoft.com/office/officeart/2005/8/layout/matrix1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0D978-33FD-49F9-8701-AB9040341ECC}">
      <dsp:nvSpPr>
        <dsp:cNvPr id="0" name=""/>
        <dsp:cNvSpPr/>
      </dsp:nvSpPr>
      <dsp:spPr>
        <a:xfrm>
          <a:off x="1411427" y="264159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O conhecimento não pode se limitar apenas a sala de aula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 dirty="0"/>
        </a:p>
      </dsp:txBody>
      <dsp:txXfrm>
        <a:off x="3210560" y="987551"/>
        <a:ext cx="1219200" cy="1015999"/>
      </dsp:txXfrm>
    </dsp:sp>
    <dsp:sp modelId="{D9185D8F-4627-4697-91C8-00BCEBFCE6A4}">
      <dsp:nvSpPr>
        <dsp:cNvPr id="0" name=""/>
        <dsp:cNvSpPr/>
      </dsp:nvSpPr>
      <dsp:spPr>
        <a:xfrm>
          <a:off x="1341120" y="38607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É preciso buscar e implementar novas  organizações  curriculares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 </a:t>
          </a:r>
          <a:endParaRPr lang="pt-BR" sz="1300" kern="1200" dirty="0"/>
        </a:p>
      </dsp:txBody>
      <dsp:txXfrm>
        <a:off x="2153920" y="2600960"/>
        <a:ext cx="1828799" cy="894080"/>
      </dsp:txXfrm>
    </dsp:sp>
    <dsp:sp modelId="{F6D0B932-6867-4550-A7B6-895BF6EDE841}">
      <dsp:nvSpPr>
        <dsp:cNvPr id="0" name=""/>
        <dsp:cNvSpPr/>
      </dsp:nvSpPr>
      <dsp:spPr>
        <a:xfrm>
          <a:off x="1270812" y="264159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Não pode estar restrita a um arranjo disciplinar</a:t>
          </a:r>
          <a:endParaRPr lang="pt-BR" sz="1300" kern="1200" dirty="0"/>
        </a:p>
      </dsp:txBody>
      <dsp:txXfrm>
        <a:off x="1666240" y="987551"/>
        <a:ext cx="1219200" cy="1015999"/>
      </dsp:txXfrm>
    </dsp:sp>
    <dsp:sp modelId="{CD6A5CA8-E59B-422D-B90A-2E3C2E1F9FC0}">
      <dsp:nvSpPr>
        <dsp:cNvPr id="0" name=""/>
        <dsp:cNvSpPr/>
      </dsp:nvSpPr>
      <dsp:spPr>
        <a:xfrm>
          <a:off x="1200380" y="52831"/>
          <a:ext cx="3836416" cy="38364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F6258-7449-43F0-9028-97EB716733EC}">
      <dsp:nvSpPr>
        <dsp:cNvPr id="0" name=""/>
        <dsp:cNvSpPr/>
      </dsp:nvSpPr>
      <dsp:spPr>
        <a:xfrm>
          <a:off x="1129792" y="174536"/>
          <a:ext cx="3836416" cy="38364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07AABB-EB19-4DF7-8828-147694A439BB}">
      <dsp:nvSpPr>
        <dsp:cNvPr id="0" name=""/>
        <dsp:cNvSpPr/>
      </dsp:nvSpPr>
      <dsp:spPr>
        <a:xfrm>
          <a:off x="1059203" y="52831"/>
          <a:ext cx="3836416" cy="38364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CA35C-575D-4651-AA98-D1AD506DE781}">
      <dsp:nvSpPr>
        <dsp:cNvPr id="0" name=""/>
        <dsp:cNvSpPr/>
      </dsp:nvSpPr>
      <dsp:spPr>
        <a:xfrm>
          <a:off x="1728197" y="0"/>
          <a:ext cx="2350617" cy="15670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C8401-882A-43B8-8FAD-F69ABD3FD159}">
      <dsp:nvSpPr>
        <dsp:cNvPr id="0" name=""/>
        <dsp:cNvSpPr/>
      </dsp:nvSpPr>
      <dsp:spPr>
        <a:xfrm>
          <a:off x="2448763" y="1689027"/>
          <a:ext cx="3330244" cy="205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smtClean="0"/>
            <a:t>metodologias ativas e tecnologias no processo de aprendizagem desenvolvimento de competências</a:t>
          </a:r>
          <a:r>
            <a:rPr lang="pt-BR" sz="2400" kern="1200" smtClean="0"/>
            <a:t>. </a:t>
          </a:r>
          <a:endParaRPr lang="pt-BR" sz="2400" kern="1200" dirty="0"/>
        </a:p>
      </dsp:txBody>
      <dsp:txXfrm>
        <a:off x="2448763" y="1689027"/>
        <a:ext cx="3330244" cy="2057033"/>
      </dsp:txXfrm>
    </dsp:sp>
    <dsp:sp modelId="{62C85D25-505F-457E-93B8-639AB5332C6E}">
      <dsp:nvSpPr>
        <dsp:cNvPr id="0" name=""/>
        <dsp:cNvSpPr/>
      </dsp:nvSpPr>
      <dsp:spPr>
        <a:xfrm>
          <a:off x="2154935" y="1395452"/>
          <a:ext cx="799795" cy="800002"/>
        </a:xfrm>
        <a:prstGeom prst="halfFrame">
          <a:avLst>
            <a:gd name="adj1" fmla="val 25770"/>
            <a:gd name="adj2" fmla="val 257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59F32-026A-479D-9523-6044171E0F14}">
      <dsp:nvSpPr>
        <dsp:cNvPr id="0" name=""/>
        <dsp:cNvSpPr/>
      </dsp:nvSpPr>
      <dsp:spPr>
        <a:xfrm rot="5400000">
          <a:off x="5208139" y="1384035"/>
          <a:ext cx="800002" cy="799795"/>
        </a:xfrm>
        <a:prstGeom prst="halfFrame">
          <a:avLst>
            <a:gd name="adj1" fmla="val 25770"/>
            <a:gd name="adj2" fmla="val 2577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E84D4-20F9-4042-B511-495EA78F982C}">
      <dsp:nvSpPr>
        <dsp:cNvPr id="0" name=""/>
        <dsp:cNvSpPr/>
      </dsp:nvSpPr>
      <dsp:spPr>
        <a:xfrm rot="16200000">
          <a:off x="2154832" y="3240138"/>
          <a:ext cx="800002" cy="799795"/>
        </a:xfrm>
        <a:prstGeom prst="halfFrame">
          <a:avLst>
            <a:gd name="adj1" fmla="val 25770"/>
            <a:gd name="adj2" fmla="val 2577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0E0E43-CE41-4F3F-A0FB-396323C5770D}">
      <dsp:nvSpPr>
        <dsp:cNvPr id="0" name=""/>
        <dsp:cNvSpPr/>
      </dsp:nvSpPr>
      <dsp:spPr>
        <a:xfrm rot="10800000">
          <a:off x="5296204" y="3240035"/>
          <a:ext cx="799795" cy="800002"/>
        </a:xfrm>
        <a:prstGeom prst="halfFrame">
          <a:avLst>
            <a:gd name="adj1" fmla="val 25770"/>
            <a:gd name="adj2" fmla="val 2577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F46D9-4BD0-4A92-B982-5E0F4B56AB82}">
      <dsp:nvSpPr>
        <dsp:cNvPr id="0" name=""/>
        <dsp:cNvSpPr/>
      </dsp:nvSpPr>
      <dsp:spPr>
        <a:xfrm>
          <a:off x="3888501" y="2036683"/>
          <a:ext cx="2489279" cy="2489279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700" kern="1200" dirty="0" smtClean="0"/>
            <a:t>PPC</a:t>
          </a:r>
          <a:endParaRPr lang="pt-BR" sz="4700" kern="1200" dirty="0"/>
        </a:p>
      </dsp:txBody>
      <dsp:txXfrm>
        <a:off x="4388957" y="2619785"/>
        <a:ext cx="1488367" cy="1279541"/>
      </dsp:txXfrm>
    </dsp:sp>
    <dsp:sp modelId="{05747475-D6DB-4633-8385-247A932EF18C}">
      <dsp:nvSpPr>
        <dsp:cNvPr id="0" name=""/>
        <dsp:cNvSpPr/>
      </dsp:nvSpPr>
      <dsp:spPr>
        <a:xfrm>
          <a:off x="2440193" y="1448308"/>
          <a:ext cx="1810385" cy="181038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700" kern="1200" dirty="0" smtClean="0"/>
            <a:t>PPI</a:t>
          </a:r>
          <a:endParaRPr lang="pt-BR" sz="4700" kern="1200" dirty="0"/>
        </a:p>
      </dsp:txBody>
      <dsp:txXfrm>
        <a:off x="2895963" y="1906833"/>
        <a:ext cx="898845" cy="893335"/>
      </dsp:txXfrm>
    </dsp:sp>
    <dsp:sp modelId="{21915277-567A-422E-BF3C-7B1B819CB2B5}">
      <dsp:nvSpPr>
        <dsp:cNvPr id="0" name=""/>
        <dsp:cNvSpPr/>
      </dsp:nvSpPr>
      <dsp:spPr>
        <a:xfrm rot="20700000">
          <a:off x="3454194" y="199327"/>
          <a:ext cx="1773807" cy="177380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700" kern="1200" dirty="0" smtClean="0"/>
            <a:t>PDI</a:t>
          </a:r>
          <a:endParaRPr lang="pt-BR" sz="4700" kern="1200" dirty="0"/>
        </a:p>
      </dsp:txBody>
      <dsp:txXfrm rot="-20700000">
        <a:off x="3843242" y="588375"/>
        <a:ext cx="995711" cy="995711"/>
      </dsp:txXfrm>
    </dsp:sp>
    <dsp:sp modelId="{03751C2C-A7BC-4AB8-8EDB-60099D556E95}">
      <dsp:nvSpPr>
        <dsp:cNvPr id="0" name=""/>
        <dsp:cNvSpPr/>
      </dsp:nvSpPr>
      <dsp:spPr>
        <a:xfrm>
          <a:off x="3700746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5A4EE-EF17-4F5F-949A-936832804A1E}">
      <dsp:nvSpPr>
        <dsp:cNvPr id="0" name=""/>
        <dsp:cNvSpPr/>
      </dsp:nvSpPr>
      <dsp:spPr>
        <a:xfrm>
          <a:off x="2119577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D07ECC-1F01-4888-BF49-BECE93A45AD1}">
      <dsp:nvSpPr>
        <dsp:cNvPr id="0" name=""/>
        <dsp:cNvSpPr/>
      </dsp:nvSpPr>
      <dsp:spPr>
        <a:xfrm>
          <a:off x="3043894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665A8-9A02-496A-81C9-2953027FFD8A}">
      <dsp:nvSpPr>
        <dsp:cNvPr id="0" name=""/>
        <dsp:cNvSpPr/>
      </dsp:nvSpPr>
      <dsp:spPr>
        <a:xfrm>
          <a:off x="3673477" y="0"/>
          <a:ext cx="1706566" cy="170674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C1F71C-AE6F-4A12-9BB1-4B905DD1EB6F}">
      <dsp:nvSpPr>
        <dsp:cNvPr id="0" name=""/>
        <dsp:cNvSpPr/>
      </dsp:nvSpPr>
      <dsp:spPr>
        <a:xfrm>
          <a:off x="4050260" y="617793"/>
          <a:ext cx="952361" cy="476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100" kern="1200" dirty="0"/>
        </a:p>
      </dsp:txBody>
      <dsp:txXfrm>
        <a:off x="4050260" y="617793"/>
        <a:ext cx="952361" cy="476131"/>
      </dsp:txXfrm>
    </dsp:sp>
    <dsp:sp modelId="{EAD6F312-9FCE-4885-A943-FB6F01D58502}">
      <dsp:nvSpPr>
        <dsp:cNvPr id="0" name=""/>
        <dsp:cNvSpPr/>
      </dsp:nvSpPr>
      <dsp:spPr>
        <a:xfrm>
          <a:off x="3199378" y="980776"/>
          <a:ext cx="1706566" cy="170674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97162A-6986-4E76-8C96-DA7FE3CDE790}">
      <dsp:nvSpPr>
        <dsp:cNvPr id="0" name=""/>
        <dsp:cNvSpPr/>
      </dsp:nvSpPr>
      <dsp:spPr>
        <a:xfrm>
          <a:off x="5656525" y="1072155"/>
          <a:ext cx="2401730" cy="1225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 2. Expressar clara e objetivamente a gestão acadêmica, pedagógica e administrativa do curso.</a:t>
          </a:r>
          <a:endParaRPr lang="pt-BR" sz="16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5656525" y="1072155"/>
        <a:ext cx="2401730" cy="1225885"/>
      </dsp:txXfrm>
    </dsp:sp>
    <dsp:sp modelId="{3235F35C-25CA-455A-879F-535785C96D95}">
      <dsp:nvSpPr>
        <dsp:cNvPr id="0" name=""/>
        <dsp:cNvSpPr/>
      </dsp:nvSpPr>
      <dsp:spPr>
        <a:xfrm>
          <a:off x="3673477" y="1965173"/>
          <a:ext cx="1706566" cy="170674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34A052-52AA-43D3-8244-40347EC6B5B7}">
      <dsp:nvSpPr>
        <dsp:cNvPr id="0" name=""/>
        <dsp:cNvSpPr/>
      </dsp:nvSpPr>
      <dsp:spPr>
        <a:xfrm>
          <a:off x="4050260" y="2582967"/>
          <a:ext cx="952361" cy="476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3</a:t>
          </a:r>
          <a:endParaRPr lang="pt-BR" sz="1800" kern="1200" dirty="0"/>
        </a:p>
      </dsp:txBody>
      <dsp:txXfrm>
        <a:off x="4050260" y="2582967"/>
        <a:ext cx="952361" cy="476131"/>
      </dsp:txXfrm>
    </dsp:sp>
    <dsp:sp modelId="{6D4B52BB-BB74-4B4C-B42C-D0CFB34ACC67}">
      <dsp:nvSpPr>
        <dsp:cNvPr id="0" name=""/>
        <dsp:cNvSpPr/>
      </dsp:nvSpPr>
      <dsp:spPr>
        <a:xfrm>
          <a:off x="3321024" y="3059098"/>
          <a:ext cx="1466155" cy="1466864"/>
        </a:xfrm>
        <a:prstGeom prst="blockArc">
          <a:avLst>
            <a:gd name="adj1" fmla="val 0"/>
            <a:gd name="adj2" fmla="val 18900000"/>
            <a:gd name="adj3" fmla="val 1274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00186A-F23F-44E6-9987-7D733025395D}">
      <dsp:nvSpPr>
        <dsp:cNvPr id="0" name=""/>
        <dsp:cNvSpPr/>
      </dsp:nvSpPr>
      <dsp:spPr>
        <a:xfrm>
          <a:off x="3574240" y="3565553"/>
          <a:ext cx="952361" cy="476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4</a:t>
          </a:r>
          <a:endParaRPr lang="pt-BR" sz="3100" kern="1200" dirty="0"/>
        </a:p>
      </dsp:txBody>
      <dsp:txXfrm>
        <a:off x="3574240" y="3565553"/>
        <a:ext cx="952361" cy="4761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6D7BF-9646-4339-B85D-0CBE8F0E7D3B}">
      <dsp:nvSpPr>
        <dsp:cNvPr id="0" name=""/>
        <dsp:cNvSpPr/>
      </dsp:nvSpPr>
      <dsp:spPr>
        <a:xfrm>
          <a:off x="1452524" y="447432"/>
          <a:ext cx="5308092" cy="1843430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661514-3E4C-4257-9609-F256F577CCB1}">
      <dsp:nvSpPr>
        <dsp:cNvPr id="0" name=""/>
        <dsp:cNvSpPr/>
      </dsp:nvSpPr>
      <dsp:spPr>
        <a:xfrm>
          <a:off x="3600450" y="4961367"/>
          <a:ext cx="1028699" cy="658368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0F469-4933-4711-9577-7967977ED9BF}">
      <dsp:nvSpPr>
        <dsp:cNvPr id="0" name=""/>
        <dsp:cNvSpPr/>
      </dsp:nvSpPr>
      <dsp:spPr>
        <a:xfrm>
          <a:off x="1645919" y="5488062"/>
          <a:ext cx="4937760" cy="1234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200" kern="1200" dirty="0" smtClean="0"/>
            <a:t>Matriz Diferenciada</a:t>
          </a:r>
          <a:endParaRPr lang="pt-BR" sz="4200" kern="1200" dirty="0"/>
        </a:p>
      </dsp:txBody>
      <dsp:txXfrm>
        <a:off x="1645919" y="5488062"/>
        <a:ext cx="4937760" cy="1234440"/>
      </dsp:txXfrm>
    </dsp:sp>
    <dsp:sp modelId="{21BBEB59-0967-4D16-A0DF-5DA3682FDF1B}">
      <dsp:nvSpPr>
        <dsp:cNvPr id="0" name=""/>
        <dsp:cNvSpPr/>
      </dsp:nvSpPr>
      <dsp:spPr>
        <a:xfrm>
          <a:off x="3382365" y="2433234"/>
          <a:ext cx="1851660" cy="185166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Conteúdos significativos: como meio para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construção progressiva do perfil proposto </a:t>
          </a:r>
          <a:endParaRPr lang="pt-BR" sz="1400" kern="1200" dirty="0"/>
        </a:p>
      </dsp:txBody>
      <dsp:txXfrm>
        <a:off x="3653534" y="2704403"/>
        <a:ext cx="1309322" cy="1309322"/>
      </dsp:txXfrm>
    </dsp:sp>
    <dsp:sp modelId="{A3E700FB-9F79-4C90-A912-6BF9497B7541}">
      <dsp:nvSpPr>
        <dsp:cNvPr id="0" name=""/>
        <dsp:cNvSpPr/>
      </dsp:nvSpPr>
      <dsp:spPr>
        <a:xfrm>
          <a:off x="2057399" y="1044078"/>
          <a:ext cx="1851660" cy="1851660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Busca pela fonte nos referenciais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existentes na teoria e prática profissional, buscadas </a:t>
          </a:r>
          <a:endParaRPr lang="pt-BR" sz="1400" kern="1200" dirty="0"/>
        </a:p>
      </dsp:txBody>
      <dsp:txXfrm>
        <a:off x="2328568" y="1315247"/>
        <a:ext cx="1309322" cy="1309322"/>
      </dsp:txXfrm>
    </dsp:sp>
    <dsp:sp modelId="{968A4285-C585-453A-80BF-B4FF0772C0F5}">
      <dsp:nvSpPr>
        <dsp:cNvPr id="0" name=""/>
        <dsp:cNvSpPr/>
      </dsp:nvSpPr>
      <dsp:spPr>
        <a:xfrm>
          <a:off x="3950208" y="596387"/>
          <a:ext cx="1851660" cy="1851660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Conhecimento do existente para se chegar ao desejado</a:t>
          </a:r>
          <a:endParaRPr lang="pt-BR" sz="1400" kern="1200" dirty="0"/>
        </a:p>
      </dsp:txBody>
      <dsp:txXfrm>
        <a:off x="4221377" y="867556"/>
        <a:ext cx="1309322" cy="1309322"/>
      </dsp:txXfrm>
    </dsp:sp>
    <dsp:sp modelId="{8AB1F809-D9F4-486E-BDC9-3D76BA08E050}">
      <dsp:nvSpPr>
        <dsp:cNvPr id="0" name=""/>
        <dsp:cNvSpPr/>
      </dsp:nvSpPr>
      <dsp:spPr>
        <a:xfrm>
          <a:off x="1294553" y="334742"/>
          <a:ext cx="5535418" cy="438224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83B6E-1EF1-4C01-8A3A-0EF63DC3946D}">
      <dsp:nvSpPr>
        <dsp:cNvPr id="0" name=""/>
        <dsp:cNvSpPr/>
      </dsp:nvSpPr>
      <dsp:spPr>
        <a:xfrm rot="16200000">
          <a:off x="362012" y="-362012"/>
          <a:ext cx="1340035" cy="206406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 rot="5400000">
        <a:off x="0" y="0"/>
        <a:ext cx="2064060" cy="1005027"/>
      </dsp:txXfrm>
    </dsp:sp>
    <dsp:sp modelId="{005EE7CE-BF3D-43A3-8CF7-2EB5ABDB8CF0}">
      <dsp:nvSpPr>
        <dsp:cNvPr id="0" name=""/>
        <dsp:cNvSpPr/>
      </dsp:nvSpPr>
      <dsp:spPr>
        <a:xfrm>
          <a:off x="2064060" y="0"/>
          <a:ext cx="2064060" cy="1340035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b="1" kern="1200" dirty="0">
            <a:solidFill>
              <a:schemeClr val="bg1"/>
            </a:solidFill>
          </a:endParaRPr>
        </a:p>
      </dsp:txBody>
      <dsp:txXfrm>
        <a:off x="2064060" y="0"/>
        <a:ext cx="2064060" cy="1005027"/>
      </dsp:txXfrm>
    </dsp:sp>
    <dsp:sp modelId="{5AF39DDB-F1A3-4614-90DB-59DD1BB7E1DE}">
      <dsp:nvSpPr>
        <dsp:cNvPr id="0" name=""/>
        <dsp:cNvSpPr/>
      </dsp:nvSpPr>
      <dsp:spPr>
        <a:xfrm rot="10800000">
          <a:off x="0" y="1340035"/>
          <a:ext cx="2064060" cy="1340035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b="1" kern="1200" dirty="0"/>
        </a:p>
      </dsp:txBody>
      <dsp:txXfrm rot="10800000">
        <a:off x="0" y="1675044"/>
        <a:ext cx="2064060" cy="1005027"/>
      </dsp:txXfrm>
    </dsp:sp>
    <dsp:sp modelId="{32DC4DE8-9B32-4E37-AC16-7A7C12F83A63}">
      <dsp:nvSpPr>
        <dsp:cNvPr id="0" name=""/>
        <dsp:cNvSpPr/>
      </dsp:nvSpPr>
      <dsp:spPr>
        <a:xfrm rot="5400000">
          <a:off x="2426072" y="978023"/>
          <a:ext cx="1340035" cy="206406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500" kern="1200" dirty="0"/>
        </a:p>
      </dsp:txBody>
      <dsp:txXfrm rot="-5400000">
        <a:off x="2064060" y="1675044"/>
        <a:ext cx="2064060" cy="1005027"/>
      </dsp:txXfrm>
    </dsp:sp>
    <dsp:sp modelId="{3BF3CDD5-6020-4910-8760-2CAF01C300AC}">
      <dsp:nvSpPr>
        <dsp:cNvPr id="0" name=""/>
        <dsp:cNvSpPr/>
      </dsp:nvSpPr>
      <dsp:spPr>
        <a:xfrm>
          <a:off x="791467" y="1005026"/>
          <a:ext cx="2545184" cy="670017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Integradora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824175" y="1037734"/>
        <a:ext cx="2479768" cy="6046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83B6E-1EF1-4C01-8A3A-0EF63DC3946D}">
      <dsp:nvSpPr>
        <dsp:cNvPr id="0" name=""/>
        <dsp:cNvSpPr/>
      </dsp:nvSpPr>
      <dsp:spPr>
        <a:xfrm rot="16200000">
          <a:off x="362012" y="-362012"/>
          <a:ext cx="1340035" cy="206406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05EE7CE-BF3D-43A3-8CF7-2EB5ABDB8CF0}">
      <dsp:nvSpPr>
        <dsp:cNvPr id="0" name=""/>
        <dsp:cNvSpPr/>
      </dsp:nvSpPr>
      <dsp:spPr>
        <a:xfrm>
          <a:off x="2064060" y="0"/>
          <a:ext cx="2064060" cy="1340035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AF39DDB-F1A3-4614-90DB-59DD1BB7E1DE}">
      <dsp:nvSpPr>
        <dsp:cNvPr id="0" name=""/>
        <dsp:cNvSpPr/>
      </dsp:nvSpPr>
      <dsp:spPr>
        <a:xfrm rot="10800000">
          <a:off x="0" y="1340035"/>
          <a:ext cx="2064060" cy="1340035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2DC4DE8-9B32-4E37-AC16-7A7C12F83A63}">
      <dsp:nvSpPr>
        <dsp:cNvPr id="0" name=""/>
        <dsp:cNvSpPr/>
      </dsp:nvSpPr>
      <dsp:spPr>
        <a:xfrm rot="5400000">
          <a:off x="2426072" y="978023"/>
          <a:ext cx="1340035" cy="206406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BF3CDD5-6020-4910-8760-2CAF01C300AC}">
      <dsp:nvSpPr>
        <dsp:cNvPr id="0" name=""/>
        <dsp:cNvSpPr/>
      </dsp:nvSpPr>
      <dsp:spPr>
        <a:xfrm>
          <a:off x="813233" y="1017248"/>
          <a:ext cx="2643132" cy="670017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Integradora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845941" y="1049956"/>
        <a:ext cx="2577716" cy="604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08440-50B6-436B-8FB4-F9A2424D7A3B}" type="datetimeFigureOut">
              <a:rPr lang="pt-BR" smtClean="0"/>
              <a:t>09/10/2014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3A56A-C4EA-4631-AF88-6C021DBE22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217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3A56A-C4EA-4631-AF88-6C021DBE220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5052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666-7D7C-47AE-B832-CCE892CD2F7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34D1-93DC-405C-9E7E-932DE9681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70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666-7D7C-47AE-B832-CCE892CD2F7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34D1-93DC-405C-9E7E-932DE9681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58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666-7D7C-47AE-B832-CCE892CD2F7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34D1-93DC-405C-9E7E-932DE9681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302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666-7D7C-47AE-B832-CCE892CD2F7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34D1-93DC-405C-9E7E-932DE9681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12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666-7D7C-47AE-B832-CCE892CD2F7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34D1-93DC-405C-9E7E-932DE9681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90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666-7D7C-47AE-B832-CCE892CD2F7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34D1-93DC-405C-9E7E-932DE9681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394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666-7D7C-47AE-B832-CCE892CD2F7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34D1-93DC-405C-9E7E-932DE9681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96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666-7D7C-47AE-B832-CCE892CD2F7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34D1-93DC-405C-9E7E-932DE9681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858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666-7D7C-47AE-B832-CCE892CD2F7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34D1-93DC-405C-9E7E-932DE9681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666-7D7C-47AE-B832-CCE892CD2F7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34D1-93DC-405C-9E7E-932DE9681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231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7666-7D7C-47AE-B832-CCE892CD2F7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34D1-93DC-405C-9E7E-932DE9681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285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E7666-7D7C-47AE-B832-CCE892CD2F73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234D1-93DC-405C-9E7E-932DE9681B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38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0485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/>
              <a:t>Construção de Projeto Pedagógico de Curso com base no desenvolvimento de competências em uma matriz curricular integrativa.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76314" y="5229200"/>
            <a:ext cx="6400800" cy="987896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pt-BR" b="1" dirty="0" smtClean="0">
                <a:solidFill>
                  <a:schemeClr val="tx1"/>
                </a:solidFill>
              </a:rPr>
              <a:t>Calebe da Costa Ferreira</a:t>
            </a:r>
            <a:endParaRPr lang="pt-BR" b="1" dirty="0" smtClean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Lúcia </a:t>
            </a:r>
            <a:r>
              <a:rPr lang="pt-BR" b="1" dirty="0">
                <a:solidFill>
                  <a:schemeClr val="tx1"/>
                </a:solidFill>
              </a:rPr>
              <a:t>Inês Kronemberger </a:t>
            </a:r>
            <a:r>
              <a:rPr lang="pt-BR" b="1" dirty="0" smtClean="0">
                <a:solidFill>
                  <a:schemeClr val="tx1"/>
                </a:solidFill>
              </a:rPr>
              <a:t>Andrade</a:t>
            </a:r>
            <a:endParaRPr lang="pt-BR" dirty="0">
              <a:solidFill>
                <a:schemeClr val="tx1"/>
              </a:solidFill>
            </a:endParaRP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Vanessa </a:t>
            </a:r>
            <a:r>
              <a:rPr lang="pt-BR" b="1" dirty="0">
                <a:solidFill>
                  <a:schemeClr val="tx1"/>
                </a:solidFill>
              </a:rPr>
              <a:t>Olmo </a:t>
            </a:r>
            <a:r>
              <a:rPr lang="pt-BR" b="1" dirty="0" smtClean="0">
                <a:solidFill>
                  <a:schemeClr val="tx1"/>
                </a:solidFill>
              </a:rPr>
              <a:t>Pombo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277" y="3356992"/>
            <a:ext cx="222885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m 5" descr="titul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83"/>
          <a:stretch>
            <a:fillRect/>
          </a:stretch>
        </p:blipFill>
        <p:spPr bwMode="auto">
          <a:xfrm>
            <a:off x="19050" y="2540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4048022" y="188640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Educação a Distância – Soluções Educacionais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417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1143000"/>
          </a:xfrm>
        </p:spPr>
        <p:txBody>
          <a:bodyPr/>
          <a:lstStyle/>
          <a:p>
            <a:r>
              <a:rPr lang="pt-BR" dirty="0" smtClean="0"/>
              <a:t>Matriz Curricular Integrativa</a:t>
            </a:r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24519104"/>
              </p:ext>
            </p:extLst>
          </p:nvPr>
        </p:nvGraphicFramePr>
        <p:xfrm>
          <a:off x="-468560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710492016"/>
              </p:ext>
            </p:extLst>
          </p:nvPr>
        </p:nvGraphicFramePr>
        <p:xfrm>
          <a:off x="2915816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Seta para a direita 5"/>
          <p:cNvSpPr/>
          <p:nvPr/>
        </p:nvSpPr>
        <p:spPr>
          <a:xfrm>
            <a:off x="5349254" y="4077072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5412878" y="508518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5" descr="titulo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83"/>
          <a:stretch>
            <a:fillRect/>
          </a:stretch>
        </p:blipFill>
        <p:spPr bwMode="auto">
          <a:xfrm>
            <a:off x="19050" y="2540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4048022" y="188640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Educação a Distância – Soluções Educacionais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619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836712"/>
            <a:ext cx="8229600" cy="1143000"/>
          </a:xfrm>
        </p:spPr>
        <p:txBody>
          <a:bodyPr/>
          <a:lstStyle/>
          <a:p>
            <a:r>
              <a:rPr lang="pt-BR" dirty="0" smtClean="0"/>
              <a:t>ARTICULAÇÃO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2781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m 5" descr="titulo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83"/>
          <a:stretch>
            <a:fillRect/>
          </a:stretch>
        </p:blipFill>
        <p:spPr bwMode="auto">
          <a:xfrm>
            <a:off x="19050" y="2540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048022" y="188640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Educação a Distância – Soluções Educacionais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42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216" y="483280"/>
            <a:ext cx="8229600" cy="1143000"/>
          </a:xfrm>
        </p:spPr>
        <p:txBody>
          <a:bodyPr/>
          <a:lstStyle/>
          <a:p>
            <a:pPr lvl="0"/>
            <a:r>
              <a:rPr lang="pt-BR" dirty="0" smtClean="0"/>
              <a:t>Construção do PPC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13634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043608" y="162628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Articulação com o</a:t>
            </a:r>
          </a:p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PDI e PPI.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716016" y="219383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355976" y="32129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043608" y="3898241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Contemplar Diretrizes </a:t>
            </a:r>
            <a:r>
              <a:rPr lang="pt-B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Curriculares Nacionais (DCNs) e a legislação da educação </a:t>
            </a:r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superior.</a:t>
            </a:r>
            <a:endParaRPr lang="pt-B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084168" y="5190902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Definir </a:t>
            </a:r>
            <a:r>
              <a:rPr lang="pt-B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articulação entre o ensino, a pesquisa e a extensão</a:t>
            </a:r>
          </a:p>
        </p:txBody>
      </p:sp>
      <p:pic>
        <p:nvPicPr>
          <p:cNvPr id="15" name="Imagem 5" descr="titulo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83"/>
          <a:stretch>
            <a:fillRect/>
          </a:stretch>
        </p:blipFill>
        <p:spPr bwMode="auto">
          <a:xfrm>
            <a:off x="19050" y="2540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4048022" y="188640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Educação a Distância – Soluções Educacionais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1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116632" y="980728"/>
            <a:ext cx="8229600" cy="1143000"/>
          </a:xfrm>
        </p:spPr>
        <p:txBody>
          <a:bodyPr/>
          <a:lstStyle/>
          <a:p>
            <a:r>
              <a:rPr lang="pt-BR" dirty="0" smtClean="0"/>
              <a:t>DESAFIO</a:t>
            </a:r>
            <a:endParaRPr lang="pt-BR" dirty="0"/>
          </a:p>
        </p:txBody>
      </p:sp>
      <p:sp>
        <p:nvSpPr>
          <p:cNvPr id="4" name="Explosão 1 3"/>
          <p:cNvSpPr/>
          <p:nvPr/>
        </p:nvSpPr>
        <p:spPr>
          <a:xfrm>
            <a:off x="971600" y="764704"/>
            <a:ext cx="7992888" cy="6093296"/>
          </a:xfrm>
          <a:prstGeom prst="irregularSeal1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A</a:t>
            </a:r>
            <a:r>
              <a:rPr lang="pt-BR" dirty="0" smtClean="0"/>
              <a:t>nálise do contexto educacional e da definição do perfil do egresso, tendo como foco o desenvolvimento das competências exigidas pelo mundo do trabalho, além das expressas nas DCNs.</a:t>
            </a:r>
          </a:p>
          <a:p>
            <a:pPr algn="ctr"/>
            <a:endParaRPr lang="pt-BR" dirty="0"/>
          </a:p>
        </p:txBody>
      </p:sp>
      <p:pic>
        <p:nvPicPr>
          <p:cNvPr id="5" name="Imagem 5" descr="titul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83"/>
          <a:stretch>
            <a:fillRect/>
          </a:stretch>
        </p:blipFill>
        <p:spPr bwMode="auto">
          <a:xfrm>
            <a:off x="19050" y="2540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048022" y="188640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Educação a Distância – Soluções Educacionais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07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531781"/>
              </p:ext>
            </p:extLst>
          </p:nvPr>
        </p:nvGraphicFramePr>
        <p:xfrm>
          <a:off x="539552" y="548680"/>
          <a:ext cx="8229600" cy="7056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895622" y="188640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Educação a Distância – Soluções Educacionais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6" name="Imagem 5" descr="titulo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83"/>
          <a:stretch>
            <a:fillRect/>
          </a:stretch>
        </p:blipFill>
        <p:spPr bwMode="auto">
          <a:xfrm>
            <a:off x="19050" y="2540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4048022" y="188640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Educação a Distância – Soluções Educacionais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962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64088" y="2348880"/>
            <a:ext cx="4393034" cy="77809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Matriz por Competência</a:t>
            </a:r>
            <a:endParaRPr lang="pt-BR" dirty="0"/>
          </a:p>
        </p:txBody>
      </p:sp>
      <p:pic>
        <p:nvPicPr>
          <p:cNvPr id="7" name="Espaço Reservado para Conteúdo 6"/>
          <p:cNvPicPr>
            <a:picLocks noGrp="1"/>
          </p:cNvPicPr>
          <p:nvPr>
            <p:ph idx="1"/>
          </p:nvPr>
        </p:nvPicPr>
        <p:blipFill rotWithShape="1">
          <a:blip r:embed="rId3"/>
          <a:srcRect t="20704" r="12875" b="9971"/>
          <a:stretch/>
        </p:blipFill>
        <p:spPr bwMode="auto">
          <a:xfrm>
            <a:off x="251520" y="1124745"/>
            <a:ext cx="5616624" cy="30963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m 4"/>
          <p:cNvPicPr/>
          <p:nvPr/>
        </p:nvPicPr>
        <p:blipFill rotWithShape="1">
          <a:blip r:embed="rId4"/>
          <a:srcRect t="20770" r="11640" b="9591"/>
          <a:stretch/>
        </p:blipFill>
        <p:spPr bwMode="auto">
          <a:xfrm>
            <a:off x="3743325" y="4293096"/>
            <a:ext cx="5400675" cy="23926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m 5" descr="titul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83"/>
          <a:stretch>
            <a:fillRect/>
          </a:stretch>
        </p:blipFill>
        <p:spPr bwMode="auto">
          <a:xfrm>
            <a:off x="19050" y="2540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3895622" y="188640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Educação a Distância – Soluções Educacionais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9075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681642034"/>
              </p:ext>
            </p:extLst>
          </p:nvPr>
        </p:nvGraphicFramePr>
        <p:xfrm>
          <a:off x="251520" y="1340768"/>
          <a:ext cx="4128120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83993670"/>
              </p:ext>
            </p:extLst>
          </p:nvPr>
        </p:nvGraphicFramePr>
        <p:xfrm>
          <a:off x="4644008" y="1340768"/>
          <a:ext cx="4128120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Retângulo de cantos arredondados 6"/>
          <p:cNvSpPr/>
          <p:nvPr/>
        </p:nvSpPr>
        <p:spPr>
          <a:xfrm>
            <a:off x="899592" y="836712"/>
            <a:ext cx="2808288" cy="431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b="1" dirty="0"/>
              <a:t>1º Período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5292080" y="836712"/>
            <a:ext cx="2808288" cy="43338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b="1" dirty="0"/>
              <a:t>2º Período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1691680" y="4159417"/>
            <a:ext cx="6048672" cy="57683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000" b="1" dirty="0" smtClean="0"/>
              <a:t>Certificação Intermediária</a:t>
            </a:r>
            <a:endParaRPr lang="pt-BR" sz="2000" b="1" dirty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107504" y="4940511"/>
            <a:ext cx="4176464" cy="154818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 smtClean="0">
                <a:solidFill>
                  <a:schemeClr val="tx1"/>
                </a:solidFill>
              </a:rPr>
              <a:t>Competências/Habilidades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847309" y="4940511"/>
            <a:ext cx="4067944" cy="1583903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</a:rPr>
              <a:t>Competências/Habilidades</a:t>
            </a:r>
            <a:r>
              <a:rPr lang="pt-BR" sz="1600" b="1" dirty="0" smtClean="0">
                <a:solidFill>
                  <a:schemeClr val="tx1"/>
                </a:solidFill>
              </a:rPr>
              <a:t>: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541031" y="332656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prstClr val="black"/>
                </a:solidFill>
              </a:rPr>
              <a:t>MODELAGEM </a:t>
            </a:r>
            <a:endParaRPr lang="pt-BR" b="1" dirty="0">
              <a:solidFill>
                <a:prstClr val="black"/>
              </a:solidFill>
            </a:endParaRPr>
          </a:p>
        </p:txBody>
      </p:sp>
      <p:pic>
        <p:nvPicPr>
          <p:cNvPr id="13" name="Imagem 5" descr="titulo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583"/>
          <a:stretch>
            <a:fillRect/>
          </a:stretch>
        </p:blipFill>
        <p:spPr bwMode="auto">
          <a:xfrm>
            <a:off x="19050" y="25400"/>
            <a:ext cx="91440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895622" y="188640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Educação a Distância – Soluções Educacionais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692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5" descr="C:\Users\Lúcia Inês\Desktop\PEN AZUL\Minhas imagens\LOGO UNIGRANR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61" y="2668876"/>
            <a:ext cx="96361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979712" y="2800638"/>
            <a:ext cx="69119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pt-BR" altLang="pt-BR" sz="2400" b="1" dirty="0" smtClean="0">
                <a:solidFill>
                  <a:schemeClr val="tx2"/>
                </a:solidFill>
              </a:rPr>
              <a:t>EAD UNIGRANRIO – INTELIGÊNCIA CONECTADA</a:t>
            </a:r>
          </a:p>
          <a:p>
            <a:pPr marL="0" indent="0" algn="ctr">
              <a:buFont typeface="Arial" charset="0"/>
              <a:buNone/>
            </a:pPr>
            <a:r>
              <a:rPr lang="pt-BR" altLang="pt-BR" sz="2400" b="1" dirty="0" smtClean="0">
                <a:solidFill>
                  <a:schemeClr val="tx2"/>
                </a:solidFill>
              </a:rPr>
              <a:t>SOLUÇÕES EDUCACIONAIS</a:t>
            </a:r>
          </a:p>
          <a:p>
            <a:pPr marL="0" indent="0" algn="ctr">
              <a:buFont typeface="Arial" charset="0"/>
              <a:buNone/>
            </a:pPr>
            <a:endParaRPr lang="pt-BR" altLang="pt-BR" sz="2400" b="1" dirty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pt-BR" altLang="pt-BR" sz="2400" b="1" dirty="0" smtClean="0">
                <a:solidFill>
                  <a:schemeClr val="tx2"/>
                </a:solidFill>
              </a:rPr>
              <a:t>Vanessa Olmo Pombo</a:t>
            </a:r>
          </a:p>
          <a:p>
            <a:pPr marL="0" indent="0" algn="ctr">
              <a:buFont typeface="Arial" charset="0"/>
              <a:buNone/>
            </a:pPr>
            <a:r>
              <a:rPr lang="pt-BR" altLang="pt-BR" sz="2400" b="1" dirty="0" smtClean="0">
                <a:solidFill>
                  <a:schemeClr val="tx2"/>
                </a:solidFill>
              </a:rPr>
              <a:t>Diretora da EAD - UNIGRANRIO</a:t>
            </a:r>
          </a:p>
          <a:p>
            <a:pPr marL="0" indent="0" algn="ctr">
              <a:buFont typeface="Arial" charset="0"/>
              <a:buNone/>
            </a:pPr>
            <a:r>
              <a:rPr lang="pt-BR" altLang="pt-BR" sz="2400" b="1" dirty="0" smtClean="0">
                <a:solidFill>
                  <a:schemeClr val="tx2"/>
                </a:solidFill>
              </a:rPr>
              <a:t>vanessa.olmo@unigranrio.com.br</a:t>
            </a:r>
            <a:endParaRPr lang="pt-BR" altLang="pt-BR" sz="2400" b="1" dirty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endParaRPr lang="pt-BR" altLang="pt-BR" sz="2400" b="1" dirty="0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endParaRPr lang="pt-BR" altLang="pt-BR" sz="2400" b="1" dirty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endParaRPr lang="pt-BR" altLang="pt-BR" sz="2400" b="1" dirty="0">
              <a:solidFill>
                <a:schemeClr val="tx2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713478" y="908720"/>
            <a:ext cx="37170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Obrigada!!!!</a:t>
            </a:r>
            <a:endParaRPr lang="pt-B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76787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274</Words>
  <Application>Microsoft Office PowerPoint</Application>
  <PresentationFormat>Apresentação na tela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 Construção de Projeto Pedagógico de Curso com base no desenvolvimento de competências em uma matriz curricular integrativa. </vt:lpstr>
      <vt:lpstr>Matriz Curricular Integrativa</vt:lpstr>
      <vt:lpstr>ARTICULAÇÃO</vt:lpstr>
      <vt:lpstr>Construção do PPC</vt:lpstr>
      <vt:lpstr>DESAFIO</vt:lpstr>
      <vt:lpstr>Apresentação do PowerPoint</vt:lpstr>
      <vt:lpstr>Matriz por Competência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Vanessa</dc:creator>
  <cp:lastModifiedBy>Vanessa</cp:lastModifiedBy>
  <cp:revision>18</cp:revision>
  <dcterms:created xsi:type="dcterms:W3CDTF">2014-10-09T02:44:18Z</dcterms:created>
  <dcterms:modified xsi:type="dcterms:W3CDTF">2014-10-09T12:24:40Z</dcterms:modified>
</cp:coreProperties>
</file>