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1B7B-EB15-44CE-9E88-E96322564F83}" type="datetimeFigureOut">
              <a:rPr lang="pt-BR" smtClean="0"/>
              <a:pPr/>
              <a:t>09/10/2014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00B8-1C06-41A1-A9E5-AEC9C367F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te.franca@ufma.br" TargetMode="External"/><Relationship Id="rId2" Type="http://schemas.openxmlformats.org/officeDocument/2006/relationships/hyperlink" Target="mailto:janetteabreu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571500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JANETTE MARIA FRANÇA DE ABREU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5443903" cy="186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 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950" y="2020094"/>
            <a:ext cx="6134100" cy="36861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87" y="1991519"/>
            <a:ext cx="6143625" cy="37433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762" y="2029619"/>
            <a:ext cx="6086475" cy="3667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8287" y="2005806"/>
            <a:ext cx="6067425" cy="3714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lid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237" y="2015331"/>
            <a:ext cx="6105525" cy="369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CONSIDERAÇÕES FINAIS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pt-BR" b="1" dirty="0"/>
              <a:t>ARTIGO APRESENTOU RESULTADOS POSITIVOS:</a:t>
            </a:r>
            <a:endParaRPr lang="pt-BR" dirty="0"/>
          </a:p>
          <a:p>
            <a:pPr lvl="0"/>
            <a:r>
              <a:rPr lang="pt-BR" b="1" dirty="0"/>
              <a:t> EAD É POSSÍVEL ESTUDAR EM SUAS RESIDÊNCIAS, ENQUANTO OS FILHOS ESTÃO DORMINDO E, REALIZAR ATIVIDADES DE ESTUDOS NOS INTERVALOS DE TRABALHO E AOS FINAIS DE SEMANA; </a:t>
            </a:r>
            <a:endParaRPr lang="pt-BR" dirty="0"/>
          </a:p>
          <a:p>
            <a:pPr lvl="0"/>
            <a:r>
              <a:rPr lang="pt-BR" b="1" dirty="0"/>
              <a:t> LEVANDO EM CONSIDERAÇÃO O TEMPO DAS ATIVIDADES DE ESTUDOS QUE SÃO FLEXÍVEIS E MÓVEIS, AS TECNOLOGIAS POSSIBILITAM ESSA FACILIDADE PARA AS PESSOAS QUE NÃO PODEM ESTAR SEMPRE EM UMA SALA NOS CURSOS PRESENCIAIS; </a:t>
            </a:r>
            <a:endParaRPr lang="pt-BR" dirty="0"/>
          </a:p>
          <a:p>
            <a:pPr lvl="0"/>
            <a:r>
              <a:rPr lang="pt-BR" b="1" dirty="0"/>
              <a:t>ANÁLISE DE CLASSE: PESSOAS QUE NECESSITAM IR AO UM POLO POR NÃO POSSUEM COMPUTADORES E INTERNET; </a:t>
            </a:r>
            <a:endParaRPr lang="pt-BR" dirty="0"/>
          </a:p>
          <a:p>
            <a:pPr lvl="0"/>
            <a:r>
              <a:rPr lang="pt-BR" b="1" dirty="0"/>
              <a:t>DADO CONCRETO: MAIOR PARTE DOS CURSOS SÃO COMPOSTOS POR LICENCIATURAS;</a:t>
            </a:r>
            <a:endParaRPr lang="pt-BR" dirty="0"/>
          </a:p>
          <a:p>
            <a:pPr lvl="0"/>
            <a:r>
              <a:rPr lang="pt-BR" b="1" dirty="0"/>
              <a:t>OBERVANDO O BAIXO VALOR CONQUISTADO PELA EAD, COMPARATIVAMENTE A EDUCAÇÃO PRESENCIAL, CONTRIBUI PARA EXPLICAR A GRANDE ADESÃO DAS CAMADAS POPULARES NESSA MODALIDADE DE ENSINO;</a:t>
            </a:r>
            <a:endParaRPr lang="pt-BR" dirty="0"/>
          </a:p>
          <a:p>
            <a:pPr lvl="0"/>
            <a:r>
              <a:rPr lang="pt-BR" b="1" dirty="0"/>
              <a:t>ALÉM DE CONTRIBUIR COM A FACILITAÇÃO DO ACESSO A EDUCAÇÃO SUPERIOR, GARANTE TAMBÉM O TRATAMENTO IGUALITÁRIO. </a:t>
            </a:r>
            <a:endParaRPr lang="pt-BR" dirty="0"/>
          </a:p>
          <a:p>
            <a:pPr>
              <a:buNone/>
            </a:pPr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pt-BR" sz="3600" b="1" dirty="0"/>
              <a:t>REFERÊNCIAS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0"/>
            <a:r>
              <a:rPr lang="pt-BR" sz="1800" b="1" dirty="0"/>
              <a:t>ABREU, </a:t>
            </a:r>
            <a:r>
              <a:rPr lang="pt-BR" sz="1800" b="1" dirty="0" err="1"/>
              <a:t>Janette</a:t>
            </a:r>
            <a:r>
              <a:rPr lang="pt-BR" sz="1800" b="1" dirty="0"/>
              <a:t> Mª França de Abreu. Relações de Gênero e suas influências na escolha do Curso de Pedagogia do Campus I  da Universidade Federal do Maranhão. Dissertação de Mestrado. São Luís, 2008</a:t>
            </a:r>
            <a:r>
              <a:rPr lang="pt-BR" sz="1800" b="1" dirty="0" smtClean="0"/>
              <a:t>.</a:t>
            </a:r>
          </a:p>
          <a:p>
            <a:pPr lvl="0"/>
            <a:endParaRPr lang="pt-BR" sz="1800" dirty="0"/>
          </a:p>
          <a:p>
            <a:pPr lvl="0"/>
            <a:r>
              <a:rPr lang="pt-BR" sz="1800" b="1" dirty="0"/>
              <a:t>SCOTT, Joan W. Gênero: uma categoria para análise histórica. Revista Educação e Realidade, Porto Alegre, v. 15, n. 2, p. 5-22, jul/dez, 1999. </a:t>
            </a:r>
            <a:endParaRPr lang="pt-BR" sz="1800" b="1" dirty="0" smtClean="0"/>
          </a:p>
          <a:p>
            <a:pPr lvl="0"/>
            <a:endParaRPr lang="pt-BR" sz="1800" dirty="0"/>
          </a:p>
          <a:p>
            <a:pPr lvl="0"/>
            <a:r>
              <a:rPr lang="pt-BR" sz="1800" b="1" dirty="0"/>
              <a:t>SOARES, </a:t>
            </a:r>
            <a:r>
              <a:rPr lang="pt-BR" sz="1800" b="1" dirty="0" err="1"/>
              <a:t>M.S.A.</a:t>
            </a:r>
            <a:r>
              <a:rPr lang="pt-BR" sz="1800" b="1" dirty="0"/>
              <a:t> (2002). Os Principais Atores da Educação Superior no Brasil. In: Soares, A. </a:t>
            </a:r>
            <a:r>
              <a:rPr lang="pt-BR" sz="1800" b="1" dirty="0" err="1"/>
              <a:t>Olive</a:t>
            </a:r>
            <a:r>
              <a:rPr lang="pt-BR" sz="1800" b="1" dirty="0"/>
              <a:t>. Educação Superior no Brasil. Brasília: CAPES, p. 145-171. Disponível em: http://www.dominiop</a:t>
            </a:r>
            <a:r>
              <a:rPr lang="pt-BR" sz="1800" b="1" dirty="0" err="1"/>
              <a:t>úblico</a:t>
            </a:r>
            <a:r>
              <a:rPr lang="pt-BR" sz="1800" b="1" dirty="0"/>
              <a:t>.</a:t>
            </a:r>
            <a:r>
              <a:rPr lang="pt-BR" sz="1800" b="1" dirty="0" err="1"/>
              <a:t>gov.br/download/texto/me002311.pdf</a:t>
            </a:r>
            <a:r>
              <a:rPr lang="pt-BR" sz="1800" b="1" dirty="0"/>
              <a:t>, acesso em 16.06.2011.</a:t>
            </a:r>
            <a:endParaRPr lang="pt-BR" sz="18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/>
              <a:t>     </a:t>
            </a:r>
            <a:r>
              <a:rPr lang="pt-BR" sz="4000" b="1" dirty="0"/>
              <a:t>Obrigada</a:t>
            </a:r>
            <a:r>
              <a:rPr lang="pt-BR" sz="4000" b="1" dirty="0" smtClean="0"/>
              <a:t>!    </a:t>
            </a:r>
          </a:p>
          <a:p>
            <a:pPr algn="ctr">
              <a:buNone/>
            </a:pPr>
            <a:endParaRPr lang="pt-BR" sz="2800" b="1" dirty="0"/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r>
              <a:rPr lang="pt-BR" sz="2800" b="1" dirty="0" smtClean="0"/>
              <a:t> </a:t>
            </a:r>
            <a:r>
              <a:rPr lang="pt-BR" sz="2800" b="1" u="sng" dirty="0" smtClean="0">
                <a:hlinkClick r:id="rId2"/>
              </a:rPr>
              <a:t>janetteabreu@gmail.com</a:t>
            </a:r>
            <a:r>
              <a:rPr lang="pt-BR" sz="2800" b="1" dirty="0" smtClean="0"/>
              <a:t> </a:t>
            </a:r>
          </a:p>
          <a:p>
            <a:pPr algn="ctr">
              <a:buNone/>
            </a:pPr>
            <a:r>
              <a:rPr lang="pt-BR" sz="2800" b="1" dirty="0" smtClean="0"/>
              <a:t>ou </a:t>
            </a:r>
          </a:p>
          <a:p>
            <a:pPr algn="ctr">
              <a:buNone/>
            </a:pPr>
            <a:r>
              <a:rPr lang="pt-BR" sz="2800" b="1" dirty="0" smtClean="0"/>
              <a:t> </a:t>
            </a:r>
            <a:r>
              <a:rPr lang="pt-BR" sz="2800" b="1" u="sng" dirty="0">
                <a:hlinkClick r:id="rId3"/>
              </a:rPr>
              <a:t>janette.franca@ufma.br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Autofit/>
          </a:bodyPr>
          <a:lstStyle/>
          <a:p>
            <a:r>
              <a:rPr lang="pt-BR" sz="2400" b="1" dirty="0"/>
              <a:t>EAD E GÊNERO: UMA APRECIAÇÃO SOBRE A PREFERÊNCIA DA MODALIDADE PELAS MULHERES NOS CURSOS DE GRADUAÇÃO DA </a:t>
            </a:r>
            <a:r>
              <a:rPr lang="pt-BR" sz="2400" b="1" dirty="0" smtClean="0"/>
              <a:t>UFMA.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1" y="-27384"/>
            <a:ext cx="4679950" cy="186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1214422"/>
            <a:ext cx="8229600" cy="62127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>INTRODUÇÃO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b="1" dirty="0"/>
          </a:p>
          <a:p>
            <a:pPr algn="ctr">
              <a:buNone/>
            </a:pPr>
            <a:endParaRPr lang="pt-BR" dirty="0"/>
          </a:p>
          <a:p>
            <a:pPr lvl="0"/>
            <a:r>
              <a:rPr lang="pt-BR" sz="1800" b="1" dirty="0"/>
              <a:t>A EAD: ESTRATÉGIA IMPORTANTE PARA A EXPANSÃO DO ACESSO AO ENSINO EM TODOS OS NÍVEIS (PÚBLICO E PRIVADO), ENVOLVENDO CONTEÚDOS, MÉTODOS MAIS ELABORADOS, RECURSOS TECNOLÓGICOS ETC. </a:t>
            </a:r>
            <a:endParaRPr lang="pt-BR" sz="1800" b="1" dirty="0" smtClean="0"/>
          </a:p>
          <a:p>
            <a:pPr lvl="0"/>
            <a:endParaRPr lang="pt-BR" sz="1800" dirty="0"/>
          </a:p>
          <a:p>
            <a:pPr lvl="0"/>
            <a:r>
              <a:rPr lang="pt-BR" sz="1800" b="1" dirty="0"/>
              <a:t>GANHA DESTAQUE, PELAS CARACTERÍSTICAS: A NÃO EXIGÊNCIA DA PRESENÇA FÍSICA DO/A PROFESSOROR/A; POSSIBILIDADE DE QUE OS/AS ALUNOS/AS REALIZAM SUAS APRENDIZAGENS DE FORMA INDEPENDENTE; PROATIVA; A APRENDIZAGEM MEDIADA PELO USO DOS MEIOS TECNOLÓGICOS, ELIMINANDO AS FRONTEIRAS ESPAÇO-TEMPORAIS; O ATENDIMENTO EM MASSA (OFERTAS), REDUÇÃO DOS CUSTOS E A FLEXIBILIDADE DO ATENDIMENTO. </a:t>
            </a:r>
            <a:endParaRPr lang="pt-BR" sz="1800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1" y="0"/>
            <a:ext cx="2965437" cy="184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3900" b="1" dirty="0" smtClean="0"/>
              <a:t>OBJETIVOS</a:t>
            </a:r>
          </a:p>
          <a:p>
            <a:pPr algn="ctr">
              <a:buNone/>
            </a:pPr>
            <a:endParaRPr lang="pt-BR" dirty="0"/>
          </a:p>
          <a:p>
            <a:r>
              <a:rPr lang="pt-BR" sz="1900" b="1" dirty="0"/>
              <a:t>DESVENDAR O PERFIL DO/A ALUNADO/A </a:t>
            </a:r>
            <a:r>
              <a:rPr lang="pt-BR" sz="1900" b="1" dirty="0" smtClean="0"/>
              <a:t>BEM COMO O </a:t>
            </a:r>
            <a:r>
              <a:rPr lang="pt-BR" sz="1900" b="1" dirty="0"/>
              <a:t>USO DAS </a:t>
            </a:r>
            <a:r>
              <a:rPr lang="pt-BR" sz="1900" b="1" dirty="0" err="1" smtClean="0"/>
              <a:t>TICs</a:t>
            </a:r>
            <a:r>
              <a:rPr lang="pt-BR" sz="1900" b="1" dirty="0" smtClean="0"/>
              <a:t> NO </a:t>
            </a:r>
            <a:r>
              <a:rPr lang="pt-BR" sz="1900" b="1" dirty="0"/>
              <a:t>DESENVOLVIMENTO CULTURAL DOS SUJEITOS ENVOLVIDOS NO PROCESSO </a:t>
            </a:r>
            <a:r>
              <a:rPr lang="pt-BR" sz="1900" b="1" dirty="0" smtClean="0"/>
              <a:t>EDUCACIONAL.</a:t>
            </a:r>
          </a:p>
          <a:p>
            <a:r>
              <a:rPr lang="pt-BR" sz="1900" b="1" dirty="0" smtClean="0"/>
              <a:t> </a:t>
            </a:r>
            <a:endParaRPr lang="pt-BR" sz="1900" dirty="0"/>
          </a:p>
          <a:p>
            <a:r>
              <a:rPr lang="pt-BR" sz="1900" b="1" dirty="0"/>
              <a:t>DEMONSTRAR A RELEVÂNCIA DA ABORDAGEM TEÓRICA DE GÊNERO PARA A ANÁLISE DO PERFIL DAS ESTUDANTES DE EAD NOS MUNICÍPIOS </a:t>
            </a:r>
            <a:r>
              <a:rPr lang="pt-BR" sz="1900" b="1" dirty="0" smtClean="0"/>
              <a:t>MARANHENSES.</a:t>
            </a:r>
            <a:endParaRPr lang="pt-BR" sz="19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COMPREENDENDO AS CATEGORIAS GÊNERO E RELAÇÕES DE GÊNERO.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143116"/>
            <a:ext cx="8363272" cy="3983047"/>
          </a:xfrm>
        </p:spPr>
        <p:txBody>
          <a:bodyPr>
            <a:noAutofit/>
          </a:bodyPr>
          <a:lstStyle/>
          <a:p>
            <a:pPr lvl="0"/>
            <a:r>
              <a:rPr lang="pt-BR" sz="1800" b="1" dirty="0"/>
              <a:t>SCOTT (1999): “GENERO É UMA CATEGORIA SOCIAL IMPOSTA SOBRE O CORPO SEXUADO”. </a:t>
            </a:r>
            <a:endParaRPr lang="pt-BR" sz="1800" dirty="0"/>
          </a:p>
          <a:p>
            <a:pPr lvl="0"/>
            <a:r>
              <a:rPr lang="pt-BR" sz="1800" b="1" dirty="0"/>
              <a:t>COMPREENDE-SE QUE AS DESIGUALDADES ENTRE ELAS E ELES SÃO PRODUTOS DE CONSTRUÇÕES SOCIAIS, NATURALIZADAS E REPRODUZIDAS AO LONGO DO TEMPO. </a:t>
            </a:r>
            <a:endParaRPr lang="pt-BR" sz="1800" dirty="0"/>
          </a:p>
          <a:p>
            <a:pPr lvl="0"/>
            <a:r>
              <a:rPr lang="pt-BR" sz="1800" b="1" dirty="0"/>
              <a:t>“DIVISÃO SEXUAL DO TRABALHO”: É UM CONCEITO ANALÍTICO QUE ENFATIZA NÃO UMA COMPLEMENTARIDADE DE TAREFAS, MAS UMA RELAÇÃO DE PODER DOS HOMENS SOBRE AS MULHERES, A REPRODUÇÃO E A EDUCAÇÃO DAS CRIANÇAS.</a:t>
            </a:r>
            <a:endParaRPr lang="pt-BR" sz="1800" dirty="0"/>
          </a:p>
          <a:p>
            <a:pPr lvl="0"/>
            <a:r>
              <a:rPr lang="pt-BR" sz="1800" b="1" dirty="0"/>
              <a:t>ESSE FENÔMENO NOVO E TRANSFORMADOR REPETE NA EAD,  PELO MODELO QUE FACILITA A VIDA DAS MULHERES  QUE ATRAVÉS DAS CONDIÇÕES OBJETIVAS DE SOBREVIVÊNCIA SEGUEM UMA JORNADA TRIPLA DE TAREFAS E/OU ATIVIDADES INERENTES COM A FAMÍLIA.    </a:t>
            </a:r>
            <a:endParaRPr lang="pt-BR" sz="1800" dirty="0"/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MÉTODO DA PESQUISA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993307"/>
          </a:xfrm>
        </p:spPr>
        <p:txBody>
          <a:bodyPr/>
          <a:lstStyle/>
          <a:p>
            <a:r>
              <a:rPr lang="pt-BR" sz="1800" b="1" dirty="0"/>
              <a:t>PESQUISA EXPLORATÓRIA BIBLIOGRÁFICA E EMPÍRICA (QUALITATIVA/ QUANTITATIVA</a:t>
            </a:r>
            <a:r>
              <a:rPr lang="pt-BR" sz="1800" b="1" dirty="0" smtClean="0"/>
              <a:t>).</a:t>
            </a:r>
          </a:p>
          <a:p>
            <a:endParaRPr lang="pt-BR" sz="1800" dirty="0"/>
          </a:p>
          <a:p>
            <a:r>
              <a:rPr lang="pt-BR" sz="1800" b="1" dirty="0"/>
              <a:t>LEVANTAMENTO DE ALUNAS/OS NO PRÓPRIO AVA. </a:t>
            </a:r>
            <a:endParaRPr lang="pt-BR" sz="18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OS CURSOS DE GRADUAÇÃO (EAD) DA UFMA</a:t>
            </a:r>
            <a:endParaRPr lang="pt-BR" dirty="0"/>
          </a:p>
        </p:txBody>
      </p:sp>
      <p:pic>
        <p:nvPicPr>
          <p:cNvPr id="4" name="Espaço Reservado para Conteúdo 3" descr="slide 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811" y="2015073"/>
            <a:ext cx="6106378" cy="3696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4475" y="1986756"/>
            <a:ext cx="6115050" cy="3752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237" y="1996281"/>
            <a:ext cx="6105525" cy="3733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591</Words>
  <Application>Microsoft Office PowerPoint</Application>
  <PresentationFormat>Apresentação na tela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JANETTE MARIA FRANÇA DE ABREU</vt:lpstr>
      <vt:lpstr>EAD E GÊNERO: UMA APRECIAÇÃO SOBRE A PREFERÊNCIA DA MODALIDADE PELAS MULHERES NOS CURSOS DE GRADUAÇÃO DA UFMA. </vt:lpstr>
      <vt:lpstr>INTRODUÇÃO </vt:lpstr>
      <vt:lpstr>Slide 4</vt:lpstr>
      <vt:lpstr>COMPREENDENDO AS CATEGORIAS GÊNERO E RELAÇÕES DE GÊNERO. </vt:lpstr>
      <vt:lpstr>MÉTODO DA PESQUISA</vt:lpstr>
      <vt:lpstr>OS CURSOS DE GRADUAÇÃO (EAD) DA UFMA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CONSIDERAÇÕES FINAIS </vt:lpstr>
      <vt:lpstr>REFERÊNCIAS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Convidado</dc:creator>
  <cp:lastModifiedBy>Universidade Positivo</cp:lastModifiedBy>
  <cp:revision>9</cp:revision>
  <dcterms:created xsi:type="dcterms:W3CDTF">2014-10-03T16:40:38Z</dcterms:created>
  <dcterms:modified xsi:type="dcterms:W3CDTF">2014-10-09T12:57:14Z</dcterms:modified>
</cp:coreProperties>
</file>