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68" r:id="rId4"/>
    <p:sldId id="258" r:id="rId5"/>
    <p:sldId id="266" r:id="rId6"/>
    <p:sldId id="259" r:id="rId7"/>
    <p:sldId id="261" r:id="rId8"/>
    <p:sldId id="260" r:id="rId9"/>
    <p:sldId id="267" r:id="rId10"/>
    <p:sldId id="262" r:id="rId11"/>
    <p:sldId id="263" r:id="rId12"/>
    <p:sldId id="272" r:id="rId13"/>
    <p:sldId id="270" r:id="rId14"/>
    <p:sldId id="271" r:id="rId15"/>
  </p:sldIdLst>
  <p:sldSz cx="9144000" cy="6858000" type="screen4x3"/>
  <p:notesSz cx="6858000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dc01\coordenacao-ead$\EAD%202014\2&#186;%20SEMESTRE%202014\DOCUMENTOS\Graficos%20para%20apresenta&#231;&#227;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600"/>
              <a:t>Administração da Empresa Moderna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Plan1!$C$8</c:f>
              <c:strCache>
                <c:ptCount val="1"/>
                <c:pt idx="0">
                  <c:v>Matriculados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Plan1!$B$9:$B$11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Plan1!$C$9:$C$11</c:f>
              <c:numCache>
                <c:formatCode>General</c:formatCode>
                <c:ptCount val="3"/>
                <c:pt idx="0">
                  <c:v>13</c:v>
                </c:pt>
                <c:pt idx="1">
                  <c:v>37</c:v>
                </c:pt>
                <c:pt idx="2">
                  <c:v>47</c:v>
                </c:pt>
              </c:numCache>
            </c:numRef>
          </c:val>
        </c:ser>
        <c:ser>
          <c:idx val="2"/>
          <c:order val="1"/>
          <c:tx>
            <c:strRef>
              <c:f>Plan1!$D$8</c:f>
              <c:strCache>
                <c:ptCount val="1"/>
                <c:pt idx="0">
                  <c:v>Abandono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2163399469024514E-2"/>
                  <c:y val="-1.738852177614068E-2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2%</a:t>
                    </a:r>
                    <a:endParaRPr lang="en-US" sz="11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Plan1!$B$9:$B$11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Plan1!$D$9:$D$11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3"/>
          <c:order val="2"/>
          <c:tx>
            <c:strRef>
              <c:f>Plan1!$E$8</c:f>
              <c:strCache>
                <c:ptCount val="1"/>
                <c:pt idx="0">
                  <c:v>Aprovados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4.5612748008841929E-3"/>
                  <c:y val="-9.9362981577946746E-3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smtClean="0"/>
                      <a:t>53%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7.6021246681403217E-3"/>
                  <c:y val="-2.4840745394486686E-3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63%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3.0408498672561284E-3"/>
                  <c:y val="-2.4840745394486686E-3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66%</a:t>
                    </a:r>
                    <a:endParaRPr lang="en-US" sz="11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Plan1!$B$9:$B$11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Plan1!$E$9:$E$11</c:f>
              <c:numCache>
                <c:formatCode>General</c:formatCode>
                <c:ptCount val="3"/>
                <c:pt idx="0">
                  <c:v>7</c:v>
                </c:pt>
                <c:pt idx="1">
                  <c:v>23</c:v>
                </c:pt>
                <c:pt idx="2">
                  <c:v>31</c:v>
                </c:pt>
              </c:numCache>
            </c:numRef>
          </c:val>
        </c:ser>
        <c:ser>
          <c:idx val="4"/>
          <c:order val="3"/>
          <c:tx>
            <c:strRef>
              <c:f>Plan1!$F$8</c:f>
              <c:strCache>
                <c:ptCount val="1"/>
                <c:pt idx="0">
                  <c:v>Reprovados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9.1225496017683858E-3"/>
                  <c:y val="-1.2420372697243252E-2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47%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6.0816997345123133E-3"/>
                  <c:y val="-1.9559642042902901E-7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37%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7.6021246681403217E-3"/>
                  <c:y val="-1.2420372697243342E-2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smtClean="0"/>
                      <a:t>34%</a:t>
                    </a:r>
                    <a:endParaRPr lang="en-US" sz="11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Plan1!$B$9:$B$11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Plan1!$F$9:$F$11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</c:ser>
        <c:dLbls/>
        <c:shape val="cylinder"/>
        <c:axId val="51840896"/>
        <c:axId val="51842432"/>
        <c:axId val="0"/>
      </c:bar3DChart>
      <c:catAx>
        <c:axId val="51840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51842432"/>
        <c:crosses val="autoZero"/>
        <c:auto val="1"/>
        <c:lblAlgn val="ctr"/>
        <c:lblOffset val="100"/>
      </c:catAx>
      <c:valAx>
        <c:axId val="5184243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18408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b="1"/>
            </a:pPr>
            <a:endParaRPr lang="pt-BR"/>
          </a:p>
        </c:txPr>
      </c:legendEntry>
      <c:legendEntry>
        <c:idx val="3"/>
        <c:txPr>
          <a:bodyPr/>
          <a:lstStyle/>
          <a:p>
            <a:pPr>
              <a:defRPr b="1"/>
            </a:pPr>
            <a:endParaRPr lang="pt-BR"/>
          </a:p>
        </c:txPr>
      </c:legendEntry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A9116-B46A-4A7F-8927-2872892AD3F7}" type="doc">
      <dgm:prSet loTypeId="urn:microsoft.com/office/officeart/2005/8/layout/arrow2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A8ED4C1F-F427-4C81-8423-9DDF017D83E4}">
      <dgm:prSet phldrT="[Texto]" custT="1"/>
      <dgm:spPr/>
      <dgm:t>
        <a:bodyPr/>
        <a:lstStyle/>
        <a:p>
          <a:r>
            <a:rPr lang="pt-BR" sz="1800" b="1" dirty="0" smtClean="0"/>
            <a:t>2010</a:t>
          </a:r>
          <a:endParaRPr lang="pt-BR" sz="1800" b="1" dirty="0"/>
        </a:p>
      </dgm:t>
    </dgm:pt>
    <dgm:pt modelId="{862310FA-38EE-4FAD-B485-6361BE64FEA8}" type="parTrans" cxnId="{77FF7E7E-6322-4EEC-8962-8C86C5874027}">
      <dgm:prSet/>
      <dgm:spPr/>
      <dgm:t>
        <a:bodyPr/>
        <a:lstStyle/>
        <a:p>
          <a:endParaRPr lang="pt-BR"/>
        </a:p>
      </dgm:t>
    </dgm:pt>
    <dgm:pt modelId="{44853662-4645-4BB5-85C7-5C7C7B4A8EC7}" type="sibTrans" cxnId="{77FF7E7E-6322-4EEC-8962-8C86C5874027}">
      <dgm:prSet/>
      <dgm:spPr/>
      <dgm:t>
        <a:bodyPr/>
        <a:lstStyle/>
        <a:p>
          <a:endParaRPr lang="pt-BR"/>
        </a:p>
      </dgm:t>
    </dgm:pt>
    <dgm:pt modelId="{296E1B15-3F16-4C02-97A9-F63299671E71}">
      <dgm:prSet phldrT="[Texto]" custT="1"/>
      <dgm:spPr/>
      <dgm:t>
        <a:bodyPr/>
        <a:lstStyle/>
        <a:p>
          <a:r>
            <a:rPr lang="pt-BR" sz="1800" b="1" dirty="0" smtClean="0"/>
            <a:t>2012</a:t>
          </a:r>
          <a:endParaRPr lang="pt-BR" sz="1800" b="1" dirty="0"/>
        </a:p>
      </dgm:t>
    </dgm:pt>
    <dgm:pt modelId="{4709B0D2-E589-4E8B-8EEF-DE9FDE879A15}" type="parTrans" cxnId="{A336E8A1-3D2D-44C4-8DAD-BFDB30CA2D2A}">
      <dgm:prSet/>
      <dgm:spPr/>
      <dgm:t>
        <a:bodyPr/>
        <a:lstStyle/>
        <a:p>
          <a:endParaRPr lang="pt-BR"/>
        </a:p>
      </dgm:t>
    </dgm:pt>
    <dgm:pt modelId="{824DFC22-638D-43C2-ACBF-29D631F0FDBB}" type="sibTrans" cxnId="{A336E8A1-3D2D-44C4-8DAD-BFDB30CA2D2A}">
      <dgm:prSet/>
      <dgm:spPr/>
      <dgm:t>
        <a:bodyPr/>
        <a:lstStyle/>
        <a:p>
          <a:endParaRPr lang="pt-BR"/>
        </a:p>
      </dgm:t>
    </dgm:pt>
    <dgm:pt modelId="{DC4DD972-7FC0-44BD-AAFD-7CDF7704F577}">
      <dgm:prSet phldrT="[Texto]" custT="1"/>
      <dgm:spPr/>
      <dgm:t>
        <a:bodyPr/>
        <a:lstStyle/>
        <a:p>
          <a:r>
            <a:rPr lang="pt-BR" sz="1800" b="1" dirty="0" smtClean="0"/>
            <a:t>2013</a:t>
          </a:r>
          <a:endParaRPr lang="pt-BR" sz="1800" b="1" dirty="0"/>
        </a:p>
      </dgm:t>
    </dgm:pt>
    <dgm:pt modelId="{A200CF89-3EA2-4687-A1E5-92C3FCF04690}" type="parTrans" cxnId="{35D44F4E-6C87-4E07-9167-461943B7AEB6}">
      <dgm:prSet/>
      <dgm:spPr/>
      <dgm:t>
        <a:bodyPr/>
        <a:lstStyle/>
        <a:p>
          <a:endParaRPr lang="pt-BR"/>
        </a:p>
      </dgm:t>
    </dgm:pt>
    <dgm:pt modelId="{281F441C-611C-4F96-BE40-DB0EF5EC4ED4}" type="sibTrans" cxnId="{35D44F4E-6C87-4E07-9167-461943B7AEB6}">
      <dgm:prSet/>
      <dgm:spPr/>
      <dgm:t>
        <a:bodyPr/>
        <a:lstStyle/>
        <a:p>
          <a:endParaRPr lang="pt-BR"/>
        </a:p>
      </dgm:t>
    </dgm:pt>
    <dgm:pt modelId="{41B0570F-DD3A-48F1-A0FE-A5D67E64ED0B}">
      <dgm:prSet phldrT="[Texto]" custT="1"/>
      <dgm:spPr/>
      <dgm:t>
        <a:bodyPr/>
        <a:lstStyle/>
        <a:p>
          <a:r>
            <a:rPr lang="pt-BR" sz="2000" b="1" dirty="0" smtClean="0"/>
            <a:t>2011</a:t>
          </a:r>
          <a:endParaRPr lang="pt-BR" sz="2000" b="1" dirty="0"/>
        </a:p>
      </dgm:t>
    </dgm:pt>
    <dgm:pt modelId="{A1D0A842-BB9A-47C4-9074-A8680F18E7C9}" type="parTrans" cxnId="{B62BD7BD-677C-430B-B460-53ED1A9B51A2}">
      <dgm:prSet/>
      <dgm:spPr/>
      <dgm:t>
        <a:bodyPr/>
        <a:lstStyle/>
        <a:p>
          <a:endParaRPr lang="pt-BR"/>
        </a:p>
      </dgm:t>
    </dgm:pt>
    <dgm:pt modelId="{1625C253-6638-4883-8E77-245FA6ABF11C}" type="sibTrans" cxnId="{B62BD7BD-677C-430B-B460-53ED1A9B51A2}">
      <dgm:prSet/>
      <dgm:spPr/>
      <dgm:t>
        <a:bodyPr/>
        <a:lstStyle/>
        <a:p>
          <a:endParaRPr lang="pt-BR"/>
        </a:p>
      </dgm:t>
    </dgm:pt>
    <dgm:pt modelId="{34A9140A-26EA-4D00-88DE-B3320E69B8C5}">
      <dgm:prSet phldrT="[Texto]"/>
      <dgm:spPr/>
      <dgm:t>
        <a:bodyPr/>
        <a:lstStyle/>
        <a:p>
          <a:endParaRPr lang="pt-BR"/>
        </a:p>
      </dgm:t>
    </dgm:pt>
    <dgm:pt modelId="{270EB5D9-DFAF-41AC-B789-43979E74A9A1}" type="parTrans" cxnId="{A2B80FD8-5BAF-45DF-BECA-776ADEE2D4B3}">
      <dgm:prSet/>
      <dgm:spPr/>
      <dgm:t>
        <a:bodyPr/>
        <a:lstStyle/>
        <a:p>
          <a:endParaRPr lang="pt-BR"/>
        </a:p>
      </dgm:t>
    </dgm:pt>
    <dgm:pt modelId="{92A37297-F8C7-495F-A11E-910042F73594}" type="sibTrans" cxnId="{A2B80FD8-5BAF-45DF-BECA-776ADEE2D4B3}">
      <dgm:prSet/>
      <dgm:spPr/>
      <dgm:t>
        <a:bodyPr/>
        <a:lstStyle/>
        <a:p>
          <a:endParaRPr lang="pt-BR"/>
        </a:p>
      </dgm:t>
    </dgm:pt>
    <dgm:pt modelId="{9FD7797D-4407-4F17-9B24-4FB8D4377AD5}">
      <dgm:prSet phldrT="[Texto]" custT="1"/>
      <dgm:spPr/>
      <dgm:t>
        <a:bodyPr/>
        <a:lstStyle/>
        <a:p>
          <a:r>
            <a:rPr lang="pt-BR" sz="1800" b="1" dirty="0" smtClean="0"/>
            <a:t>2014</a:t>
          </a:r>
          <a:endParaRPr lang="pt-BR" sz="1800" b="1" dirty="0"/>
        </a:p>
      </dgm:t>
    </dgm:pt>
    <dgm:pt modelId="{7F85EE43-3B4A-4A3E-9D91-B054530F2BDC}" type="parTrans" cxnId="{336D2802-C69B-459B-8F23-4355B74CED4D}">
      <dgm:prSet/>
      <dgm:spPr/>
      <dgm:t>
        <a:bodyPr/>
        <a:lstStyle/>
        <a:p>
          <a:endParaRPr lang="pt-BR"/>
        </a:p>
      </dgm:t>
    </dgm:pt>
    <dgm:pt modelId="{8F4C4366-04D2-4CE8-9E0A-A4D43B9422DA}" type="sibTrans" cxnId="{336D2802-C69B-459B-8F23-4355B74CED4D}">
      <dgm:prSet/>
      <dgm:spPr/>
      <dgm:t>
        <a:bodyPr/>
        <a:lstStyle/>
        <a:p>
          <a:endParaRPr lang="pt-BR"/>
        </a:p>
      </dgm:t>
    </dgm:pt>
    <dgm:pt modelId="{0C7A155A-6844-4A38-A1FA-FA2EB11824D7}" type="pres">
      <dgm:prSet presAssocID="{AC6A9116-B46A-4A7F-8927-2872892AD3F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C94C91F-3FD5-4779-8B69-04F9160BDA76}" type="pres">
      <dgm:prSet presAssocID="{AC6A9116-B46A-4A7F-8927-2872892AD3F7}" presName="arrow" presStyleLbl="bgShp" presStyleIdx="0" presStyleCnt="1" custAng="20987130" custScaleX="128260" custScaleY="46864" custLinFactNeighborX="-6188" custLinFactNeighborY="7383"/>
      <dgm:spPr/>
      <dgm:t>
        <a:bodyPr/>
        <a:lstStyle/>
        <a:p>
          <a:endParaRPr lang="pt-BR"/>
        </a:p>
      </dgm:t>
    </dgm:pt>
    <dgm:pt modelId="{B356697E-5B30-4208-A0FC-68CA2B992B49}" type="pres">
      <dgm:prSet presAssocID="{AC6A9116-B46A-4A7F-8927-2872892AD3F7}" presName="arrowDiagram5" presStyleCnt="0"/>
      <dgm:spPr/>
      <dgm:t>
        <a:bodyPr/>
        <a:lstStyle/>
        <a:p>
          <a:endParaRPr lang="pt-BR"/>
        </a:p>
      </dgm:t>
    </dgm:pt>
    <dgm:pt modelId="{90CCE018-E78B-4DB5-8660-7A3C41ACA09C}" type="pres">
      <dgm:prSet presAssocID="{A8ED4C1F-F427-4C81-8423-9DDF017D83E4}" presName="bullet5a" presStyleLbl="node1" presStyleIdx="0" presStyleCnt="5" custLinFactY="-100000" custLinFactNeighborX="-22344" custLinFactNeighborY="-102344"/>
      <dgm:spPr/>
      <dgm:t>
        <a:bodyPr/>
        <a:lstStyle/>
        <a:p>
          <a:endParaRPr lang="pt-BR"/>
        </a:p>
      </dgm:t>
    </dgm:pt>
    <dgm:pt modelId="{E5FF6B2D-7357-4C19-83A4-8A94720C27D4}" type="pres">
      <dgm:prSet presAssocID="{A8ED4C1F-F427-4C81-8423-9DDF017D83E4}" presName="textBox5a" presStyleLbl="revTx" presStyleIdx="0" presStyleCnt="5" custLinFactNeighborX="-30131" custLinFactNeighborY="-76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E00D9E-0727-4195-827E-7EFD0EF4EFF3}" type="pres">
      <dgm:prSet presAssocID="{41B0570F-DD3A-48F1-A0FE-A5D67E64ED0B}" presName="bullet5b" presStyleLbl="node1" presStyleIdx="1" presStyleCnt="5" custScaleX="137462" custScaleY="157658"/>
      <dgm:spPr/>
      <dgm:t>
        <a:bodyPr/>
        <a:lstStyle/>
        <a:p>
          <a:endParaRPr lang="pt-BR"/>
        </a:p>
      </dgm:t>
    </dgm:pt>
    <dgm:pt modelId="{E3A46DBE-CAEB-4835-BA95-F32E497E02BE}" type="pres">
      <dgm:prSet presAssocID="{41B0570F-DD3A-48F1-A0FE-A5D67E64ED0B}" presName="textBox5b" presStyleLbl="revTx" presStyleIdx="1" presStyleCnt="5" custLinFactNeighborX="-16454" custLinFactNeighborY="23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496CD5-5DC5-405D-9FA6-70BA599C637F}" type="pres">
      <dgm:prSet presAssocID="{296E1B15-3F16-4C02-97A9-F63299671E71}" presName="bullet5c" presStyleLbl="node1" presStyleIdx="2" presStyleCnt="5" custScaleX="154761" custScaleY="145699"/>
      <dgm:spPr/>
      <dgm:t>
        <a:bodyPr/>
        <a:lstStyle/>
        <a:p>
          <a:endParaRPr lang="pt-BR"/>
        </a:p>
      </dgm:t>
    </dgm:pt>
    <dgm:pt modelId="{1297D2C7-E27C-4EBC-9A4D-4D40CA11997C}" type="pres">
      <dgm:prSet presAssocID="{296E1B15-3F16-4C02-97A9-F63299671E71}" presName="textBox5c" presStyleLbl="revTx" presStyleIdx="2" presStyleCnt="5" custScaleY="78768" custLinFactNeighborX="-19245" custLinFactNeighborY="141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556A7D-7676-4E5A-B6AB-0B5E1CA02526}" type="pres">
      <dgm:prSet presAssocID="{DC4DD972-7FC0-44BD-AAFD-7CDF7704F577}" presName="bullet5d" presStyleLbl="node1" presStyleIdx="3" presStyleCnt="5" custScaleX="173651" custScaleY="162003" custLinFactNeighborX="-32483" custLinFactNeighborY="21297"/>
      <dgm:spPr/>
      <dgm:t>
        <a:bodyPr/>
        <a:lstStyle/>
        <a:p>
          <a:endParaRPr lang="pt-BR"/>
        </a:p>
      </dgm:t>
    </dgm:pt>
    <dgm:pt modelId="{32732E6F-0DB6-4615-AB56-11DEF3ECB16A}" type="pres">
      <dgm:prSet presAssocID="{DC4DD972-7FC0-44BD-AAFD-7CDF7704F577}" presName="textBox5d" presStyleLbl="revTx" presStyleIdx="3" presStyleCnt="5" custScaleY="84677" custLinFactNeighborX="-37499" custLinFactNeighborY="1498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C88162-39CA-4973-B14F-E3055738569E}" type="pres">
      <dgm:prSet presAssocID="{9FD7797D-4407-4F17-9B24-4FB8D4377AD5}" presName="bullet5e" presStyleLbl="node1" presStyleIdx="4" presStyleCnt="5" custScaleX="163580" custScaleY="165894" custLinFactNeighborX="-54969" custLinFactNeighborY="1288"/>
      <dgm:spPr/>
      <dgm:t>
        <a:bodyPr/>
        <a:lstStyle/>
        <a:p>
          <a:endParaRPr lang="pt-BR"/>
        </a:p>
      </dgm:t>
    </dgm:pt>
    <dgm:pt modelId="{43F41574-598D-4F15-902A-195A50C98B3E}" type="pres">
      <dgm:prSet presAssocID="{9FD7797D-4407-4F17-9B24-4FB8D4377AD5}" presName="textBox5e" presStyleLbl="revTx" presStyleIdx="4" presStyleCnt="5" custScaleY="85091" custLinFactNeighborX="-68491" custLinFactNeighborY="136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ADC4AF9-58A0-4E98-9142-518669BFEE55}" type="presOf" srcId="{A8ED4C1F-F427-4C81-8423-9DDF017D83E4}" destId="{E5FF6B2D-7357-4C19-83A4-8A94720C27D4}" srcOrd="0" destOrd="0" presId="urn:microsoft.com/office/officeart/2005/8/layout/arrow2"/>
    <dgm:cxn modelId="{6B0AD7E1-142E-4639-910D-429279181E9F}" type="presOf" srcId="{41B0570F-DD3A-48F1-A0FE-A5D67E64ED0B}" destId="{E3A46DBE-CAEB-4835-BA95-F32E497E02BE}" srcOrd="0" destOrd="0" presId="urn:microsoft.com/office/officeart/2005/8/layout/arrow2"/>
    <dgm:cxn modelId="{E691D8C3-D572-4EF4-A879-14D7FC5D196B}" type="presOf" srcId="{296E1B15-3F16-4C02-97A9-F63299671E71}" destId="{1297D2C7-E27C-4EBC-9A4D-4D40CA11997C}" srcOrd="0" destOrd="0" presId="urn:microsoft.com/office/officeart/2005/8/layout/arrow2"/>
    <dgm:cxn modelId="{77FF7E7E-6322-4EEC-8962-8C86C5874027}" srcId="{AC6A9116-B46A-4A7F-8927-2872892AD3F7}" destId="{A8ED4C1F-F427-4C81-8423-9DDF017D83E4}" srcOrd="0" destOrd="0" parTransId="{862310FA-38EE-4FAD-B485-6361BE64FEA8}" sibTransId="{44853662-4645-4BB5-85C7-5C7C7B4A8EC7}"/>
    <dgm:cxn modelId="{A2B80FD8-5BAF-45DF-BECA-776ADEE2D4B3}" srcId="{AC6A9116-B46A-4A7F-8927-2872892AD3F7}" destId="{34A9140A-26EA-4D00-88DE-B3320E69B8C5}" srcOrd="5" destOrd="0" parTransId="{270EB5D9-DFAF-41AC-B789-43979E74A9A1}" sibTransId="{92A37297-F8C7-495F-A11E-910042F73594}"/>
    <dgm:cxn modelId="{D702EC69-996F-4366-82FD-72504BB3C175}" type="presOf" srcId="{AC6A9116-B46A-4A7F-8927-2872892AD3F7}" destId="{0C7A155A-6844-4A38-A1FA-FA2EB11824D7}" srcOrd="0" destOrd="0" presId="urn:microsoft.com/office/officeart/2005/8/layout/arrow2"/>
    <dgm:cxn modelId="{214CB945-BF0C-4A71-91BB-3C1FF22CB1B8}" type="presOf" srcId="{9FD7797D-4407-4F17-9B24-4FB8D4377AD5}" destId="{43F41574-598D-4F15-902A-195A50C98B3E}" srcOrd="0" destOrd="0" presId="urn:microsoft.com/office/officeart/2005/8/layout/arrow2"/>
    <dgm:cxn modelId="{B62BD7BD-677C-430B-B460-53ED1A9B51A2}" srcId="{AC6A9116-B46A-4A7F-8927-2872892AD3F7}" destId="{41B0570F-DD3A-48F1-A0FE-A5D67E64ED0B}" srcOrd="1" destOrd="0" parTransId="{A1D0A842-BB9A-47C4-9074-A8680F18E7C9}" sibTransId="{1625C253-6638-4883-8E77-245FA6ABF11C}"/>
    <dgm:cxn modelId="{A336E8A1-3D2D-44C4-8DAD-BFDB30CA2D2A}" srcId="{AC6A9116-B46A-4A7F-8927-2872892AD3F7}" destId="{296E1B15-3F16-4C02-97A9-F63299671E71}" srcOrd="2" destOrd="0" parTransId="{4709B0D2-E589-4E8B-8EEF-DE9FDE879A15}" sibTransId="{824DFC22-638D-43C2-ACBF-29D631F0FDBB}"/>
    <dgm:cxn modelId="{336D2802-C69B-459B-8F23-4355B74CED4D}" srcId="{AC6A9116-B46A-4A7F-8927-2872892AD3F7}" destId="{9FD7797D-4407-4F17-9B24-4FB8D4377AD5}" srcOrd="4" destOrd="0" parTransId="{7F85EE43-3B4A-4A3E-9D91-B054530F2BDC}" sibTransId="{8F4C4366-04D2-4CE8-9E0A-A4D43B9422DA}"/>
    <dgm:cxn modelId="{35D44F4E-6C87-4E07-9167-461943B7AEB6}" srcId="{AC6A9116-B46A-4A7F-8927-2872892AD3F7}" destId="{DC4DD972-7FC0-44BD-AAFD-7CDF7704F577}" srcOrd="3" destOrd="0" parTransId="{A200CF89-3EA2-4687-A1E5-92C3FCF04690}" sibTransId="{281F441C-611C-4F96-BE40-DB0EF5EC4ED4}"/>
    <dgm:cxn modelId="{3AFF5A7A-A895-4A08-8CE2-8B5058188EF7}" type="presOf" srcId="{DC4DD972-7FC0-44BD-AAFD-7CDF7704F577}" destId="{32732E6F-0DB6-4615-AB56-11DEF3ECB16A}" srcOrd="0" destOrd="0" presId="urn:microsoft.com/office/officeart/2005/8/layout/arrow2"/>
    <dgm:cxn modelId="{9FD5F590-55EE-4E9A-947B-1621ADE93CF7}" type="presParOf" srcId="{0C7A155A-6844-4A38-A1FA-FA2EB11824D7}" destId="{7C94C91F-3FD5-4779-8B69-04F9160BDA76}" srcOrd="0" destOrd="0" presId="urn:microsoft.com/office/officeart/2005/8/layout/arrow2"/>
    <dgm:cxn modelId="{1F46F361-4461-4C4C-B35E-162222A6B570}" type="presParOf" srcId="{0C7A155A-6844-4A38-A1FA-FA2EB11824D7}" destId="{B356697E-5B30-4208-A0FC-68CA2B992B49}" srcOrd="1" destOrd="0" presId="urn:microsoft.com/office/officeart/2005/8/layout/arrow2"/>
    <dgm:cxn modelId="{128602DF-381C-4AC3-91AF-A49000C096E1}" type="presParOf" srcId="{B356697E-5B30-4208-A0FC-68CA2B992B49}" destId="{90CCE018-E78B-4DB5-8660-7A3C41ACA09C}" srcOrd="0" destOrd="0" presId="urn:microsoft.com/office/officeart/2005/8/layout/arrow2"/>
    <dgm:cxn modelId="{BF22806C-3723-4DBB-B160-8A128BA57CE4}" type="presParOf" srcId="{B356697E-5B30-4208-A0FC-68CA2B992B49}" destId="{E5FF6B2D-7357-4C19-83A4-8A94720C27D4}" srcOrd="1" destOrd="0" presId="urn:microsoft.com/office/officeart/2005/8/layout/arrow2"/>
    <dgm:cxn modelId="{C1FF6526-ABEA-4094-A336-7BBBEEC11D39}" type="presParOf" srcId="{B356697E-5B30-4208-A0FC-68CA2B992B49}" destId="{C4E00D9E-0727-4195-827E-7EFD0EF4EFF3}" srcOrd="2" destOrd="0" presId="urn:microsoft.com/office/officeart/2005/8/layout/arrow2"/>
    <dgm:cxn modelId="{0CB2B2FA-2EEE-4355-86B5-06D189691572}" type="presParOf" srcId="{B356697E-5B30-4208-A0FC-68CA2B992B49}" destId="{E3A46DBE-CAEB-4835-BA95-F32E497E02BE}" srcOrd="3" destOrd="0" presId="urn:microsoft.com/office/officeart/2005/8/layout/arrow2"/>
    <dgm:cxn modelId="{F56A1F4C-2DFF-4683-A5BD-A540A0271C7A}" type="presParOf" srcId="{B356697E-5B30-4208-A0FC-68CA2B992B49}" destId="{39496CD5-5DC5-405D-9FA6-70BA599C637F}" srcOrd="4" destOrd="0" presId="urn:microsoft.com/office/officeart/2005/8/layout/arrow2"/>
    <dgm:cxn modelId="{EA41DC1F-1F94-45C9-993A-57E4B0F2FC41}" type="presParOf" srcId="{B356697E-5B30-4208-A0FC-68CA2B992B49}" destId="{1297D2C7-E27C-4EBC-9A4D-4D40CA11997C}" srcOrd="5" destOrd="0" presId="urn:microsoft.com/office/officeart/2005/8/layout/arrow2"/>
    <dgm:cxn modelId="{D363A4B1-ACF7-4238-B531-5495A0BA6F7C}" type="presParOf" srcId="{B356697E-5B30-4208-A0FC-68CA2B992B49}" destId="{1B556A7D-7676-4E5A-B6AB-0B5E1CA02526}" srcOrd="6" destOrd="0" presId="urn:microsoft.com/office/officeart/2005/8/layout/arrow2"/>
    <dgm:cxn modelId="{1ADF446D-17D9-4536-AA99-A4AC20CCE22E}" type="presParOf" srcId="{B356697E-5B30-4208-A0FC-68CA2B992B49}" destId="{32732E6F-0DB6-4615-AB56-11DEF3ECB16A}" srcOrd="7" destOrd="0" presId="urn:microsoft.com/office/officeart/2005/8/layout/arrow2"/>
    <dgm:cxn modelId="{510B01AB-B942-4491-98AA-75836E769245}" type="presParOf" srcId="{B356697E-5B30-4208-A0FC-68CA2B992B49}" destId="{22C88162-39CA-4973-B14F-E3055738569E}" srcOrd="8" destOrd="0" presId="urn:microsoft.com/office/officeart/2005/8/layout/arrow2"/>
    <dgm:cxn modelId="{B85B1D24-20F4-4234-85BF-02E1E2875AD7}" type="presParOf" srcId="{B356697E-5B30-4208-A0FC-68CA2B992B49}" destId="{43F41574-598D-4F15-902A-195A50C98B3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E1E5D-FCB8-4A0B-879B-131770D14B57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0484FA0-2F6E-4C9B-B9E3-DAB1EFAE59CA}">
      <dgm:prSet phldrT="[Texto]" custT="1"/>
      <dgm:spPr/>
      <dgm:t>
        <a:bodyPr/>
        <a:lstStyle/>
        <a:p>
          <a:r>
            <a:rPr lang="pt-BR" sz="2000" dirty="0" smtClean="0"/>
            <a:t>ALUNO</a:t>
          </a:r>
          <a:endParaRPr lang="pt-BR" sz="2000" dirty="0"/>
        </a:p>
      </dgm:t>
    </dgm:pt>
    <dgm:pt modelId="{C9CD617C-DCF9-4724-AE1B-825CAFA37CAE}" type="parTrans" cxnId="{35E3FCDF-DF97-47A4-BC64-7F3D6ADAC16B}">
      <dgm:prSet/>
      <dgm:spPr/>
      <dgm:t>
        <a:bodyPr/>
        <a:lstStyle/>
        <a:p>
          <a:endParaRPr lang="pt-BR"/>
        </a:p>
      </dgm:t>
    </dgm:pt>
    <dgm:pt modelId="{505AA730-E72B-4C68-81D8-620340D092C0}" type="sibTrans" cxnId="{35E3FCDF-DF97-47A4-BC64-7F3D6ADAC16B}">
      <dgm:prSet/>
      <dgm:spPr/>
      <dgm:t>
        <a:bodyPr/>
        <a:lstStyle/>
        <a:p>
          <a:endParaRPr lang="pt-BR"/>
        </a:p>
      </dgm:t>
    </dgm:pt>
    <dgm:pt modelId="{0036AA70-797D-4989-98DC-E1A1134BD1FC}">
      <dgm:prSet phldrT="[Texto]"/>
      <dgm:spPr/>
      <dgm:t>
        <a:bodyPr/>
        <a:lstStyle/>
        <a:p>
          <a:r>
            <a:rPr lang="pt-BR" dirty="0" smtClean="0"/>
            <a:t>COORDENAÇÃO</a:t>
          </a:r>
          <a:endParaRPr lang="pt-BR" dirty="0"/>
        </a:p>
      </dgm:t>
    </dgm:pt>
    <dgm:pt modelId="{E0A970EE-C90D-46DF-8FBF-74970DC6EA85}" type="parTrans" cxnId="{46EDDFA5-53CE-4435-8B9E-23C3711B39AF}">
      <dgm:prSet/>
      <dgm:spPr/>
      <dgm:t>
        <a:bodyPr/>
        <a:lstStyle/>
        <a:p>
          <a:endParaRPr lang="pt-BR"/>
        </a:p>
      </dgm:t>
    </dgm:pt>
    <dgm:pt modelId="{0D844AD2-9C85-450E-973D-9E54030F0A6B}" type="sibTrans" cxnId="{46EDDFA5-53CE-4435-8B9E-23C3711B39AF}">
      <dgm:prSet/>
      <dgm:spPr/>
      <dgm:t>
        <a:bodyPr/>
        <a:lstStyle/>
        <a:p>
          <a:endParaRPr lang="pt-BR"/>
        </a:p>
      </dgm:t>
    </dgm:pt>
    <dgm:pt modelId="{FC2BD429-8600-491E-BD5C-0E0FD7F3CACA}">
      <dgm:prSet phldrT="[Texto]"/>
      <dgm:spPr/>
      <dgm:t>
        <a:bodyPr/>
        <a:lstStyle/>
        <a:p>
          <a:r>
            <a:rPr lang="pt-BR" dirty="0" smtClean="0"/>
            <a:t>SUPERVISÃO TUTORIA</a:t>
          </a:r>
          <a:endParaRPr lang="pt-BR" dirty="0"/>
        </a:p>
      </dgm:t>
    </dgm:pt>
    <dgm:pt modelId="{55A33F2F-4CAA-442C-BC5D-45CBE33822E4}" type="parTrans" cxnId="{23FA67FC-F26C-4187-91EF-33BB9492109D}">
      <dgm:prSet/>
      <dgm:spPr/>
      <dgm:t>
        <a:bodyPr/>
        <a:lstStyle/>
        <a:p>
          <a:endParaRPr lang="pt-BR"/>
        </a:p>
      </dgm:t>
    </dgm:pt>
    <dgm:pt modelId="{02F58444-DDB3-44AE-A687-151F326BEEA4}" type="sibTrans" cxnId="{23FA67FC-F26C-4187-91EF-33BB9492109D}">
      <dgm:prSet/>
      <dgm:spPr/>
      <dgm:t>
        <a:bodyPr/>
        <a:lstStyle/>
        <a:p>
          <a:endParaRPr lang="pt-BR"/>
        </a:p>
      </dgm:t>
    </dgm:pt>
    <dgm:pt modelId="{1BF05423-F11A-48E4-8634-3CD496686571}">
      <dgm:prSet phldrT="[Texto]"/>
      <dgm:spPr/>
      <dgm:t>
        <a:bodyPr/>
        <a:lstStyle/>
        <a:p>
          <a:r>
            <a:rPr lang="pt-BR" dirty="0" smtClean="0"/>
            <a:t>SUPERVISÃO  PAAD</a:t>
          </a:r>
          <a:endParaRPr lang="pt-BR" dirty="0"/>
        </a:p>
      </dgm:t>
    </dgm:pt>
    <dgm:pt modelId="{FA01D5A2-12F1-40D2-A073-117D0CE341AD}" type="parTrans" cxnId="{DCFD3A75-6B59-4754-9242-0257833A7011}">
      <dgm:prSet/>
      <dgm:spPr/>
      <dgm:t>
        <a:bodyPr/>
        <a:lstStyle/>
        <a:p>
          <a:endParaRPr lang="pt-BR"/>
        </a:p>
      </dgm:t>
    </dgm:pt>
    <dgm:pt modelId="{EB8D09C2-4BD3-4ED3-8CF3-AD3CD6C7246F}" type="sibTrans" cxnId="{DCFD3A75-6B59-4754-9242-0257833A7011}">
      <dgm:prSet/>
      <dgm:spPr/>
      <dgm:t>
        <a:bodyPr/>
        <a:lstStyle/>
        <a:p>
          <a:endParaRPr lang="pt-BR"/>
        </a:p>
      </dgm:t>
    </dgm:pt>
    <dgm:pt modelId="{75D3D207-ABD3-45A8-B822-7FAF32E7A104}">
      <dgm:prSet phldrT="[Texto]"/>
      <dgm:spPr/>
      <dgm:t>
        <a:bodyPr/>
        <a:lstStyle/>
        <a:p>
          <a:r>
            <a:rPr lang="pt-BR" dirty="0" smtClean="0"/>
            <a:t>TUTORIA </a:t>
          </a:r>
        </a:p>
        <a:p>
          <a:r>
            <a:rPr lang="pt-BR" dirty="0" smtClean="0"/>
            <a:t> E</a:t>
          </a:r>
        </a:p>
        <a:p>
          <a:r>
            <a:rPr lang="pt-BR" dirty="0" smtClean="0"/>
            <a:t> SUPORTE MOODLE</a:t>
          </a:r>
          <a:endParaRPr lang="pt-BR" dirty="0"/>
        </a:p>
      </dgm:t>
    </dgm:pt>
    <dgm:pt modelId="{B804BB62-AE47-4E1D-A67C-4FB70127B0AE}" type="parTrans" cxnId="{61AD1045-056A-40F8-8A41-D521E301DBAD}">
      <dgm:prSet/>
      <dgm:spPr/>
      <dgm:t>
        <a:bodyPr/>
        <a:lstStyle/>
        <a:p>
          <a:endParaRPr lang="pt-BR"/>
        </a:p>
      </dgm:t>
    </dgm:pt>
    <dgm:pt modelId="{A6E06133-3AE4-46E8-9BAA-5A31A73A2013}" type="sibTrans" cxnId="{61AD1045-056A-40F8-8A41-D521E301DBAD}">
      <dgm:prSet/>
      <dgm:spPr/>
      <dgm:t>
        <a:bodyPr/>
        <a:lstStyle/>
        <a:p>
          <a:endParaRPr lang="pt-BR"/>
        </a:p>
      </dgm:t>
    </dgm:pt>
    <dgm:pt modelId="{7FA0704E-9E5E-4A12-880E-4D44291A2465}">
      <dgm:prSet phldrT="[Texto]"/>
      <dgm:spPr/>
      <dgm:t>
        <a:bodyPr/>
        <a:lstStyle/>
        <a:p>
          <a:r>
            <a:rPr lang="pt-BR" dirty="0" smtClean="0"/>
            <a:t>APOIO PEDAGÓGICO E ADMINISTRATIVO</a:t>
          </a:r>
          <a:endParaRPr lang="pt-BR" dirty="0"/>
        </a:p>
      </dgm:t>
    </dgm:pt>
    <dgm:pt modelId="{0DA72C11-ACC4-4009-B209-5320E74B82EC}" type="parTrans" cxnId="{84DB4F0E-DCBA-4A68-B2F5-95A969B1CA45}">
      <dgm:prSet/>
      <dgm:spPr/>
      <dgm:t>
        <a:bodyPr/>
        <a:lstStyle/>
        <a:p>
          <a:endParaRPr lang="pt-BR"/>
        </a:p>
      </dgm:t>
    </dgm:pt>
    <dgm:pt modelId="{85E14266-96F3-4EF0-8A89-EE6978D61476}" type="sibTrans" cxnId="{84DB4F0E-DCBA-4A68-B2F5-95A969B1CA45}">
      <dgm:prSet/>
      <dgm:spPr/>
      <dgm:t>
        <a:bodyPr/>
        <a:lstStyle/>
        <a:p>
          <a:endParaRPr lang="pt-BR"/>
        </a:p>
      </dgm:t>
    </dgm:pt>
    <dgm:pt modelId="{A92C25F0-B693-4F20-8D27-45C209618BE3}">
      <dgm:prSet phldrT="[Texto]"/>
      <dgm:spPr/>
      <dgm:t>
        <a:bodyPr/>
        <a:lstStyle/>
        <a:p>
          <a:r>
            <a:rPr lang="pt-BR" dirty="0" smtClean="0"/>
            <a:t>CENTRAL DE RELACIONAMENTO</a:t>
          </a:r>
          <a:endParaRPr lang="pt-BR" dirty="0"/>
        </a:p>
      </dgm:t>
    </dgm:pt>
    <dgm:pt modelId="{7425B97A-B21B-4A16-A330-5461C244FC1E}" type="parTrans" cxnId="{FA20A009-DC4D-4B18-AEE6-05C6AEC31CF9}">
      <dgm:prSet/>
      <dgm:spPr/>
      <dgm:t>
        <a:bodyPr/>
        <a:lstStyle/>
        <a:p>
          <a:endParaRPr lang="pt-BR"/>
        </a:p>
      </dgm:t>
    </dgm:pt>
    <dgm:pt modelId="{A7FBE473-2635-41B6-80FA-0CD0848E0E41}" type="sibTrans" cxnId="{FA20A009-DC4D-4B18-AEE6-05C6AEC31CF9}">
      <dgm:prSet/>
      <dgm:spPr/>
      <dgm:t>
        <a:bodyPr/>
        <a:lstStyle/>
        <a:p>
          <a:endParaRPr lang="pt-BR"/>
        </a:p>
      </dgm:t>
    </dgm:pt>
    <dgm:pt modelId="{096742BA-AA7F-45BE-A14B-FCAFE777B3D3}" type="pres">
      <dgm:prSet presAssocID="{519E1E5D-FCB8-4A0B-879B-131770D14B5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D0E51073-B91D-4584-80B1-6598640A42B1}" type="pres">
      <dgm:prSet presAssocID="{60484FA0-2F6E-4C9B-B9E3-DAB1EFAE59C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pt-BR"/>
        </a:p>
      </dgm:t>
    </dgm:pt>
    <dgm:pt modelId="{32D1AAB7-920E-46E0-AF9E-E742A4D40337}" type="pres">
      <dgm:prSet presAssocID="{0036AA70-797D-4989-98DC-E1A1134BD1FC}" presName="Accent1" presStyleCnt="0"/>
      <dgm:spPr/>
    </dgm:pt>
    <dgm:pt modelId="{AB41519D-2B22-41C6-B95E-1ED6CA1054EF}" type="pres">
      <dgm:prSet presAssocID="{0036AA70-797D-4989-98DC-E1A1134BD1FC}" presName="Accent" presStyleLbl="bgShp" presStyleIdx="0" presStyleCnt="6"/>
      <dgm:spPr/>
    </dgm:pt>
    <dgm:pt modelId="{74A4011F-3AE7-4FA2-A737-8BFF0B834FDB}" type="pres">
      <dgm:prSet presAssocID="{0036AA70-797D-4989-98DC-E1A1134BD1F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8F80DA-AE81-47D1-9FB3-586CC871516B}" type="pres">
      <dgm:prSet presAssocID="{FC2BD429-8600-491E-BD5C-0E0FD7F3CACA}" presName="Accent2" presStyleCnt="0"/>
      <dgm:spPr/>
    </dgm:pt>
    <dgm:pt modelId="{0468A63A-77EE-4D68-AD7F-B59EB6D28BE9}" type="pres">
      <dgm:prSet presAssocID="{FC2BD429-8600-491E-BD5C-0E0FD7F3CACA}" presName="Accent" presStyleLbl="bgShp" presStyleIdx="1" presStyleCnt="6"/>
      <dgm:spPr/>
    </dgm:pt>
    <dgm:pt modelId="{EB63FAA7-0839-4A26-8CD8-9D74BA68A240}" type="pres">
      <dgm:prSet presAssocID="{FC2BD429-8600-491E-BD5C-0E0FD7F3CAC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734F38-76AF-491A-A200-F6D7AA55501D}" type="pres">
      <dgm:prSet presAssocID="{1BF05423-F11A-48E4-8634-3CD496686571}" presName="Accent3" presStyleCnt="0"/>
      <dgm:spPr/>
    </dgm:pt>
    <dgm:pt modelId="{1A2CBF36-30BE-4CF9-82ED-DB8B0FE2E11A}" type="pres">
      <dgm:prSet presAssocID="{1BF05423-F11A-48E4-8634-3CD496686571}" presName="Accent" presStyleLbl="bgShp" presStyleIdx="2" presStyleCnt="6"/>
      <dgm:spPr/>
    </dgm:pt>
    <dgm:pt modelId="{C46C190C-4630-45C1-A095-D885B4588732}" type="pres">
      <dgm:prSet presAssocID="{1BF05423-F11A-48E4-8634-3CD49668657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390BB1-FBE9-40B2-9826-CBEDFD8D2583}" type="pres">
      <dgm:prSet presAssocID="{75D3D207-ABD3-45A8-B822-7FAF32E7A104}" presName="Accent4" presStyleCnt="0"/>
      <dgm:spPr/>
    </dgm:pt>
    <dgm:pt modelId="{A4E6B4DD-C82D-499B-B384-75162C00525A}" type="pres">
      <dgm:prSet presAssocID="{75D3D207-ABD3-45A8-B822-7FAF32E7A104}" presName="Accent" presStyleLbl="bgShp" presStyleIdx="3" presStyleCnt="6"/>
      <dgm:spPr/>
    </dgm:pt>
    <dgm:pt modelId="{54482777-8D89-4D7D-A8F8-B0F04064B4C4}" type="pres">
      <dgm:prSet presAssocID="{75D3D207-ABD3-45A8-B822-7FAF32E7A10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A173B9-FD1A-454E-A636-81BEA3419284}" type="pres">
      <dgm:prSet presAssocID="{7FA0704E-9E5E-4A12-880E-4D44291A2465}" presName="Accent5" presStyleCnt="0"/>
      <dgm:spPr/>
    </dgm:pt>
    <dgm:pt modelId="{CB1A4918-3C87-43C8-B31B-4DF8FA78A6F3}" type="pres">
      <dgm:prSet presAssocID="{7FA0704E-9E5E-4A12-880E-4D44291A2465}" presName="Accent" presStyleLbl="bgShp" presStyleIdx="4" presStyleCnt="6"/>
      <dgm:spPr/>
    </dgm:pt>
    <dgm:pt modelId="{C8D5B898-A179-434C-BF54-D49A0408CE02}" type="pres">
      <dgm:prSet presAssocID="{7FA0704E-9E5E-4A12-880E-4D44291A246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4E8905-46DF-4928-8004-8E3A5BBB3F8C}" type="pres">
      <dgm:prSet presAssocID="{A92C25F0-B693-4F20-8D27-45C209618BE3}" presName="Accent6" presStyleCnt="0"/>
      <dgm:spPr/>
    </dgm:pt>
    <dgm:pt modelId="{A583E968-0A88-4DE9-898F-34B88A7FBD6B}" type="pres">
      <dgm:prSet presAssocID="{A92C25F0-B693-4F20-8D27-45C209618BE3}" presName="Accent" presStyleLbl="bgShp" presStyleIdx="5" presStyleCnt="6"/>
      <dgm:spPr/>
    </dgm:pt>
    <dgm:pt modelId="{90264C13-C9F4-4C3C-9E66-8636953033CE}" type="pres">
      <dgm:prSet presAssocID="{A92C25F0-B693-4F20-8D27-45C209618BE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AC6C082-1309-4866-84F2-1F747055F31C}" type="presOf" srcId="{FC2BD429-8600-491E-BD5C-0E0FD7F3CACA}" destId="{EB63FAA7-0839-4A26-8CD8-9D74BA68A240}" srcOrd="0" destOrd="0" presId="urn:microsoft.com/office/officeart/2011/layout/HexagonRadial"/>
    <dgm:cxn modelId="{DC3E4FC5-77B4-4926-974B-2962CA225D29}" type="presOf" srcId="{7FA0704E-9E5E-4A12-880E-4D44291A2465}" destId="{C8D5B898-A179-434C-BF54-D49A0408CE02}" srcOrd="0" destOrd="0" presId="urn:microsoft.com/office/officeart/2011/layout/HexagonRadial"/>
    <dgm:cxn modelId="{35E3FCDF-DF97-47A4-BC64-7F3D6ADAC16B}" srcId="{519E1E5D-FCB8-4A0B-879B-131770D14B57}" destId="{60484FA0-2F6E-4C9B-B9E3-DAB1EFAE59CA}" srcOrd="0" destOrd="0" parTransId="{C9CD617C-DCF9-4724-AE1B-825CAFA37CAE}" sibTransId="{505AA730-E72B-4C68-81D8-620340D092C0}"/>
    <dgm:cxn modelId="{84DB4F0E-DCBA-4A68-B2F5-95A969B1CA45}" srcId="{60484FA0-2F6E-4C9B-B9E3-DAB1EFAE59CA}" destId="{7FA0704E-9E5E-4A12-880E-4D44291A2465}" srcOrd="4" destOrd="0" parTransId="{0DA72C11-ACC4-4009-B209-5320E74B82EC}" sibTransId="{85E14266-96F3-4EF0-8A89-EE6978D61476}"/>
    <dgm:cxn modelId="{61AD1045-056A-40F8-8A41-D521E301DBAD}" srcId="{60484FA0-2F6E-4C9B-B9E3-DAB1EFAE59CA}" destId="{75D3D207-ABD3-45A8-B822-7FAF32E7A104}" srcOrd="3" destOrd="0" parTransId="{B804BB62-AE47-4E1D-A67C-4FB70127B0AE}" sibTransId="{A6E06133-3AE4-46E8-9BAA-5A31A73A2013}"/>
    <dgm:cxn modelId="{19ED6007-4B7D-464C-A9B4-D16BDB789433}" type="presOf" srcId="{75D3D207-ABD3-45A8-B822-7FAF32E7A104}" destId="{54482777-8D89-4D7D-A8F8-B0F04064B4C4}" srcOrd="0" destOrd="0" presId="urn:microsoft.com/office/officeart/2011/layout/HexagonRadial"/>
    <dgm:cxn modelId="{EFB17A6F-EC4E-46EC-BB33-D6D9635DDC3C}" type="presOf" srcId="{0036AA70-797D-4989-98DC-E1A1134BD1FC}" destId="{74A4011F-3AE7-4FA2-A737-8BFF0B834FDB}" srcOrd="0" destOrd="0" presId="urn:microsoft.com/office/officeart/2011/layout/HexagonRadial"/>
    <dgm:cxn modelId="{D0CA4854-DE3F-4F8D-97C0-55E58927CAEA}" type="presOf" srcId="{A92C25F0-B693-4F20-8D27-45C209618BE3}" destId="{90264C13-C9F4-4C3C-9E66-8636953033CE}" srcOrd="0" destOrd="0" presId="urn:microsoft.com/office/officeart/2011/layout/HexagonRadial"/>
    <dgm:cxn modelId="{33FD7F96-CD6C-4AC7-9DCC-0AD3F78D0C92}" type="presOf" srcId="{1BF05423-F11A-48E4-8634-3CD496686571}" destId="{C46C190C-4630-45C1-A095-D885B4588732}" srcOrd="0" destOrd="0" presId="urn:microsoft.com/office/officeart/2011/layout/HexagonRadial"/>
    <dgm:cxn modelId="{23FA67FC-F26C-4187-91EF-33BB9492109D}" srcId="{60484FA0-2F6E-4C9B-B9E3-DAB1EFAE59CA}" destId="{FC2BD429-8600-491E-BD5C-0E0FD7F3CACA}" srcOrd="1" destOrd="0" parTransId="{55A33F2F-4CAA-442C-BC5D-45CBE33822E4}" sibTransId="{02F58444-DDB3-44AE-A687-151F326BEEA4}"/>
    <dgm:cxn modelId="{46EDDFA5-53CE-4435-8B9E-23C3711B39AF}" srcId="{60484FA0-2F6E-4C9B-B9E3-DAB1EFAE59CA}" destId="{0036AA70-797D-4989-98DC-E1A1134BD1FC}" srcOrd="0" destOrd="0" parTransId="{E0A970EE-C90D-46DF-8FBF-74970DC6EA85}" sibTransId="{0D844AD2-9C85-450E-973D-9E54030F0A6B}"/>
    <dgm:cxn modelId="{C9E37508-30A8-49F1-8340-0039A9B94B54}" type="presOf" srcId="{519E1E5D-FCB8-4A0B-879B-131770D14B57}" destId="{096742BA-AA7F-45BE-A14B-FCAFE777B3D3}" srcOrd="0" destOrd="0" presId="urn:microsoft.com/office/officeart/2011/layout/HexagonRadial"/>
    <dgm:cxn modelId="{FA20A009-DC4D-4B18-AEE6-05C6AEC31CF9}" srcId="{60484FA0-2F6E-4C9B-B9E3-DAB1EFAE59CA}" destId="{A92C25F0-B693-4F20-8D27-45C209618BE3}" srcOrd="5" destOrd="0" parTransId="{7425B97A-B21B-4A16-A330-5461C244FC1E}" sibTransId="{A7FBE473-2635-41B6-80FA-0CD0848E0E41}"/>
    <dgm:cxn modelId="{EA1314DC-7438-40F7-B96D-54F628344F01}" type="presOf" srcId="{60484FA0-2F6E-4C9B-B9E3-DAB1EFAE59CA}" destId="{D0E51073-B91D-4584-80B1-6598640A42B1}" srcOrd="0" destOrd="0" presId="urn:microsoft.com/office/officeart/2011/layout/HexagonRadial"/>
    <dgm:cxn modelId="{DCFD3A75-6B59-4754-9242-0257833A7011}" srcId="{60484FA0-2F6E-4C9B-B9E3-DAB1EFAE59CA}" destId="{1BF05423-F11A-48E4-8634-3CD496686571}" srcOrd="2" destOrd="0" parTransId="{FA01D5A2-12F1-40D2-A073-117D0CE341AD}" sibTransId="{EB8D09C2-4BD3-4ED3-8CF3-AD3CD6C7246F}"/>
    <dgm:cxn modelId="{0C1D1E86-4EEA-4994-8F76-551CA6E0519F}" type="presParOf" srcId="{096742BA-AA7F-45BE-A14B-FCAFE777B3D3}" destId="{D0E51073-B91D-4584-80B1-6598640A42B1}" srcOrd="0" destOrd="0" presId="urn:microsoft.com/office/officeart/2011/layout/HexagonRadial"/>
    <dgm:cxn modelId="{A537BA78-7346-4E9E-8795-C34B02B740D4}" type="presParOf" srcId="{096742BA-AA7F-45BE-A14B-FCAFE777B3D3}" destId="{32D1AAB7-920E-46E0-AF9E-E742A4D40337}" srcOrd="1" destOrd="0" presId="urn:microsoft.com/office/officeart/2011/layout/HexagonRadial"/>
    <dgm:cxn modelId="{E00851EA-5E32-4D5F-B215-1742E349EB3B}" type="presParOf" srcId="{32D1AAB7-920E-46E0-AF9E-E742A4D40337}" destId="{AB41519D-2B22-41C6-B95E-1ED6CA1054EF}" srcOrd="0" destOrd="0" presId="urn:microsoft.com/office/officeart/2011/layout/HexagonRadial"/>
    <dgm:cxn modelId="{AE71FFE6-CDFE-40B3-887A-42D9238E08B4}" type="presParOf" srcId="{096742BA-AA7F-45BE-A14B-FCAFE777B3D3}" destId="{74A4011F-3AE7-4FA2-A737-8BFF0B834FDB}" srcOrd="2" destOrd="0" presId="urn:microsoft.com/office/officeart/2011/layout/HexagonRadial"/>
    <dgm:cxn modelId="{799EBF7F-02A8-4F4C-AA19-955711C6190D}" type="presParOf" srcId="{096742BA-AA7F-45BE-A14B-FCAFE777B3D3}" destId="{C28F80DA-AE81-47D1-9FB3-586CC871516B}" srcOrd="3" destOrd="0" presId="urn:microsoft.com/office/officeart/2011/layout/HexagonRadial"/>
    <dgm:cxn modelId="{E2B48623-242A-4DB4-BBA2-C2BE62DB8409}" type="presParOf" srcId="{C28F80DA-AE81-47D1-9FB3-586CC871516B}" destId="{0468A63A-77EE-4D68-AD7F-B59EB6D28BE9}" srcOrd="0" destOrd="0" presId="urn:microsoft.com/office/officeart/2011/layout/HexagonRadial"/>
    <dgm:cxn modelId="{DFE75971-FE55-4C68-A231-F694923C6A3A}" type="presParOf" srcId="{096742BA-AA7F-45BE-A14B-FCAFE777B3D3}" destId="{EB63FAA7-0839-4A26-8CD8-9D74BA68A240}" srcOrd="4" destOrd="0" presId="urn:microsoft.com/office/officeart/2011/layout/HexagonRadial"/>
    <dgm:cxn modelId="{8696F572-AB5E-4F82-8A3F-4AC677271AB2}" type="presParOf" srcId="{096742BA-AA7F-45BE-A14B-FCAFE777B3D3}" destId="{85734F38-76AF-491A-A200-F6D7AA55501D}" srcOrd="5" destOrd="0" presId="urn:microsoft.com/office/officeart/2011/layout/HexagonRadial"/>
    <dgm:cxn modelId="{B9A69873-E9F4-4997-A7DC-B73BD3CC0449}" type="presParOf" srcId="{85734F38-76AF-491A-A200-F6D7AA55501D}" destId="{1A2CBF36-30BE-4CF9-82ED-DB8B0FE2E11A}" srcOrd="0" destOrd="0" presId="urn:microsoft.com/office/officeart/2011/layout/HexagonRadial"/>
    <dgm:cxn modelId="{D860225B-B5E4-434C-9185-9C08FDED1BE9}" type="presParOf" srcId="{096742BA-AA7F-45BE-A14B-FCAFE777B3D3}" destId="{C46C190C-4630-45C1-A095-D885B4588732}" srcOrd="6" destOrd="0" presId="urn:microsoft.com/office/officeart/2011/layout/HexagonRadial"/>
    <dgm:cxn modelId="{C3C2D7FB-F45D-46CC-9012-F40BCDF9AC58}" type="presParOf" srcId="{096742BA-AA7F-45BE-A14B-FCAFE777B3D3}" destId="{BB390BB1-FBE9-40B2-9826-CBEDFD8D2583}" srcOrd="7" destOrd="0" presId="urn:microsoft.com/office/officeart/2011/layout/HexagonRadial"/>
    <dgm:cxn modelId="{40BE20E7-C4DD-4504-8033-17958B476B41}" type="presParOf" srcId="{BB390BB1-FBE9-40B2-9826-CBEDFD8D2583}" destId="{A4E6B4DD-C82D-499B-B384-75162C00525A}" srcOrd="0" destOrd="0" presId="urn:microsoft.com/office/officeart/2011/layout/HexagonRadial"/>
    <dgm:cxn modelId="{F2DDB621-28CA-4248-B2CC-5074D95303A7}" type="presParOf" srcId="{096742BA-AA7F-45BE-A14B-FCAFE777B3D3}" destId="{54482777-8D89-4D7D-A8F8-B0F04064B4C4}" srcOrd="8" destOrd="0" presId="urn:microsoft.com/office/officeart/2011/layout/HexagonRadial"/>
    <dgm:cxn modelId="{910FD564-F53A-4DC0-BD72-D13244711144}" type="presParOf" srcId="{096742BA-AA7F-45BE-A14B-FCAFE777B3D3}" destId="{EDA173B9-FD1A-454E-A636-81BEA3419284}" srcOrd="9" destOrd="0" presId="urn:microsoft.com/office/officeart/2011/layout/HexagonRadial"/>
    <dgm:cxn modelId="{C6F7A5F1-282A-4CE5-810A-A30E00D63E98}" type="presParOf" srcId="{EDA173B9-FD1A-454E-A636-81BEA3419284}" destId="{CB1A4918-3C87-43C8-B31B-4DF8FA78A6F3}" srcOrd="0" destOrd="0" presId="urn:microsoft.com/office/officeart/2011/layout/HexagonRadial"/>
    <dgm:cxn modelId="{9BE0A3DD-1FB6-4A09-A575-0454AA044C4E}" type="presParOf" srcId="{096742BA-AA7F-45BE-A14B-FCAFE777B3D3}" destId="{C8D5B898-A179-434C-BF54-D49A0408CE02}" srcOrd="10" destOrd="0" presId="urn:microsoft.com/office/officeart/2011/layout/HexagonRadial"/>
    <dgm:cxn modelId="{E0D60FB8-30AE-41C4-9E9B-16DC5412B713}" type="presParOf" srcId="{096742BA-AA7F-45BE-A14B-FCAFE777B3D3}" destId="{8A4E8905-46DF-4928-8004-8E3A5BBB3F8C}" srcOrd="11" destOrd="0" presId="urn:microsoft.com/office/officeart/2011/layout/HexagonRadial"/>
    <dgm:cxn modelId="{C2498719-3746-4CF7-8132-829304AC962B}" type="presParOf" srcId="{8A4E8905-46DF-4928-8004-8E3A5BBB3F8C}" destId="{A583E968-0A88-4DE9-898F-34B88A7FBD6B}" srcOrd="0" destOrd="0" presId="urn:microsoft.com/office/officeart/2011/layout/HexagonRadial"/>
    <dgm:cxn modelId="{72EA7674-2043-474E-8862-56DD8E2145E4}" type="presParOf" srcId="{096742BA-AA7F-45BE-A14B-FCAFE777B3D3}" destId="{90264C13-C9F4-4C3C-9E66-8636953033C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5EA901-9DF9-47DC-8045-FAF22ED357AF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5958C6-B76F-4BC7-B8A1-B21543CFF645}">
      <dgm:prSet phldrT="[Texto]" custT="1"/>
      <dgm:spPr/>
      <dgm:t>
        <a:bodyPr/>
        <a:lstStyle/>
        <a:p>
          <a:pPr algn="l"/>
          <a:r>
            <a:rPr lang="pt-BR" sz="1800" b="1" dirty="0" smtClean="0"/>
            <a:t>APOIO PEDAGÓ-GICO</a:t>
          </a:r>
          <a:endParaRPr lang="pt-BR" sz="1800" b="1" dirty="0"/>
        </a:p>
      </dgm:t>
    </dgm:pt>
    <dgm:pt modelId="{6AC2A7E4-7A1A-40F4-A485-5E2D3A8A600D}" type="parTrans" cxnId="{58549373-2CE9-4B00-B519-E1D32EF23CD5}">
      <dgm:prSet/>
      <dgm:spPr/>
      <dgm:t>
        <a:bodyPr/>
        <a:lstStyle/>
        <a:p>
          <a:endParaRPr lang="pt-BR"/>
        </a:p>
      </dgm:t>
    </dgm:pt>
    <dgm:pt modelId="{5DFA07B9-D299-4197-B48E-2F42182DAD67}" type="sibTrans" cxnId="{58549373-2CE9-4B00-B519-E1D32EF23CD5}">
      <dgm:prSet/>
      <dgm:spPr/>
      <dgm:t>
        <a:bodyPr/>
        <a:lstStyle/>
        <a:p>
          <a:endParaRPr lang="pt-BR"/>
        </a:p>
      </dgm:t>
    </dgm:pt>
    <dgm:pt modelId="{374AB6DA-320E-4C9A-97BC-F53FF8AAEFDC}">
      <dgm:prSet phldrT="[Texto]" custT="1"/>
      <dgm:spPr/>
      <dgm:t>
        <a:bodyPr/>
        <a:lstStyle/>
        <a:p>
          <a:r>
            <a:rPr lang="pt-BR" sz="1800" dirty="0" smtClean="0"/>
            <a:t>Participação do aluno, realização de atividades, interação com tutores e colegas, frequência.</a:t>
          </a:r>
          <a:endParaRPr lang="pt-BR" sz="1800" dirty="0"/>
        </a:p>
      </dgm:t>
    </dgm:pt>
    <dgm:pt modelId="{C437585F-6D7E-45F3-840B-78B1866A709E}" type="parTrans" cxnId="{DD039DD3-AF3E-46A6-A837-C0C100793786}">
      <dgm:prSet/>
      <dgm:spPr/>
      <dgm:t>
        <a:bodyPr/>
        <a:lstStyle/>
        <a:p>
          <a:endParaRPr lang="pt-BR"/>
        </a:p>
      </dgm:t>
    </dgm:pt>
    <dgm:pt modelId="{434F4E45-9C15-4E64-869C-D6F2312E296B}" type="sibTrans" cxnId="{DD039DD3-AF3E-46A6-A837-C0C100793786}">
      <dgm:prSet/>
      <dgm:spPr/>
      <dgm:t>
        <a:bodyPr/>
        <a:lstStyle/>
        <a:p>
          <a:endParaRPr lang="pt-BR"/>
        </a:p>
      </dgm:t>
    </dgm:pt>
    <dgm:pt modelId="{F11B6F98-A78D-4B47-ABEF-BCE82A2E7F82}">
      <dgm:prSet phldrT="[Texto]" custT="1"/>
      <dgm:spPr/>
      <dgm:t>
        <a:bodyPr/>
        <a:lstStyle/>
        <a:p>
          <a:r>
            <a:rPr lang="pt-BR" sz="1800" b="1" dirty="0" smtClean="0"/>
            <a:t>TUTORES</a:t>
          </a:r>
          <a:endParaRPr lang="pt-BR" sz="1800" b="1" dirty="0"/>
        </a:p>
      </dgm:t>
    </dgm:pt>
    <dgm:pt modelId="{9A224AE0-302C-4704-8D7F-4E8779C09298}" type="parTrans" cxnId="{F1EB2B23-A961-444B-B58D-8E19D7F915BB}">
      <dgm:prSet/>
      <dgm:spPr/>
      <dgm:t>
        <a:bodyPr/>
        <a:lstStyle/>
        <a:p>
          <a:endParaRPr lang="pt-BR"/>
        </a:p>
      </dgm:t>
    </dgm:pt>
    <dgm:pt modelId="{F8BC9FAE-C7C4-4CD0-A600-788FF06703DD}" type="sibTrans" cxnId="{F1EB2B23-A961-444B-B58D-8E19D7F915BB}">
      <dgm:prSet/>
      <dgm:spPr/>
      <dgm:t>
        <a:bodyPr/>
        <a:lstStyle/>
        <a:p>
          <a:endParaRPr lang="pt-BR"/>
        </a:p>
      </dgm:t>
    </dgm:pt>
    <dgm:pt modelId="{33DE4D9E-FE32-4695-9F0E-807100F96B58}">
      <dgm:prSet phldrT="[Texto]" custT="1"/>
      <dgm:spPr/>
      <dgm:t>
        <a:bodyPr/>
        <a:lstStyle/>
        <a:p>
          <a:r>
            <a:rPr lang="pt-BR" sz="1800" dirty="0" smtClean="0"/>
            <a:t>Participação nos  fóruns, atividades avaliativas, apoiar situações específicas.</a:t>
          </a:r>
          <a:endParaRPr lang="pt-BR" sz="1800" dirty="0"/>
        </a:p>
      </dgm:t>
    </dgm:pt>
    <dgm:pt modelId="{EC2AACA4-6024-48C3-973D-6039AEEB2DF6}" type="parTrans" cxnId="{D3E35E47-E661-436D-96CC-35756AE0C55C}">
      <dgm:prSet/>
      <dgm:spPr/>
      <dgm:t>
        <a:bodyPr/>
        <a:lstStyle/>
        <a:p>
          <a:endParaRPr lang="pt-BR"/>
        </a:p>
      </dgm:t>
    </dgm:pt>
    <dgm:pt modelId="{5B8CE3D8-A844-4010-BE9E-30A961DB2F4A}" type="sibTrans" cxnId="{D3E35E47-E661-436D-96CC-35756AE0C55C}">
      <dgm:prSet/>
      <dgm:spPr/>
      <dgm:t>
        <a:bodyPr/>
        <a:lstStyle/>
        <a:p>
          <a:endParaRPr lang="pt-BR"/>
        </a:p>
      </dgm:t>
    </dgm:pt>
    <dgm:pt modelId="{7A3AEC31-6C76-42E2-BE02-330C20FF5E87}">
      <dgm:prSet phldrT="[Texto]" custT="1"/>
      <dgm:spPr/>
      <dgm:t>
        <a:bodyPr/>
        <a:lstStyle/>
        <a:p>
          <a:r>
            <a:rPr lang="pt-BR" sz="1800" b="1" dirty="0" smtClean="0"/>
            <a:t>SUPORTE MOODLE</a:t>
          </a:r>
          <a:endParaRPr lang="pt-BR" sz="1800" b="1" dirty="0"/>
        </a:p>
      </dgm:t>
    </dgm:pt>
    <dgm:pt modelId="{C8325697-5790-4196-970C-99AB455FAEBA}" type="parTrans" cxnId="{F7C5974E-5662-4E41-BB73-2781810CF6B3}">
      <dgm:prSet/>
      <dgm:spPr/>
      <dgm:t>
        <a:bodyPr/>
        <a:lstStyle/>
        <a:p>
          <a:endParaRPr lang="pt-BR"/>
        </a:p>
      </dgm:t>
    </dgm:pt>
    <dgm:pt modelId="{A38A91FA-2256-42FA-9AC4-2AE2A7845CCA}" type="sibTrans" cxnId="{F7C5974E-5662-4E41-BB73-2781810CF6B3}">
      <dgm:prSet/>
      <dgm:spPr/>
      <dgm:t>
        <a:bodyPr/>
        <a:lstStyle/>
        <a:p>
          <a:endParaRPr lang="pt-BR"/>
        </a:p>
      </dgm:t>
    </dgm:pt>
    <dgm:pt modelId="{CE7AC86B-70B7-4CF2-8A63-A8DBA83DDD25}">
      <dgm:prSet phldrT="[Texto]" custT="1"/>
      <dgm:spPr/>
      <dgm:t>
        <a:bodyPr/>
        <a:lstStyle/>
        <a:p>
          <a:r>
            <a:rPr lang="pt-BR" sz="1800" dirty="0" smtClean="0"/>
            <a:t>Navegabilidade, ferramentas, interfaces, layout, atualização.</a:t>
          </a:r>
          <a:endParaRPr lang="pt-BR" sz="1800" dirty="0"/>
        </a:p>
      </dgm:t>
    </dgm:pt>
    <dgm:pt modelId="{08AB6ACD-2FA8-44D9-B0D4-81832F7B53A1}" type="parTrans" cxnId="{CAD3E6A4-21B1-44EC-B55B-FF4203DD8833}">
      <dgm:prSet/>
      <dgm:spPr/>
      <dgm:t>
        <a:bodyPr/>
        <a:lstStyle/>
        <a:p>
          <a:endParaRPr lang="pt-BR"/>
        </a:p>
      </dgm:t>
    </dgm:pt>
    <dgm:pt modelId="{8C04D42D-41B9-4092-A600-6F21E5511B12}" type="sibTrans" cxnId="{CAD3E6A4-21B1-44EC-B55B-FF4203DD8833}">
      <dgm:prSet/>
      <dgm:spPr/>
      <dgm:t>
        <a:bodyPr/>
        <a:lstStyle/>
        <a:p>
          <a:endParaRPr lang="pt-BR"/>
        </a:p>
      </dgm:t>
    </dgm:pt>
    <dgm:pt modelId="{8CF6BF3F-8E76-4FD4-A53B-101075709C05}">
      <dgm:prSet phldrT="[Texto]" custT="1"/>
      <dgm:spPr/>
      <dgm:t>
        <a:bodyPr/>
        <a:lstStyle/>
        <a:p>
          <a:r>
            <a:rPr lang="pt-BR" sz="1800" b="1" dirty="0" smtClean="0"/>
            <a:t>AUTORES-MATERIAL DIDÁTICO</a:t>
          </a:r>
          <a:endParaRPr lang="pt-BR" sz="1800" b="1" dirty="0"/>
        </a:p>
      </dgm:t>
    </dgm:pt>
    <dgm:pt modelId="{99527E1C-31F8-4B72-8FD1-961A9DA7FB22}" type="parTrans" cxnId="{72E18E73-3FE1-46B7-B79A-AD805FAF4F96}">
      <dgm:prSet/>
      <dgm:spPr/>
      <dgm:t>
        <a:bodyPr/>
        <a:lstStyle/>
        <a:p>
          <a:endParaRPr lang="pt-BR"/>
        </a:p>
      </dgm:t>
    </dgm:pt>
    <dgm:pt modelId="{014001C8-DDBA-4BC5-84F9-CC1BBBE7FED3}" type="sibTrans" cxnId="{72E18E73-3FE1-46B7-B79A-AD805FAF4F96}">
      <dgm:prSet/>
      <dgm:spPr/>
      <dgm:t>
        <a:bodyPr/>
        <a:lstStyle/>
        <a:p>
          <a:endParaRPr lang="pt-BR"/>
        </a:p>
      </dgm:t>
    </dgm:pt>
    <dgm:pt modelId="{C14F6709-2F87-4973-A176-033E0AA3B4A1}">
      <dgm:prSet phldrT="[Texto]" custT="1"/>
      <dgm:spPr/>
      <dgm:t>
        <a:bodyPr/>
        <a:lstStyle/>
        <a:p>
          <a:r>
            <a:rPr lang="pt-BR" sz="1800" dirty="0" smtClean="0"/>
            <a:t>Percepção dos alunos sobre conteúdo e forma de apresentação em diferentes mídias.</a:t>
          </a:r>
          <a:endParaRPr lang="pt-BR" sz="1800" dirty="0"/>
        </a:p>
      </dgm:t>
    </dgm:pt>
    <dgm:pt modelId="{84E45C0F-BCF6-41EB-A9E3-27AB462D813C}" type="parTrans" cxnId="{C7CB27B1-00E2-47D8-B3CC-A3910E6F417D}">
      <dgm:prSet/>
      <dgm:spPr/>
      <dgm:t>
        <a:bodyPr/>
        <a:lstStyle/>
        <a:p>
          <a:endParaRPr lang="pt-BR"/>
        </a:p>
      </dgm:t>
    </dgm:pt>
    <dgm:pt modelId="{8433B7F0-AFB9-4CA2-B8C7-3570766E194C}" type="sibTrans" cxnId="{C7CB27B1-00E2-47D8-B3CC-A3910E6F417D}">
      <dgm:prSet/>
      <dgm:spPr/>
      <dgm:t>
        <a:bodyPr/>
        <a:lstStyle/>
        <a:p>
          <a:endParaRPr lang="pt-BR"/>
        </a:p>
      </dgm:t>
    </dgm:pt>
    <dgm:pt modelId="{99588CA2-8B4F-4BC1-AEED-E40DEBC8582F}" type="pres">
      <dgm:prSet presAssocID="{205EA901-9DF9-47DC-8045-FAF22ED357A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2300AAE-33CD-4B9F-BE23-4A90323D6C61}" type="pres">
      <dgm:prSet presAssocID="{205EA901-9DF9-47DC-8045-FAF22ED357AF}" presName="children" presStyleCnt="0"/>
      <dgm:spPr/>
    </dgm:pt>
    <dgm:pt modelId="{8678480B-A56F-4B9A-B5CE-0D9A3BA292A3}" type="pres">
      <dgm:prSet presAssocID="{205EA901-9DF9-47DC-8045-FAF22ED357AF}" presName="child1group" presStyleCnt="0"/>
      <dgm:spPr/>
    </dgm:pt>
    <dgm:pt modelId="{1D319C71-1330-414B-8C6F-7902E993B172}" type="pres">
      <dgm:prSet presAssocID="{205EA901-9DF9-47DC-8045-FAF22ED357AF}" presName="child1" presStyleLbl="bgAcc1" presStyleIdx="0" presStyleCnt="4" custScaleX="179332" custLinFactNeighborX="-20251" custLinFactNeighborY="3219"/>
      <dgm:spPr/>
      <dgm:t>
        <a:bodyPr/>
        <a:lstStyle/>
        <a:p>
          <a:endParaRPr lang="pt-BR"/>
        </a:p>
      </dgm:t>
    </dgm:pt>
    <dgm:pt modelId="{C332B8E6-EC92-4DC4-96C1-633442F8B979}" type="pres">
      <dgm:prSet presAssocID="{205EA901-9DF9-47DC-8045-FAF22ED357A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0B291F-C9E5-4C91-AB52-C73701730571}" type="pres">
      <dgm:prSet presAssocID="{205EA901-9DF9-47DC-8045-FAF22ED357AF}" presName="child2group" presStyleCnt="0"/>
      <dgm:spPr/>
    </dgm:pt>
    <dgm:pt modelId="{8C080C4D-C696-4ED4-9915-45B12C390D2D}" type="pres">
      <dgm:prSet presAssocID="{205EA901-9DF9-47DC-8045-FAF22ED357AF}" presName="child2" presStyleLbl="bgAcc1" presStyleIdx="1" presStyleCnt="4" custScaleX="177100" custScaleY="114998" custLinFactNeighborX="30199" custLinFactNeighborY="8727"/>
      <dgm:spPr/>
      <dgm:t>
        <a:bodyPr/>
        <a:lstStyle/>
        <a:p>
          <a:endParaRPr lang="pt-BR"/>
        </a:p>
      </dgm:t>
    </dgm:pt>
    <dgm:pt modelId="{E8B7D4B7-CF4D-4399-9145-D560EF1BD037}" type="pres">
      <dgm:prSet presAssocID="{205EA901-9DF9-47DC-8045-FAF22ED357A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B3805A-0CA9-4399-A36B-BCDD042491C6}" type="pres">
      <dgm:prSet presAssocID="{205EA901-9DF9-47DC-8045-FAF22ED357AF}" presName="child3group" presStyleCnt="0"/>
      <dgm:spPr/>
    </dgm:pt>
    <dgm:pt modelId="{3B600E0C-4488-4CC8-8000-117527200003}" type="pres">
      <dgm:prSet presAssocID="{205EA901-9DF9-47DC-8045-FAF22ED357AF}" presName="child3" presStyleLbl="bgAcc1" presStyleIdx="2" presStyleCnt="4" custScaleX="191956" custScaleY="116585" custLinFactNeighborX="32595" custLinFactNeighborY="-13547"/>
      <dgm:spPr/>
      <dgm:t>
        <a:bodyPr/>
        <a:lstStyle/>
        <a:p>
          <a:endParaRPr lang="pt-BR"/>
        </a:p>
      </dgm:t>
    </dgm:pt>
    <dgm:pt modelId="{27E0D333-6A70-4232-A9FD-7E5BB00C46B6}" type="pres">
      <dgm:prSet presAssocID="{205EA901-9DF9-47DC-8045-FAF22ED357A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4C5051-F330-4CBE-A190-06174CBA6581}" type="pres">
      <dgm:prSet presAssocID="{205EA901-9DF9-47DC-8045-FAF22ED357AF}" presName="child4group" presStyleCnt="0"/>
      <dgm:spPr/>
    </dgm:pt>
    <dgm:pt modelId="{72A00091-9FF1-4993-9B58-4AB2529D0DD1}" type="pres">
      <dgm:prSet presAssocID="{205EA901-9DF9-47DC-8045-FAF22ED357AF}" presName="child4" presStyleLbl="bgAcc1" presStyleIdx="3" presStyleCnt="4" custScaleX="174952" custScaleY="105698" custLinFactNeighborX="-22441" custLinFactNeighborY="-12798"/>
      <dgm:spPr/>
      <dgm:t>
        <a:bodyPr/>
        <a:lstStyle/>
        <a:p>
          <a:endParaRPr lang="pt-BR"/>
        </a:p>
      </dgm:t>
    </dgm:pt>
    <dgm:pt modelId="{689BD944-8323-4559-915B-910D32138F34}" type="pres">
      <dgm:prSet presAssocID="{205EA901-9DF9-47DC-8045-FAF22ED357A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C28E46-460D-4487-A3A2-33894837FD34}" type="pres">
      <dgm:prSet presAssocID="{205EA901-9DF9-47DC-8045-FAF22ED357AF}" presName="childPlaceholder" presStyleCnt="0"/>
      <dgm:spPr/>
    </dgm:pt>
    <dgm:pt modelId="{5EA91527-2068-460B-A851-7CC80ECB2ADE}" type="pres">
      <dgm:prSet presAssocID="{205EA901-9DF9-47DC-8045-FAF22ED357AF}" presName="circle" presStyleCnt="0"/>
      <dgm:spPr/>
    </dgm:pt>
    <dgm:pt modelId="{76EA3DD4-0580-4775-93D1-6B34145E697D}" type="pres">
      <dgm:prSet presAssocID="{205EA901-9DF9-47DC-8045-FAF22ED357A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D69B5C-6959-462C-80B9-201F9C7C4474}" type="pres">
      <dgm:prSet presAssocID="{205EA901-9DF9-47DC-8045-FAF22ED357A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C117C1-25FD-48DC-9DA8-354EC38F1FBD}" type="pres">
      <dgm:prSet presAssocID="{205EA901-9DF9-47DC-8045-FAF22ED357AF}" presName="quadrant3" presStyleLbl="node1" presStyleIdx="2" presStyleCnt="4" custLinFactNeighborX="-2309" custLinFactNeighborY="88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86D4E0-CBA6-43CA-AAE8-1EA1D7FC3A8A}" type="pres">
      <dgm:prSet presAssocID="{205EA901-9DF9-47DC-8045-FAF22ED357A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15F33-3BF8-4804-8757-0DA043AD60B4}" type="pres">
      <dgm:prSet presAssocID="{205EA901-9DF9-47DC-8045-FAF22ED357AF}" presName="quadrantPlaceholder" presStyleCnt="0"/>
      <dgm:spPr/>
    </dgm:pt>
    <dgm:pt modelId="{A39E7775-9783-49B4-8D38-D376F5801204}" type="pres">
      <dgm:prSet presAssocID="{205EA901-9DF9-47DC-8045-FAF22ED357AF}" presName="center1" presStyleLbl="fgShp" presStyleIdx="0" presStyleCnt="2"/>
      <dgm:spPr/>
    </dgm:pt>
    <dgm:pt modelId="{239EE7F4-FE71-4D8B-804C-943A91972938}" type="pres">
      <dgm:prSet presAssocID="{205EA901-9DF9-47DC-8045-FAF22ED357AF}" presName="center2" presStyleLbl="fgShp" presStyleIdx="1" presStyleCnt="2"/>
      <dgm:spPr/>
    </dgm:pt>
  </dgm:ptLst>
  <dgm:cxnLst>
    <dgm:cxn modelId="{DD039DD3-AF3E-46A6-A837-C0C100793786}" srcId="{DA5958C6-B76F-4BC7-B8A1-B21543CFF645}" destId="{374AB6DA-320E-4C9A-97BC-F53FF8AAEFDC}" srcOrd="0" destOrd="0" parTransId="{C437585F-6D7E-45F3-840B-78B1866A709E}" sibTransId="{434F4E45-9C15-4E64-869C-D6F2312E296B}"/>
    <dgm:cxn modelId="{9C5F96F0-C45C-405C-B047-84E9F609CB30}" type="presOf" srcId="{33DE4D9E-FE32-4695-9F0E-807100F96B58}" destId="{E8B7D4B7-CF4D-4399-9145-D560EF1BD037}" srcOrd="1" destOrd="0" presId="urn:microsoft.com/office/officeart/2005/8/layout/cycle4#1"/>
    <dgm:cxn modelId="{30C4BA01-E66F-41A8-8576-2D0EC59B0EE8}" type="presOf" srcId="{374AB6DA-320E-4C9A-97BC-F53FF8AAEFDC}" destId="{1D319C71-1330-414B-8C6F-7902E993B172}" srcOrd="0" destOrd="0" presId="urn:microsoft.com/office/officeart/2005/8/layout/cycle4#1"/>
    <dgm:cxn modelId="{A03B1050-C5B2-4109-B454-6F80597DEBFA}" type="presOf" srcId="{8CF6BF3F-8E76-4FD4-A53B-101075709C05}" destId="{D286D4E0-CBA6-43CA-AAE8-1EA1D7FC3A8A}" srcOrd="0" destOrd="0" presId="urn:microsoft.com/office/officeart/2005/8/layout/cycle4#1"/>
    <dgm:cxn modelId="{B75CA798-7D96-47FD-90D1-0FFF421B0C4B}" type="presOf" srcId="{7A3AEC31-6C76-42E2-BE02-330C20FF5E87}" destId="{B5C117C1-25FD-48DC-9DA8-354EC38F1FBD}" srcOrd="0" destOrd="0" presId="urn:microsoft.com/office/officeart/2005/8/layout/cycle4#1"/>
    <dgm:cxn modelId="{53765440-B328-4232-9D54-A4C0BC38E0F6}" type="presOf" srcId="{DA5958C6-B76F-4BC7-B8A1-B21543CFF645}" destId="{76EA3DD4-0580-4775-93D1-6B34145E697D}" srcOrd="0" destOrd="0" presId="urn:microsoft.com/office/officeart/2005/8/layout/cycle4#1"/>
    <dgm:cxn modelId="{CB9AE32C-39DB-4FAF-ACC3-34A850BBEECC}" type="presOf" srcId="{33DE4D9E-FE32-4695-9F0E-807100F96B58}" destId="{8C080C4D-C696-4ED4-9915-45B12C390D2D}" srcOrd="0" destOrd="0" presId="urn:microsoft.com/office/officeart/2005/8/layout/cycle4#1"/>
    <dgm:cxn modelId="{8DC53057-38EB-4051-BD45-0C38E8B95040}" type="presOf" srcId="{F11B6F98-A78D-4B47-ABEF-BCE82A2E7F82}" destId="{15D69B5C-6959-462C-80B9-201F9C7C4474}" srcOrd="0" destOrd="0" presId="urn:microsoft.com/office/officeart/2005/8/layout/cycle4#1"/>
    <dgm:cxn modelId="{CB914BB1-F8D1-4218-B6D0-8B650544ED48}" type="presOf" srcId="{374AB6DA-320E-4C9A-97BC-F53FF8AAEFDC}" destId="{C332B8E6-EC92-4DC4-96C1-633442F8B979}" srcOrd="1" destOrd="0" presId="urn:microsoft.com/office/officeart/2005/8/layout/cycle4#1"/>
    <dgm:cxn modelId="{F1EB2B23-A961-444B-B58D-8E19D7F915BB}" srcId="{205EA901-9DF9-47DC-8045-FAF22ED357AF}" destId="{F11B6F98-A78D-4B47-ABEF-BCE82A2E7F82}" srcOrd="1" destOrd="0" parTransId="{9A224AE0-302C-4704-8D7F-4E8779C09298}" sibTransId="{F8BC9FAE-C7C4-4CD0-A600-788FF06703DD}"/>
    <dgm:cxn modelId="{CAD3E6A4-21B1-44EC-B55B-FF4203DD8833}" srcId="{7A3AEC31-6C76-42E2-BE02-330C20FF5E87}" destId="{CE7AC86B-70B7-4CF2-8A63-A8DBA83DDD25}" srcOrd="0" destOrd="0" parTransId="{08AB6ACD-2FA8-44D9-B0D4-81832F7B53A1}" sibTransId="{8C04D42D-41B9-4092-A600-6F21E5511B12}"/>
    <dgm:cxn modelId="{F7C5974E-5662-4E41-BB73-2781810CF6B3}" srcId="{205EA901-9DF9-47DC-8045-FAF22ED357AF}" destId="{7A3AEC31-6C76-42E2-BE02-330C20FF5E87}" srcOrd="2" destOrd="0" parTransId="{C8325697-5790-4196-970C-99AB455FAEBA}" sibTransId="{A38A91FA-2256-42FA-9AC4-2AE2A7845CCA}"/>
    <dgm:cxn modelId="{C7CB27B1-00E2-47D8-B3CC-A3910E6F417D}" srcId="{8CF6BF3F-8E76-4FD4-A53B-101075709C05}" destId="{C14F6709-2F87-4973-A176-033E0AA3B4A1}" srcOrd="0" destOrd="0" parTransId="{84E45C0F-BCF6-41EB-A9E3-27AB462D813C}" sibTransId="{8433B7F0-AFB9-4CA2-B8C7-3570766E194C}"/>
    <dgm:cxn modelId="{D1BEC5BC-5E99-4098-AD1F-F2D82FE1C454}" type="presOf" srcId="{C14F6709-2F87-4973-A176-033E0AA3B4A1}" destId="{689BD944-8323-4559-915B-910D32138F34}" srcOrd="1" destOrd="0" presId="urn:microsoft.com/office/officeart/2005/8/layout/cycle4#1"/>
    <dgm:cxn modelId="{7EB70CAD-7A8A-4839-AE07-FC6EC0579E34}" type="presOf" srcId="{C14F6709-2F87-4973-A176-033E0AA3B4A1}" destId="{72A00091-9FF1-4993-9B58-4AB2529D0DD1}" srcOrd="0" destOrd="0" presId="urn:microsoft.com/office/officeart/2005/8/layout/cycle4#1"/>
    <dgm:cxn modelId="{D3E35E47-E661-436D-96CC-35756AE0C55C}" srcId="{F11B6F98-A78D-4B47-ABEF-BCE82A2E7F82}" destId="{33DE4D9E-FE32-4695-9F0E-807100F96B58}" srcOrd="0" destOrd="0" parTransId="{EC2AACA4-6024-48C3-973D-6039AEEB2DF6}" sibTransId="{5B8CE3D8-A844-4010-BE9E-30A961DB2F4A}"/>
    <dgm:cxn modelId="{2B09E341-46C4-4036-8423-6C901F8B8D06}" type="presOf" srcId="{CE7AC86B-70B7-4CF2-8A63-A8DBA83DDD25}" destId="{27E0D333-6A70-4232-A9FD-7E5BB00C46B6}" srcOrd="1" destOrd="0" presId="urn:microsoft.com/office/officeart/2005/8/layout/cycle4#1"/>
    <dgm:cxn modelId="{72E18E73-3FE1-46B7-B79A-AD805FAF4F96}" srcId="{205EA901-9DF9-47DC-8045-FAF22ED357AF}" destId="{8CF6BF3F-8E76-4FD4-A53B-101075709C05}" srcOrd="3" destOrd="0" parTransId="{99527E1C-31F8-4B72-8FD1-961A9DA7FB22}" sibTransId="{014001C8-DDBA-4BC5-84F9-CC1BBBE7FED3}"/>
    <dgm:cxn modelId="{FFF4A2C0-D9AC-4CFF-946D-BB2FD1DE7971}" type="presOf" srcId="{CE7AC86B-70B7-4CF2-8A63-A8DBA83DDD25}" destId="{3B600E0C-4488-4CC8-8000-117527200003}" srcOrd="0" destOrd="0" presId="urn:microsoft.com/office/officeart/2005/8/layout/cycle4#1"/>
    <dgm:cxn modelId="{58549373-2CE9-4B00-B519-E1D32EF23CD5}" srcId="{205EA901-9DF9-47DC-8045-FAF22ED357AF}" destId="{DA5958C6-B76F-4BC7-B8A1-B21543CFF645}" srcOrd="0" destOrd="0" parTransId="{6AC2A7E4-7A1A-40F4-A485-5E2D3A8A600D}" sibTransId="{5DFA07B9-D299-4197-B48E-2F42182DAD67}"/>
    <dgm:cxn modelId="{817F9ED9-4832-45C5-8B0B-0D8C6A91C62E}" type="presOf" srcId="{205EA901-9DF9-47DC-8045-FAF22ED357AF}" destId="{99588CA2-8B4F-4BC1-AEED-E40DEBC8582F}" srcOrd="0" destOrd="0" presId="urn:microsoft.com/office/officeart/2005/8/layout/cycle4#1"/>
    <dgm:cxn modelId="{0222C3B2-607B-4624-8B86-38497EFA0476}" type="presParOf" srcId="{99588CA2-8B4F-4BC1-AEED-E40DEBC8582F}" destId="{92300AAE-33CD-4B9F-BE23-4A90323D6C61}" srcOrd="0" destOrd="0" presId="urn:microsoft.com/office/officeart/2005/8/layout/cycle4#1"/>
    <dgm:cxn modelId="{5D391CDD-AF71-4C0E-800B-DBE3BC8C80A0}" type="presParOf" srcId="{92300AAE-33CD-4B9F-BE23-4A90323D6C61}" destId="{8678480B-A56F-4B9A-B5CE-0D9A3BA292A3}" srcOrd="0" destOrd="0" presId="urn:microsoft.com/office/officeart/2005/8/layout/cycle4#1"/>
    <dgm:cxn modelId="{207DEE6D-EC82-4177-A505-8C8C30B36313}" type="presParOf" srcId="{8678480B-A56F-4B9A-B5CE-0D9A3BA292A3}" destId="{1D319C71-1330-414B-8C6F-7902E993B172}" srcOrd="0" destOrd="0" presId="urn:microsoft.com/office/officeart/2005/8/layout/cycle4#1"/>
    <dgm:cxn modelId="{338C2604-BCFF-4413-8AA1-3E21A0E6C69D}" type="presParOf" srcId="{8678480B-A56F-4B9A-B5CE-0D9A3BA292A3}" destId="{C332B8E6-EC92-4DC4-96C1-633442F8B979}" srcOrd="1" destOrd="0" presId="urn:microsoft.com/office/officeart/2005/8/layout/cycle4#1"/>
    <dgm:cxn modelId="{2398ED61-2E7B-467F-A4BF-66FCD34A211C}" type="presParOf" srcId="{92300AAE-33CD-4B9F-BE23-4A90323D6C61}" destId="{EF0B291F-C9E5-4C91-AB52-C73701730571}" srcOrd="1" destOrd="0" presId="urn:microsoft.com/office/officeart/2005/8/layout/cycle4#1"/>
    <dgm:cxn modelId="{C0E39275-8BA1-49F7-87BE-5076B7041A11}" type="presParOf" srcId="{EF0B291F-C9E5-4C91-AB52-C73701730571}" destId="{8C080C4D-C696-4ED4-9915-45B12C390D2D}" srcOrd="0" destOrd="0" presId="urn:microsoft.com/office/officeart/2005/8/layout/cycle4#1"/>
    <dgm:cxn modelId="{7163C998-713A-4FC1-945A-D10454EB1106}" type="presParOf" srcId="{EF0B291F-C9E5-4C91-AB52-C73701730571}" destId="{E8B7D4B7-CF4D-4399-9145-D560EF1BD037}" srcOrd="1" destOrd="0" presId="urn:microsoft.com/office/officeart/2005/8/layout/cycle4#1"/>
    <dgm:cxn modelId="{30B60D8A-67E6-4B84-9A5B-AF10E80D1B20}" type="presParOf" srcId="{92300AAE-33CD-4B9F-BE23-4A90323D6C61}" destId="{40B3805A-0CA9-4399-A36B-BCDD042491C6}" srcOrd="2" destOrd="0" presId="urn:microsoft.com/office/officeart/2005/8/layout/cycle4#1"/>
    <dgm:cxn modelId="{F9078CAC-FC7E-4F79-8951-E7AB76875FA0}" type="presParOf" srcId="{40B3805A-0CA9-4399-A36B-BCDD042491C6}" destId="{3B600E0C-4488-4CC8-8000-117527200003}" srcOrd="0" destOrd="0" presId="urn:microsoft.com/office/officeart/2005/8/layout/cycle4#1"/>
    <dgm:cxn modelId="{855C3DC6-48CF-4910-A682-9D27B3B9BB34}" type="presParOf" srcId="{40B3805A-0CA9-4399-A36B-BCDD042491C6}" destId="{27E0D333-6A70-4232-A9FD-7E5BB00C46B6}" srcOrd="1" destOrd="0" presId="urn:microsoft.com/office/officeart/2005/8/layout/cycle4#1"/>
    <dgm:cxn modelId="{6E890F07-7F9B-4091-A5C6-66A1A6CE56F7}" type="presParOf" srcId="{92300AAE-33CD-4B9F-BE23-4A90323D6C61}" destId="{EB4C5051-F330-4CBE-A190-06174CBA6581}" srcOrd="3" destOrd="0" presId="urn:microsoft.com/office/officeart/2005/8/layout/cycle4#1"/>
    <dgm:cxn modelId="{93151DCB-BD04-449B-B636-A632B139DC62}" type="presParOf" srcId="{EB4C5051-F330-4CBE-A190-06174CBA6581}" destId="{72A00091-9FF1-4993-9B58-4AB2529D0DD1}" srcOrd="0" destOrd="0" presId="urn:microsoft.com/office/officeart/2005/8/layout/cycle4#1"/>
    <dgm:cxn modelId="{84D1D459-077C-4A11-BE86-9DE71E186E7C}" type="presParOf" srcId="{EB4C5051-F330-4CBE-A190-06174CBA6581}" destId="{689BD944-8323-4559-915B-910D32138F34}" srcOrd="1" destOrd="0" presId="urn:microsoft.com/office/officeart/2005/8/layout/cycle4#1"/>
    <dgm:cxn modelId="{516D9485-AA34-4FD5-813F-3258C74CC784}" type="presParOf" srcId="{92300AAE-33CD-4B9F-BE23-4A90323D6C61}" destId="{8BC28E46-460D-4487-A3A2-33894837FD34}" srcOrd="4" destOrd="0" presId="urn:microsoft.com/office/officeart/2005/8/layout/cycle4#1"/>
    <dgm:cxn modelId="{98184D40-77F9-48B1-9870-6FE3CFA0F39B}" type="presParOf" srcId="{99588CA2-8B4F-4BC1-AEED-E40DEBC8582F}" destId="{5EA91527-2068-460B-A851-7CC80ECB2ADE}" srcOrd="1" destOrd="0" presId="urn:microsoft.com/office/officeart/2005/8/layout/cycle4#1"/>
    <dgm:cxn modelId="{AC63DEF2-E0A3-4826-A1B7-82C89D6E83D7}" type="presParOf" srcId="{5EA91527-2068-460B-A851-7CC80ECB2ADE}" destId="{76EA3DD4-0580-4775-93D1-6B34145E697D}" srcOrd="0" destOrd="0" presId="urn:microsoft.com/office/officeart/2005/8/layout/cycle4#1"/>
    <dgm:cxn modelId="{387A9B62-85DB-46C1-BF2D-64E4064576C3}" type="presParOf" srcId="{5EA91527-2068-460B-A851-7CC80ECB2ADE}" destId="{15D69B5C-6959-462C-80B9-201F9C7C4474}" srcOrd="1" destOrd="0" presId="urn:microsoft.com/office/officeart/2005/8/layout/cycle4#1"/>
    <dgm:cxn modelId="{997E66CA-2918-463B-A943-CBCC7BD72E77}" type="presParOf" srcId="{5EA91527-2068-460B-A851-7CC80ECB2ADE}" destId="{B5C117C1-25FD-48DC-9DA8-354EC38F1FBD}" srcOrd="2" destOrd="0" presId="urn:microsoft.com/office/officeart/2005/8/layout/cycle4#1"/>
    <dgm:cxn modelId="{9D31F272-831B-43F6-95A0-5BA2AF625F9B}" type="presParOf" srcId="{5EA91527-2068-460B-A851-7CC80ECB2ADE}" destId="{D286D4E0-CBA6-43CA-AAE8-1EA1D7FC3A8A}" srcOrd="3" destOrd="0" presId="urn:microsoft.com/office/officeart/2005/8/layout/cycle4#1"/>
    <dgm:cxn modelId="{B62D7251-FBC7-4369-8260-140BCBF2B2ED}" type="presParOf" srcId="{5EA91527-2068-460B-A851-7CC80ECB2ADE}" destId="{05E15F33-3BF8-4804-8757-0DA043AD60B4}" srcOrd="4" destOrd="0" presId="urn:microsoft.com/office/officeart/2005/8/layout/cycle4#1"/>
    <dgm:cxn modelId="{25F69072-5515-4467-ABF0-0972B4BE1D3F}" type="presParOf" srcId="{99588CA2-8B4F-4BC1-AEED-E40DEBC8582F}" destId="{A39E7775-9783-49B4-8D38-D376F5801204}" srcOrd="2" destOrd="0" presId="urn:microsoft.com/office/officeart/2005/8/layout/cycle4#1"/>
    <dgm:cxn modelId="{94C69156-99F3-40F4-B4F2-2C41D9CA96E4}" type="presParOf" srcId="{99588CA2-8B4F-4BC1-AEED-E40DEBC8582F}" destId="{239EE7F4-FE71-4D8B-804C-943A91972938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0207D8-F071-42C5-864B-F713CF9F4C1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C75393-6C5D-43C2-B233-0BB7F824E5C7}">
      <dgm:prSet phldrT="[Texto]" custT="1"/>
      <dgm:spPr/>
      <dgm:t>
        <a:bodyPr/>
        <a:lstStyle/>
        <a:p>
          <a:r>
            <a:rPr lang="pt-BR" sz="1100" b="0" dirty="0" smtClean="0"/>
            <a:t>AMBIENTAÇÃO</a:t>
          </a:r>
          <a:endParaRPr lang="pt-BR" sz="1100" b="0" dirty="0"/>
        </a:p>
      </dgm:t>
    </dgm:pt>
    <dgm:pt modelId="{C471A8E6-9BE0-4AED-9107-54D9699CBD23}" type="parTrans" cxnId="{466CEC7B-FF21-47C7-BB0F-1D36744B86FC}">
      <dgm:prSet/>
      <dgm:spPr/>
      <dgm:t>
        <a:bodyPr/>
        <a:lstStyle/>
        <a:p>
          <a:endParaRPr lang="pt-BR"/>
        </a:p>
      </dgm:t>
    </dgm:pt>
    <dgm:pt modelId="{F9DFC620-DDAE-4DB8-8202-1B40B27CE295}" type="sibTrans" cxnId="{466CEC7B-FF21-47C7-BB0F-1D36744B86FC}">
      <dgm:prSet/>
      <dgm:spPr/>
      <dgm:t>
        <a:bodyPr/>
        <a:lstStyle/>
        <a:p>
          <a:endParaRPr lang="pt-BR"/>
        </a:p>
      </dgm:t>
    </dgm:pt>
    <dgm:pt modelId="{E9AD0985-90B5-43AE-83BB-8DBA920457F4}">
      <dgm:prSet phldrT="[Texto]" custT="1"/>
      <dgm:spPr/>
      <dgm:t>
        <a:bodyPr/>
        <a:lstStyle/>
        <a:p>
          <a:r>
            <a:rPr lang="pt-BR" sz="1100" dirty="0" smtClean="0"/>
            <a:t>UNIDADES 2 e 3</a:t>
          </a:r>
          <a:endParaRPr lang="pt-BR" sz="1100" dirty="0"/>
        </a:p>
      </dgm:t>
    </dgm:pt>
    <dgm:pt modelId="{034F261C-F6B2-49D4-A7F9-D4E16DE2453B}" type="parTrans" cxnId="{4E69DF18-3894-4461-AE8E-F4A2CA1A6A63}">
      <dgm:prSet/>
      <dgm:spPr/>
      <dgm:t>
        <a:bodyPr/>
        <a:lstStyle/>
        <a:p>
          <a:endParaRPr lang="pt-BR"/>
        </a:p>
      </dgm:t>
    </dgm:pt>
    <dgm:pt modelId="{8226D902-4F26-4E90-B4A7-D9B8816A6F5D}" type="sibTrans" cxnId="{4E69DF18-3894-4461-AE8E-F4A2CA1A6A63}">
      <dgm:prSet/>
      <dgm:spPr/>
      <dgm:t>
        <a:bodyPr/>
        <a:lstStyle/>
        <a:p>
          <a:endParaRPr lang="pt-BR"/>
        </a:p>
      </dgm:t>
    </dgm:pt>
    <dgm:pt modelId="{1A38E8C6-76AA-438B-B3A3-3F3B117FC8B3}">
      <dgm:prSet phldrT="[Texto]" custT="1"/>
      <dgm:spPr/>
      <dgm:t>
        <a:bodyPr/>
        <a:lstStyle/>
        <a:p>
          <a:r>
            <a:rPr lang="pt-BR" sz="1100" dirty="0" smtClean="0"/>
            <a:t>UNIDADE 4</a:t>
          </a:r>
          <a:endParaRPr lang="pt-BR" sz="1100" dirty="0"/>
        </a:p>
      </dgm:t>
    </dgm:pt>
    <dgm:pt modelId="{B1F4D1E3-F520-450C-AC3D-6EEA161E376E}" type="parTrans" cxnId="{FBEBF5C9-314B-422F-ABAF-D31A78A4DDE3}">
      <dgm:prSet/>
      <dgm:spPr/>
      <dgm:t>
        <a:bodyPr/>
        <a:lstStyle/>
        <a:p>
          <a:endParaRPr lang="pt-BR"/>
        </a:p>
      </dgm:t>
    </dgm:pt>
    <dgm:pt modelId="{2B0C7F75-8F05-4AA9-AE91-5D8AF389526E}" type="sibTrans" cxnId="{FBEBF5C9-314B-422F-ABAF-D31A78A4DDE3}">
      <dgm:prSet/>
      <dgm:spPr/>
      <dgm:t>
        <a:bodyPr/>
        <a:lstStyle/>
        <a:p>
          <a:endParaRPr lang="pt-BR"/>
        </a:p>
      </dgm:t>
    </dgm:pt>
    <dgm:pt modelId="{231C001C-7031-4171-9A57-5DB14CB832E6}">
      <dgm:prSet custT="1"/>
      <dgm:spPr/>
      <dgm:t>
        <a:bodyPr/>
        <a:lstStyle/>
        <a:p>
          <a:r>
            <a:rPr lang="pt-BR" sz="1100" dirty="0" smtClean="0"/>
            <a:t>UNIDADE 1</a:t>
          </a:r>
          <a:endParaRPr lang="pt-BR" sz="1100" dirty="0"/>
        </a:p>
      </dgm:t>
    </dgm:pt>
    <dgm:pt modelId="{EA871E5F-C965-4054-B610-946927206AC6}" type="parTrans" cxnId="{9227A34D-B75C-418A-A23D-F079841A0D4B}">
      <dgm:prSet/>
      <dgm:spPr/>
      <dgm:t>
        <a:bodyPr/>
        <a:lstStyle/>
        <a:p>
          <a:endParaRPr lang="pt-BR"/>
        </a:p>
      </dgm:t>
    </dgm:pt>
    <dgm:pt modelId="{726201B6-99F5-4141-A2B8-F47383A64B01}" type="sibTrans" cxnId="{9227A34D-B75C-418A-A23D-F079841A0D4B}">
      <dgm:prSet/>
      <dgm:spPr/>
      <dgm:t>
        <a:bodyPr/>
        <a:lstStyle/>
        <a:p>
          <a:endParaRPr lang="pt-BR"/>
        </a:p>
      </dgm:t>
    </dgm:pt>
    <dgm:pt modelId="{F0E40FD4-A353-439D-9762-A2F19F0524ED}">
      <dgm:prSet custT="1"/>
      <dgm:spPr/>
      <dgm:t>
        <a:bodyPr/>
        <a:lstStyle/>
        <a:p>
          <a:r>
            <a:rPr lang="pt-BR" sz="1100" dirty="0" smtClean="0"/>
            <a:t>UNIDADE 5</a:t>
          </a:r>
          <a:endParaRPr lang="pt-BR" sz="1100" dirty="0"/>
        </a:p>
      </dgm:t>
    </dgm:pt>
    <dgm:pt modelId="{B4E420E0-EA82-460A-9F0F-B74F5F3869EA}" type="parTrans" cxnId="{AF823BB1-BA5E-4104-851E-5CFCCC774D35}">
      <dgm:prSet/>
      <dgm:spPr/>
      <dgm:t>
        <a:bodyPr/>
        <a:lstStyle/>
        <a:p>
          <a:endParaRPr lang="pt-BR"/>
        </a:p>
      </dgm:t>
    </dgm:pt>
    <dgm:pt modelId="{C4B80F73-C474-4F3A-B043-08D41D489D53}" type="sibTrans" cxnId="{AF823BB1-BA5E-4104-851E-5CFCCC774D35}">
      <dgm:prSet/>
      <dgm:spPr/>
      <dgm:t>
        <a:bodyPr/>
        <a:lstStyle/>
        <a:p>
          <a:endParaRPr lang="pt-BR"/>
        </a:p>
      </dgm:t>
    </dgm:pt>
    <dgm:pt modelId="{224F8EC4-AD57-44DF-9931-CC7623303D50}">
      <dgm:prSet custT="1"/>
      <dgm:spPr/>
      <dgm:t>
        <a:bodyPr/>
        <a:lstStyle/>
        <a:p>
          <a:r>
            <a:rPr lang="pt-BR" sz="1100" dirty="0" smtClean="0"/>
            <a:t>UNIDADE 6</a:t>
          </a:r>
          <a:endParaRPr lang="pt-BR" sz="1100" dirty="0"/>
        </a:p>
      </dgm:t>
    </dgm:pt>
    <dgm:pt modelId="{2D6222DB-3B87-4BDE-B239-5986D3CA239E}" type="parTrans" cxnId="{72EBCE45-BF7E-4CFD-8869-DEA74F8ED00A}">
      <dgm:prSet/>
      <dgm:spPr/>
      <dgm:t>
        <a:bodyPr/>
        <a:lstStyle/>
        <a:p>
          <a:endParaRPr lang="pt-BR"/>
        </a:p>
      </dgm:t>
    </dgm:pt>
    <dgm:pt modelId="{63D1825C-9A3B-43B1-A721-32064C79D366}" type="sibTrans" cxnId="{72EBCE45-BF7E-4CFD-8869-DEA74F8ED00A}">
      <dgm:prSet/>
      <dgm:spPr/>
      <dgm:t>
        <a:bodyPr/>
        <a:lstStyle/>
        <a:p>
          <a:endParaRPr lang="pt-BR"/>
        </a:p>
      </dgm:t>
    </dgm:pt>
    <dgm:pt modelId="{9B0DFB17-3DF4-48C8-8C60-53322D5E2088}" type="pres">
      <dgm:prSet presAssocID="{9E0207D8-F071-42C5-864B-F713CF9F4C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1DD1FCB-8F05-4F13-883D-67B5F6F11A5F}" type="pres">
      <dgm:prSet presAssocID="{E8C75393-6C5D-43C2-B233-0BB7F824E5C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F18099-FD14-43E8-ADD3-4A70391588AA}" type="pres">
      <dgm:prSet presAssocID="{F9DFC620-DDAE-4DB8-8202-1B40B27CE295}" presName="sibTrans" presStyleLbl="sibTrans2D1" presStyleIdx="0" presStyleCnt="5"/>
      <dgm:spPr/>
      <dgm:t>
        <a:bodyPr/>
        <a:lstStyle/>
        <a:p>
          <a:endParaRPr lang="pt-BR"/>
        </a:p>
      </dgm:t>
    </dgm:pt>
    <dgm:pt modelId="{0649E2CB-E80A-4545-90EF-36BA86516E0A}" type="pres">
      <dgm:prSet presAssocID="{F9DFC620-DDAE-4DB8-8202-1B40B27CE295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D5671A58-D120-43AD-B4E9-9B8B5FA35DB7}" type="pres">
      <dgm:prSet presAssocID="{231C001C-7031-4171-9A57-5DB14CB832E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D317EF-F199-4CF8-98E4-8BBAA9DDFD84}" type="pres">
      <dgm:prSet presAssocID="{726201B6-99F5-4141-A2B8-F47383A64B01}" presName="sibTrans" presStyleLbl="sibTrans2D1" presStyleIdx="1" presStyleCnt="5"/>
      <dgm:spPr/>
      <dgm:t>
        <a:bodyPr/>
        <a:lstStyle/>
        <a:p>
          <a:endParaRPr lang="pt-BR"/>
        </a:p>
      </dgm:t>
    </dgm:pt>
    <dgm:pt modelId="{78749DFD-502B-4D68-83EF-4DD85F478A37}" type="pres">
      <dgm:prSet presAssocID="{726201B6-99F5-4141-A2B8-F47383A64B01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64A58044-CB10-455E-8F59-6772AE0E81E8}" type="pres">
      <dgm:prSet presAssocID="{E9AD0985-90B5-43AE-83BB-8DBA920457F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AF16F7-8867-47B2-B57E-26AD7D825023}" type="pres">
      <dgm:prSet presAssocID="{8226D902-4F26-4E90-B4A7-D9B8816A6F5D}" presName="sibTrans" presStyleLbl="sibTrans2D1" presStyleIdx="2" presStyleCnt="5"/>
      <dgm:spPr/>
      <dgm:t>
        <a:bodyPr/>
        <a:lstStyle/>
        <a:p>
          <a:endParaRPr lang="pt-BR"/>
        </a:p>
      </dgm:t>
    </dgm:pt>
    <dgm:pt modelId="{8A356977-5F10-4D5D-A220-91995956CEAF}" type="pres">
      <dgm:prSet presAssocID="{8226D902-4F26-4E90-B4A7-D9B8816A6F5D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A97A2F3A-2DB8-42CD-9108-7066C3B3E1DF}" type="pres">
      <dgm:prSet presAssocID="{1A38E8C6-76AA-438B-B3A3-3F3B117FC8B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D71ACE-F726-4153-857D-902D651BC229}" type="pres">
      <dgm:prSet presAssocID="{2B0C7F75-8F05-4AA9-AE91-5D8AF389526E}" presName="sibTrans" presStyleLbl="sibTrans2D1" presStyleIdx="3" presStyleCnt="5"/>
      <dgm:spPr/>
      <dgm:t>
        <a:bodyPr/>
        <a:lstStyle/>
        <a:p>
          <a:endParaRPr lang="pt-BR"/>
        </a:p>
      </dgm:t>
    </dgm:pt>
    <dgm:pt modelId="{2EA29713-8DF4-45B7-B9BC-BCA51D228254}" type="pres">
      <dgm:prSet presAssocID="{2B0C7F75-8F05-4AA9-AE91-5D8AF389526E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CBA99C11-F4F4-4B2F-8B8D-1D902F7B20C7}" type="pres">
      <dgm:prSet presAssocID="{F0E40FD4-A353-439D-9762-A2F19F0524E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C1793B-3CCF-4926-8E9E-8C7214F1E528}" type="pres">
      <dgm:prSet presAssocID="{C4B80F73-C474-4F3A-B043-08D41D489D53}" presName="sibTrans" presStyleLbl="sibTrans2D1" presStyleIdx="4" presStyleCnt="5"/>
      <dgm:spPr/>
      <dgm:t>
        <a:bodyPr/>
        <a:lstStyle/>
        <a:p>
          <a:endParaRPr lang="pt-BR"/>
        </a:p>
      </dgm:t>
    </dgm:pt>
    <dgm:pt modelId="{40278E7A-4A14-4CED-9214-4FC39D0652D2}" type="pres">
      <dgm:prSet presAssocID="{C4B80F73-C474-4F3A-B043-08D41D489D53}" presName="connectorText" presStyleLbl="sibTrans2D1" presStyleIdx="4" presStyleCnt="5"/>
      <dgm:spPr/>
      <dgm:t>
        <a:bodyPr/>
        <a:lstStyle/>
        <a:p>
          <a:endParaRPr lang="pt-BR"/>
        </a:p>
      </dgm:t>
    </dgm:pt>
    <dgm:pt modelId="{51CB7668-B553-4881-AD19-5EC47C2A3EFA}" type="pres">
      <dgm:prSet presAssocID="{224F8EC4-AD57-44DF-9931-CC7623303D5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254CAAC-6601-4A38-8E86-E091F3B29444}" type="presOf" srcId="{8226D902-4F26-4E90-B4A7-D9B8816A6F5D}" destId="{CDAF16F7-8867-47B2-B57E-26AD7D825023}" srcOrd="0" destOrd="0" presId="urn:microsoft.com/office/officeart/2005/8/layout/process1"/>
    <dgm:cxn modelId="{4E69DF18-3894-4461-AE8E-F4A2CA1A6A63}" srcId="{9E0207D8-F071-42C5-864B-F713CF9F4C11}" destId="{E9AD0985-90B5-43AE-83BB-8DBA920457F4}" srcOrd="2" destOrd="0" parTransId="{034F261C-F6B2-49D4-A7F9-D4E16DE2453B}" sibTransId="{8226D902-4F26-4E90-B4A7-D9B8816A6F5D}"/>
    <dgm:cxn modelId="{9E6E7329-74F7-4891-AA52-7A5585C4C4DF}" type="presOf" srcId="{F0E40FD4-A353-439D-9762-A2F19F0524ED}" destId="{CBA99C11-F4F4-4B2F-8B8D-1D902F7B20C7}" srcOrd="0" destOrd="0" presId="urn:microsoft.com/office/officeart/2005/8/layout/process1"/>
    <dgm:cxn modelId="{AF823BB1-BA5E-4104-851E-5CFCCC774D35}" srcId="{9E0207D8-F071-42C5-864B-F713CF9F4C11}" destId="{F0E40FD4-A353-439D-9762-A2F19F0524ED}" srcOrd="4" destOrd="0" parTransId="{B4E420E0-EA82-460A-9F0F-B74F5F3869EA}" sibTransId="{C4B80F73-C474-4F3A-B043-08D41D489D53}"/>
    <dgm:cxn modelId="{AE496D42-951B-4599-8484-70795E5CD779}" type="presOf" srcId="{1A38E8C6-76AA-438B-B3A3-3F3B117FC8B3}" destId="{A97A2F3A-2DB8-42CD-9108-7066C3B3E1DF}" srcOrd="0" destOrd="0" presId="urn:microsoft.com/office/officeart/2005/8/layout/process1"/>
    <dgm:cxn modelId="{6A492782-C6DF-4AA5-AD62-9CB1DFD1641A}" type="presOf" srcId="{231C001C-7031-4171-9A57-5DB14CB832E6}" destId="{D5671A58-D120-43AD-B4E9-9B8B5FA35DB7}" srcOrd="0" destOrd="0" presId="urn:microsoft.com/office/officeart/2005/8/layout/process1"/>
    <dgm:cxn modelId="{F5EC19CB-2B89-421F-8589-6743F7BCD321}" type="presOf" srcId="{E9AD0985-90B5-43AE-83BB-8DBA920457F4}" destId="{64A58044-CB10-455E-8F59-6772AE0E81E8}" srcOrd="0" destOrd="0" presId="urn:microsoft.com/office/officeart/2005/8/layout/process1"/>
    <dgm:cxn modelId="{76457A11-FD55-4727-B705-33BBE27B4D2E}" type="presOf" srcId="{726201B6-99F5-4141-A2B8-F47383A64B01}" destId="{67D317EF-F199-4CF8-98E4-8BBAA9DDFD84}" srcOrd="0" destOrd="0" presId="urn:microsoft.com/office/officeart/2005/8/layout/process1"/>
    <dgm:cxn modelId="{BB4C6067-F3CF-477E-B754-A78608D40A08}" type="presOf" srcId="{8226D902-4F26-4E90-B4A7-D9B8816A6F5D}" destId="{8A356977-5F10-4D5D-A220-91995956CEAF}" srcOrd="1" destOrd="0" presId="urn:microsoft.com/office/officeart/2005/8/layout/process1"/>
    <dgm:cxn modelId="{D773AC02-9448-426D-AC04-E2AF03F0A093}" type="presOf" srcId="{2B0C7F75-8F05-4AA9-AE91-5D8AF389526E}" destId="{2EA29713-8DF4-45B7-B9BC-BCA51D228254}" srcOrd="1" destOrd="0" presId="urn:microsoft.com/office/officeart/2005/8/layout/process1"/>
    <dgm:cxn modelId="{E14F3F7D-8DFE-4650-AEFD-F9D8DD0DC161}" type="presOf" srcId="{F9DFC620-DDAE-4DB8-8202-1B40B27CE295}" destId="{0649E2CB-E80A-4545-90EF-36BA86516E0A}" srcOrd="1" destOrd="0" presId="urn:microsoft.com/office/officeart/2005/8/layout/process1"/>
    <dgm:cxn modelId="{6A90C687-EE04-46EF-8255-F01F8D159190}" type="presOf" srcId="{726201B6-99F5-4141-A2B8-F47383A64B01}" destId="{78749DFD-502B-4D68-83EF-4DD85F478A37}" srcOrd="1" destOrd="0" presId="urn:microsoft.com/office/officeart/2005/8/layout/process1"/>
    <dgm:cxn modelId="{9227A34D-B75C-418A-A23D-F079841A0D4B}" srcId="{9E0207D8-F071-42C5-864B-F713CF9F4C11}" destId="{231C001C-7031-4171-9A57-5DB14CB832E6}" srcOrd="1" destOrd="0" parTransId="{EA871E5F-C965-4054-B610-946927206AC6}" sibTransId="{726201B6-99F5-4141-A2B8-F47383A64B01}"/>
    <dgm:cxn modelId="{FBEBF5C9-314B-422F-ABAF-D31A78A4DDE3}" srcId="{9E0207D8-F071-42C5-864B-F713CF9F4C11}" destId="{1A38E8C6-76AA-438B-B3A3-3F3B117FC8B3}" srcOrd="3" destOrd="0" parTransId="{B1F4D1E3-F520-450C-AC3D-6EEA161E376E}" sibTransId="{2B0C7F75-8F05-4AA9-AE91-5D8AF389526E}"/>
    <dgm:cxn modelId="{215E796B-F671-47F8-972D-B4BBFB1E10D6}" type="presOf" srcId="{F9DFC620-DDAE-4DB8-8202-1B40B27CE295}" destId="{F0F18099-FD14-43E8-ADD3-4A70391588AA}" srcOrd="0" destOrd="0" presId="urn:microsoft.com/office/officeart/2005/8/layout/process1"/>
    <dgm:cxn modelId="{738514B5-70D9-4BE5-9B11-F983C759B815}" type="presOf" srcId="{C4B80F73-C474-4F3A-B043-08D41D489D53}" destId="{40278E7A-4A14-4CED-9214-4FC39D0652D2}" srcOrd="1" destOrd="0" presId="urn:microsoft.com/office/officeart/2005/8/layout/process1"/>
    <dgm:cxn modelId="{3D07CBFE-9EAA-4FAA-947E-F58782ED295E}" type="presOf" srcId="{224F8EC4-AD57-44DF-9931-CC7623303D50}" destId="{51CB7668-B553-4881-AD19-5EC47C2A3EFA}" srcOrd="0" destOrd="0" presId="urn:microsoft.com/office/officeart/2005/8/layout/process1"/>
    <dgm:cxn modelId="{C12076C7-6D24-4D98-89FC-FFCC708AD894}" type="presOf" srcId="{9E0207D8-F071-42C5-864B-F713CF9F4C11}" destId="{9B0DFB17-3DF4-48C8-8C60-53322D5E2088}" srcOrd="0" destOrd="0" presId="urn:microsoft.com/office/officeart/2005/8/layout/process1"/>
    <dgm:cxn modelId="{E1F5DEF0-04CC-4626-8B46-C8F12B82B6DB}" type="presOf" srcId="{C4B80F73-C474-4F3A-B043-08D41D489D53}" destId="{43C1793B-3CCF-4926-8E9E-8C7214F1E528}" srcOrd="0" destOrd="0" presId="urn:microsoft.com/office/officeart/2005/8/layout/process1"/>
    <dgm:cxn modelId="{466CEC7B-FF21-47C7-BB0F-1D36744B86FC}" srcId="{9E0207D8-F071-42C5-864B-F713CF9F4C11}" destId="{E8C75393-6C5D-43C2-B233-0BB7F824E5C7}" srcOrd="0" destOrd="0" parTransId="{C471A8E6-9BE0-4AED-9107-54D9699CBD23}" sibTransId="{F9DFC620-DDAE-4DB8-8202-1B40B27CE295}"/>
    <dgm:cxn modelId="{72EBCE45-BF7E-4CFD-8869-DEA74F8ED00A}" srcId="{9E0207D8-F071-42C5-864B-F713CF9F4C11}" destId="{224F8EC4-AD57-44DF-9931-CC7623303D50}" srcOrd="5" destOrd="0" parTransId="{2D6222DB-3B87-4BDE-B239-5986D3CA239E}" sibTransId="{63D1825C-9A3B-43B1-A721-32064C79D366}"/>
    <dgm:cxn modelId="{E63AA001-283C-41E6-ADBD-58E7FE31AACC}" type="presOf" srcId="{2B0C7F75-8F05-4AA9-AE91-5D8AF389526E}" destId="{C9D71ACE-F726-4153-857D-902D651BC229}" srcOrd="0" destOrd="0" presId="urn:microsoft.com/office/officeart/2005/8/layout/process1"/>
    <dgm:cxn modelId="{32184931-E02A-413A-8AA8-FBB4E0E30397}" type="presOf" srcId="{E8C75393-6C5D-43C2-B233-0BB7F824E5C7}" destId="{81DD1FCB-8F05-4F13-883D-67B5F6F11A5F}" srcOrd="0" destOrd="0" presId="urn:microsoft.com/office/officeart/2005/8/layout/process1"/>
    <dgm:cxn modelId="{E326687F-3DEB-4718-AC95-06D6F40FFE05}" type="presParOf" srcId="{9B0DFB17-3DF4-48C8-8C60-53322D5E2088}" destId="{81DD1FCB-8F05-4F13-883D-67B5F6F11A5F}" srcOrd="0" destOrd="0" presId="urn:microsoft.com/office/officeart/2005/8/layout/process1"/>
    <dgm:cxn modelId="{F2002259-82B0-48AB-A09B-7DE0443978B8}" type="presParOf" srcId="{9B0DFB17-3DF4-48C8-8C60-53322D5E2088}" destId="{F0F18099-FD14-43E8-ADD3-4A70391588AA}" srcOrd="1" destOrd="0" presId="urn:microsoft.com/office/officeart/2005/8/layout/process1"/>
    <dgm:cxn modelId="{17E2C6ED-61B2-4DB0-A9CB-3DE945F8B103}" type="presParOf" srcId="{F0F18099-FD14-43E8-ADD3-4A70391588AA}" destId="{0649E2CB-E80A-4545-90EF-36BA86516E0A}" srcOrd="0" destOrd="0" presId="urn:microsoft.com/office/officeart/2005/8/layout/process1"/>
    <dgm:cxn modelId="{2F6F5E2F-20EB-41D8-9F60-D67B321C3015}" type="presParOf" srcId="{9B0DFB17-3DF4-48C8-8C60-53322D5E2088}" destId="{D5671A58-D120-43AD-B4E9-9B8B5FA35DB7}" srcOrd="2" destOrd="0" presId="urn:microsoft.com/office/officeart/2005/8/layout/process1"/>
    <dgm:cxn modelId="{69E6E717-A950-4A94-9213-EFFB66E1B15E}" type="presParOf" srcId="{9B0DFB17-3DF4-48C8-8C60-53322D5E2088}" destId="{67D317EF-F199-4CF8-98E4-8BBAA9DDFD84}" srcOrd="3" destOrd="0" presId="urn:microsoft.com/office/officeart/2005/8/layout/process1"/>
    <dgm:cxn modelId="{DD932725-C294-410F-8502-210DA51B4901}" type="presParOf" srcId="{67D317EF-F199-4CF8-98E4-8BBAA9DDFD84}" destId="{78749DFD-502B-4D68-83EF-4DD85F478A37}" srcOrd="0" destOrd="0" presId="urn:microsoft.com/office/officeart/2005/8/layout/process1"/>
    <dgm:cxn modelId="{08487ADE-7649-4B71-B0B5-520605A5B344}" type="presParOf" srcId="{9B0DFB17-3DF4-48C8-8C60-53322D5E2088}" destId="{64A58044-CB10-455E-8F59-6772AE0E81E8}" srcOrd="4" destOrd="0" presId="urn:microsoft.com/office/officeart/2005/8/layout/process1"/>
    <dgm:cxn modelId="{5BED5473-D3E9-4C3A-845C-2C7C54308F58}" type="presParOf" srcId="{9B0DFB17-3DF4-48C8-8C60-53322D5E2088}" destId="{CDAF16F7-8867-47B2-B57E-26AD7D825023}" srcOrd="5" destOrd="0" presId="urn:microsoft.com/office/officeart/2005/8/layout/process1"/>
    <dgm:cxn modelId="{095A6F73-1C1E-47CC-8E5A-8F561D73DFB1}" type="presParOf" srcId="{CDAF16F7-8867-47B2-B57E-26AD7D825023}" destId="{8A356977-5F10-4D5D-A220-91995956CEAF}" srcOrd="0" destOrd="0" presId="urn:microsoft.com/office/officeart/2005/8/layout/process1"/>
    <dgm:cxn modelId="{48669D71-2BE2-493D-BC08-E33A216FE778}" type="presParOf" srcId="{9B0DFB17-3DF4-48C8-8C60-53322D5E2088}" destId="{A97A2F3A-2DB8-42CD-9108-7066C3B3E1DF}" srcOrd="6" destOrd="0" presId="urn:microsoft.com/office/officeart/2005/8/layout/process1"/>
    <dgm:cxn modelId="{2A95A0BD-8CBD-4CC7-ABA4-69604AC41A5C}" type="presParOf" srcId="{9B0DFB17-3DF4-48C8-8C60-53322D5E2088}" destId="{C9D71ACE-F726-4153-857D-902D651BC229}" srcOrd="7" destOrd="0" presId="urn:microsoft.com/office/officeart/2005/8/layout/process1"/>
    <dgm:cxn modelId="{59E231A5-097F-4B37-81C0-97A4E4D35D1C}" type="presParOf" srcId="{C9D71ACE-F726-4153-857D-902D651BC229}" destId="{2EA29713-8DF4-45B7-B9BC-BCA51D228254}" srcOrd="0" destOrd="0" presId="urn:microsoft.com/office/officeart/2005/8/layout/process1"/>
    <dgm:cxn modelId="{9065E673-F5C7-4210-AAF5-324CCBB65B38}" type="presParOf" srcId="{9B0DFB17-3DF4-48C8-8C60-53322D5E2088}" destId="{CBA99C11-F4F4-4B2F-8B8D-1D902F7B20C7}" srcOrd="8" destOrd="0" presId="urn:microsoft.com/office/officeart/2005/8/layout/process1"/>
    <dgm:cxn modelId="{051D5382-2ECC-40F1-B595-BA22CBF4DAD6}" type="presParOf" srcId="{9B0DFB17-3DF4-48C8-8C60-53322D5E2088}" destId="{43C1793B-3CCF-4926-8E9E-8C7214F1E528}" srcOrd="9" destOrd="0" presId="urn:microsoft.com/office/officeart/2005/8/layout/process1"/>
    <dgm:cxn modelId="{14758AB7-0DBC-4CCC-87AC-DC0C7CF3450C}" type="presParOf" srcId="{43C1793B-3CCF-4926-8E9E-8C7214F1E528}" destId="{40278E7A-4A14-4CED-9214-4FC39D0652D2}" srcOrd="0" destOrd="0" presId="urn:microsoft.com/office/officeart/2005/8/layout/process1"/>
    <dgm:cxn modelId="{5677A1D6-985C-4CBF-96D1-D9938C5FD63F}" type="presParOf" srcId="{9B0DFB17-3DF4-48C8-8C60-53322D5E2088}" destId="{51CB7668-B553-4881-AD19-5EC47C2A3EF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B8F3E7-9A60-4D49-BAD5-15AAC612671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4432D9-35F7-42A9-BE67-BD260D194361}">
      <dgm:prSet phldrT="[Texto]"/>
      <dgm:spPr/>
      <dgm:t>
        <a:bodyPr/>
        <a:lstStyle/>
        <a:p>
          <a:pPr algn="ctr"/>
          <a:r>
            <a:rPr lang="pt-BR" dirty="0" smtClean="0"/>
            <a:t>N1</a:t>
          </a:r>
          <a:endParaRPr lang="pt-BR" dirty="0"/>
        </a:p>
      </dgm:t>
    </dgm:pt>
    <dgm:pt modelId="{15A4296E-AEF9-4CB8-AE0F-B9A805978B75}" type="parTrans" cxnId="{E4948E70-C0CB-4754-BD71-ED0171A9FBFA}">
      <dgm:prSet/>
      <dgm:spPr/>
      <dgm:t>
        <a:bodyPr/>
        <a:lstStyle/>
        <a:p>
          <a:endParaRPr lang="pt-BR"/>
        </a:p>
      </dgm:t>
    </dgm:pt>
    <dgm:pt modelId="{EFF0347E-9F9D-4177-90C3-8AB84319C2E7}" type="sibTrans" cxnId="{E4948E70-C0CB-4754-BD71-ED0171A9FBFA}">
      <dgm:prSet/>
      <dgm:spPr/>
      <dgm:t>
        <a:bodyPr/>
        <a:lstStyle/>
        <a:p>
          <a:endParaRPr lang="pt-BR"/>
        </a:p>
      </dgm:t>
    </dgm:pt>
    <dgm:pt modelId="{87C86AD0-9CA3-4155-BEFE-B338D2CB4AE4}">
      <dgm:prSet phldrT="[Texto]"/>
      <dgm:spPr/>
      <dgm:t>
        <a:bodyPr/>
        <a:lstStyle/>
        <a:p>
          <a:r>
            <a:rPr lang="pt-BR" dirty="0" smtClean="0"/>
            <a:t>Levantamento de dados da N1.</a:t>
          </a:r>
          <a:endParaRPr lang="pt-BR" dirty="0"/>
        </a:p>
      </dgm:t>
    </dgm:pt>
    <dgm:pt modelId="{3E8D55A4-0807-42CC-BA86-5D7A2E1BF85A}" type="parTrans" cxnId="{7134AFA8-168A-41DF-BD57-87B0013FCD07}">
      <dgm:prSet/>
      <dgm:spPr/>
      <dgm:t>
        <a:bodyPr/>
        <a:lstStyle/>
        <a:p>
          <a:endParaRPr lang="pt-BR"/>
        </a:p>
      </dgm:t>
    </dgm:pt>
    <dgm:pt modelId="{9EB059C3-2440-4344-8D8B-09D317944BC6}" type="sibTrans" cxnId="{7134AFA8-168A-41DF-BD57-87B0013FCD07}">
      <dgm:prSet/>
      <dgm:spPr/>
      <dgm:t>
        <a:bodyPr/>
        <a:lstStyle/>
        <a:p>
          <a:endParaRPr lang="pt-BR"/>
        </a:p>
      </dgm:t>
    </dgm:pt>
    <dgm:pt modelId="{F64D86DE-352D-4F48-A0D9-771E9E2E241C}">
      <dgm:prSet phldrT="[Texto]"/>
      <dgm:spPr/>
      <dgm:t>
        <a:bodyPr/>
        <a:lstStyle/>
        <a:p>
          <a:r>
            <a:rPr lang="pt-BR" dirty="0" smtClean="0"/>
            <a:t>Apresentação dos resultados para equipe NEAD e tutores.</a:t>
          </a:r>
          <a:endParaRPr lang="pt-BR" dirty="0"/>
        </a:p>
      </dgm:t>
    </dgm:pt>
    <dgm:pt modelId="{C0239BCB-3D03-44D4-A8E1-F3ACCCFFF353}" type="parTrans" cxnId="{C193919A-B37E-41D2-858D-B8B878306950}">
      <dgm:prSet/>
      <dgm:spPr/>
      <dgm:t>
        <a:bodyPr/>
        <a:lstStyle/>
        <a:p>
          <a:endParaRPr lang="pt-BR"/>
        </a:p>
      </dgm:t>
    </dgm:pt>
    <dgm:pt modelId="{D9F6C137-A7DA-4661-8F87-1579E8B5723C}" type="sibTrans" cxnId="{C193919A-B37E-41D2-858D-B8B878306950}">
      <dgm:prSet/>
      <dgm:spPr/>
      <dgm:t>
        <a:bodyPr/>
        <a:lstStyle/>
        <a:p>
          <a:endParaRPr lang="pt-BR"/>
        </a:p>
      </dgm:t>
    </dgm:pt>
    <dgm:pt modelId="{4DC5C79F-32FB-43E2-9E1F-FAB771F484EC}" type="pres">
      <dgm:prSet presAssocID="{12B8F3E7-9A60-4D49-BAD5-15AAC61267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3CC2A6D-823A-4DF5-9B4E-632CC97F1BB9}" type="pres">
      <dgm:prSet presAssocID="{854432D9-35F7-42A9-BE67-BD260D194361}" presName="composite" presStyleCnt="0"/>
      <dgm:spPr/>
    </dgm:pt>
    <dgm:pt modelId="{2A818CD6-8723-45A4-AC1F-307D067F6731}" type="pres">
      <dgm:prSet presAssocID="{854432D9-35F7-42A9-BE67-BD260D194361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3A09E9-B578-4F23-B965-E59E7F221046}" type="pres">
      <dgm:prSet presAssocID="{854432D9-35F7-42A9-BE67-BD260D194361}" presName="parSh" presStyleLbl="node1" presStyleIdx="0" presStyleCnt="1" custLinFactNeighborX="-2668" custLinFactNeighborY="3554"/>
      <dgm:spPr/>
      <dgm:t>
        <a:bodyPr/>
        <a:lstStyle/>
        <a:p>
          <a:endParaRPr lang="pt-BR"/>
        </a:p>
      </dgm:t>
    </dgm:pt>
    <dgm:pt modelId="{B6E73A8D-375F-4258-B322-76890F4C11F8}" type="pres">
      <dgm:prSet presAssocID="{854432D9-35F7-42A9-BE67-BD260D194361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36E49DB-2C2D-424F-AA17-11134EE76F2B}" type="presOf" srcId="{87C86AD0-9CA3-4155-BEFE-B338D2CB4AE4}" destId="{B6E73A8D-375F-4258-B322-76890F4C11F8}" srcOrd="0" destOrd="0" presId="urn:microsoft.com/office/officeart/2005/8/layout/process3"/>
    <dgm:cxn modelId="{7134AFA8-168A-41DF-BD57-87B0013FCD07}" srcId="{854432D9-35F7-42A9-BE67-BD260D194361}" destId="{87C86AD0-9CA3-4155-BEFE-B338D2CB4AE4}" srcOrd="0" destOrd="0" parTransId="{3E8D55A4-0807-42CC-BA86-5D7A2E1BF85A}" sibTransId="{9EB059C3-2440-4344-8D8B-09D317944BC6}"/>
    <dgm:cxn modelId="{4C7DE394-2262-40F2-AB55-E880F0891927}" type="presOf" srcId="{854432D9-35F7-42A9-BE67-BD260D194361}" destId="{5E3A09E9-B578-4F23-B965-E59E7F221046}" srcOrd="1" destOrd="0" presId="urn:microsoft.com/office/officeart/2005/8/layout/process3"/>
    <dgm:cxn modelId="{EBE4F531-C3FC-4964-9CC4-AF06AC5447F9}" type="presOf" srcId="{12B8F3E7-9A60-4D49-BAD5-15AAC612671B}" destId="{4DC5C79F-32FB-43E2-9E1F-FAB771F484EC}" srcOrd="0" destOrd="0" presId="urn:microsoft.com/office/officeart/2005/8/layout/process3"/>
    <dgm:cxn modelId="{ED4ABB83-CEDF-4380-9D9E-55F551C87DAE}" type="presOf" srcId="{F64D86DE-352D-4F48-A0D9-771E9E2E241C}" destId="{B6E73A8D-375F-4258-B322-76890F4C11F8}" srcOrd="0" destOrd="1" presId="urn:microsoft.com/office/officeart/2005/8/layout/process3"/>
    <dgm:cxn modelId="{C193919A-B37E-41D2-858D-B8B878306950}" srcId="{854432D9-35F7-42A9-BE67-BD260D194361}" destId="{F64D86DE-352D-4F48-A0D9-771E9E2E241C}" srcOrd="1" destOrd="0" parTransId="{C0239BCB-3D03-44D4-A8E1-F3ACCCFFF353}" sibTransId="{D9F6C137-A7DA-4661-8F87-1579E8B5723C}"/>
    <dgm:cxn modelId="{E4948E70-C0CB-4754-BD71-ED0171A9FBFA}" srcId="{12B8F3E7-9A60-4D49-BAD5-15AAC612671B}" destId="{854432D9-35F7-42A9-BE67-BD260D194361}" srcOrd="0" destOrd="0" parTransId="{15A4296E-AEF9-4CB8-AE0F-B9A805978B75}" sibTransId="{EFF0347E-9F9D-4177-90C3-8AB84319C2E7}"/>
    <dgm:cxn modelId="{FB32ECA0-D3FC-4F2E-A68D-9AFCDAA1AF0D}" type="presOf" srcId="{854432D9-35F7-42A9-BE67-BD260D194361}" destId="{2A818CD6-8723-45A4-AC1F-307D067F6731}" srcOrd="0" destOrd="0" presId="urn:microsoft.com/office/officeart/2005/8/layout/process3"/>
    <dgm:cxn modelId="{5429B5E3-5612-46A0-B468-92C7F18881B5}" type="presParOf" srcId="{4DC5C79F-32FB-43E2-9E1F-FAB771F484EC}" destId="{A3CC2A6D-823A-4DF5-9B4E-632CC97F1BB9}" srcOrd="0" destOrd="0" presId="urn:microsoft.com/office/officeart/2005/8/layout/process3"/>
    <dgm:cxn modelId="{28639C91-3B9A-4C28-A1D6-65326940B29D}" type="presParOf" srcId="{A3CC2A6D-823A-4DF5-9B4E-632CC97F1BB9}" destId="{2A818CD6-8723-45A4-AC1F-307D067F6731}" srcOrd="0" destOrd="0" presId="urn:microsoft.com/office/officeart/2005/8/layout/process3"/>
    <dgm:cxn modelId="{6D53C117-6603-4848-9A7B-89CA16618CD8}" type="presParOf" srcId="{A3CC2A6D-823A-4DF5-9B4E-632CC97F1BB9}" destId="{5E3A09E9-B578-4F23-B965-E59E7F221046}" srcOrd="1" destOrd="0" presId="urn:microsoft.com/office/officeart/2005/8/layout/process3"/>
    <dgm:cxn modelId="{C6519068-5B6B-4DD4-A9E1-4E08C2951B8C}" type="presParOf" srcId="{A3CC2A6D-823A-4DF5-9B4E-632CC97F1BB9}" destId="{B6E73A8D-375F-4258-B322-76890F4C11F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0207D8-F071-42C5-864B-F713CF9F4C1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A38E8C6-76AA-438B-B3A3-3F3B117FC8B3}">
      <dgm:prSet phldrT="[Texto]" custT="1"/>
      <dgm:spPr/>
      <dgm:t>
        <a:bodyPr/>
        <a:lstStyle/>
        <a:p>
          <a:pPr algn="ctr"/>
          <a:r>
            <a:rPr lang="pt-BR" sz="1100" dirty="0" smtClean="0"/>
            <a:t>UNIDADE 10</a:t>
          </a:r>
          <a:endParaRPr lang="pt-BR" sz="1100" dirty="0"/>
        </a:p>
      </dgm:t>
    </dgm:pt>
    <dgm:pt modelId="{B1F4D1E3-F520-450C-AC3D-6EEA161E376E}" type="parTrans" cxnId="{FBEBF5C9-314B-422F-ABAF-D31A78A4DDE3}">
      <dgm:prSet/>
      <dgm:spPr/>
      <dgm:t>
        <a:bodyPr/>
        <a:lstStyle/>
        <a:p>
          <a:endParaRPr lang="pt-BR"/>
        </a:p>
      </dgm:t>
    </dgm:pt>
    <dgm:pt modelId="{2B0C7F75-8F05-4AA9-AE91-5D8AF389526E}" type="sibTrans" cxnId="{FBEBF5C9-314B-422F-ABAF-D31A78A4DDE3}">
      <dgm:prSet/>
      <dgm:spPr/>
      <dgm:t>
        <a:bodyPr/>
        <a:lstStyle/>
        <a:p>
          <a:endParaRPr lang="pt-BR"/>
        </a:p>
      </dgm:t>
    </dgm:pt>
    <dgm:pt modelId="{231C001C-7031-4171-9A57-5DB14CB832E6}">
      <dgm:prSet custT="1"/>
      <dgm:spPr/>
      <dgm:t>
        <a:bodyPr/>
        <a:lstStyle/>
        <a:p>
          <a:pPr algn="ctr"/>
          <a:r>
            <a:rPr lang="pt-BR" sz="1100" dirty="0" smtClean="0"/>
            <a:t>UNIDADE 8</a:t>
          </a:r>
          <a:endParaRPr lang="pt-BR" sz="1100" dirty="0"/>
        </a:p>
      </dgm:t>
    </dgm:pt>
    <dgm:pt modelId="{EA871E5F-C965-4054-B610-946927206AC6}" type="parTrans" cxnId="{9227A34D-B75C-418A-A23D-F079841A0D4B}">
      <dgm:prSet/>
      <dgm:spPr/>
      <dgm:t>
        <a:bodyPr/>
        <a:lstStyle/>
        <a:p>
          <a:endParaRPr lang="pt-BR"/>
        </a:p>
      </dgm:t>
    </dgm:pt>
    <dgm:pt modelId="{726201B6-99F5-4141-A2B8-F47383A64B01}" type="sibTrans" cxnId="{9227A34D-B75C-418A-A23D-F079841A0D4B}">
      <dgm:prSet/>
      <dgm:spPr/>
      <dgm:t>
        <a:bodyPr/>
        <a:lstStyle/>
        <a:p>
          <a:endParaRPr lang="pt-BR"/>
        </a:p>
      </dgm:t>
    </dgm:pt>
    <dgm:pt modelId="{F0E40FD4-A353-439D-9762-A2F19F0524ED}">
      <dgm:prSet custT="1"/>
      <dgm:spPr/>
      <dgm:t>
        <a:bodyPr/>
        <a:lstStyle/>
        <a:p>
          <a:pPr algn="ctr"/>
          <a:r>
            <a:rPr lang="pt-BR" sz="1100" dirty="0" smtClean="0"/>
            <a:t>UNIDADE 11</a:t>
          </a:r>
          <a:endParaRPr lang="pt-BR" sz="1100" dirty="0"/>
        </a:p>
      </dgm:t>
    </dgm:pt>
    <dgm:pt modelId="{B4E420E0-EA82-460A-9F0F-B74F5F3869EA}" type="parTrans" cxnId="{AF823BB1-BA5E-4104-851E-5CFCCC774D35}">
      <dgm:prSet/>
      <dgm:spPr/>
      <dgm:t>
        <a:bodyPr/>
        <a:lstStyle/>
        <a:p>
          <a:endParaRPr lang="pt-BR"/>
        </a:p>
      </dgm:t>
    </dgm:pt>
    <dgm:pt modelId="{C4B80F73-C474-4F3A-B043-08D41D489D53}" type="sibTrans" cxnId="{AF823BB1-BA5E-4104-851E-5CFCCC774D35}">
      <dgm:prSet/>
      <dgm:spPr/>
      <dgm:t>
        <a:bodyPr/>
        <a:lstStyle/>
        <a:p>
          <a:endParaRPr lang="pt-BR"/>
        </a:p>
      </dgm:t>
    </dgm:pt>
    <dgm:pt modelId="{224F8EC4-AD57-44DF-9931-CC7623303D50}">
      <dgm:prSet custT="1"/>
      <dgm:spPr/>
      <dgm:t>
        <a:bodyPr/>
        <a:lstStyle/>
        <a:p>
          <a:pPr algn="ctr"/>
          <a:r>
            <a:rPr lang="pt-BR" sz="1100" dirty="0" smtClean="0"/>
            <a:t>UNIDADE 12</a:t>
          </a:r>
          <a:endParaRPr lang="pt-BR" sz="1100" dirty="0"/>
        </a:p>
      </dgm:t>
    </dgm:pt>
    <dgm:pt modelId="{2D6222DB-3B87-4BDE-B239-5986D3CA239E}" type="parTrans" cxnId="{72EBCE45-BF7E-4CFD-8869-DEA74F8ED00A}">
      <dgm:prSet/>
      <dgm:spPr/>
      <dgm:t>
        <a:bodyPr/>
        <a:lstStyle/>
        <a:p>
          <a:endParaRPr lang="pt-BR"/>
        </a:p>
      </dgm:t>
    </dgm:pt>
    <dgm:pt modelId="{63D1825C-9A3B-43B1-A721-32064C79D366}" type="sibTrans" cxnId="{72EBCE45-BF7E-4CFD-8869-DEA74F8ED00A}">
      <dgm:prSet/>
      <dgm:spPr/>
      <dgm:t>
        <a:bodyPr/>
        <a:lstStyle/>
        <a:p>
          <a:endParaRPr lang="pt-BR"/>
        </a:p>
      </dgm:t>
    </dgm:pt>
    <dgm:pt modelId="{5E5BC5A4-45B0-46AC-9A1F-0C3B42261247}">
      <dgm:prSet custT="1"/>
      <dgm:spPr/>
      <dgm:t>
        <a:bodyPr/>
        <a:lstStyle/>
        <a:p>
          <a:pPr algn="ctr"/>
          <a:r>
            <a:rPr lang="pt-BR" sz="1100" dirty="0" smtClean="0"/>
            <a:t>UNIDADE 7</a:t>
          </a:r>
          <a:endParaRPr lang="pt-BR" sz="1100" dirty="0"/>
        </a:p>
      </dgm:t>
    </dgm:pt>
    <dgm:pt modelId="{12E79297-B8FD-495E-ACA3-270D6D101E91}" type="parTrans" cxnId="{48ADA169-167B-4296-BFF6-6462888F7F21}">
      <dgm:prSet/>
      <dgm:spPr/>
      <dgm:t>
        <a:bodyPr/>
        <a:lstStyle/>
        <a:p>
          <a:endParaRPr lang="pt-BR"/>
        </a:p>
      </dgm:t>
    </dgm:pt>
    <dgm:pt modelId="{7A33E6E5-252E-4673-BB7C-55ADC508AA8C}" type="sibTrans" cxnId="{48ADA169-167B-4296-BFF6-6462888F7F21}">
      <dgm:prSet/>
      <dgm:spPr/>
      <dgm:t>
        <a:bodyPr/>
        <a:lstStyle/>
        <a:p>
          <a:endParaRPr lang="pt-BR"/>
        </a:p>
      </dgm:t>
    </dgm:pt>
    <dgm:pt modelId="{E9AD0985-90B5-43AE-83BB-8DBA920457F4}">
      <dgm:prSet phldrT="[Texto]" custT="1"/>
      <dgm:spPr/>
      <dgm:t>
        <a:bodyPr/>
        <a:lstStyle/>
        <a:p>
          <a:pPr algn="ctr"/>
          <a:r>
            <a:rPr lang="pt-BR" sz="1100" dirty="0" smtClean="0"/>
            <a:t>UNIDADE  9</a:t>
          </a:r>
          <a:endParaRPr lang="pt-BR" sz="1100" dirty="0"/>
        </a:p>
      </dgm:t>
    </dgm:pt>
    <dgm:pt modelId="{8226D902-4F26-4E90-B4A7-D9B8816A6F5D}" type="sibTrans" cxnId="{4E69DF18-3894-4461-AE8E-F4A2CA1A6A63}">
      <dgm:prSet/>
      <dgm:spPr/>
      <dgm:t>
        <a:bodyPr/>
        <a:lstStyle/>
        <a:p>
          <a:endParaRPr lang="pt-BR"/>
        </a:p>
      </dgm:t>
    </dgm:pt>
    <dgm:pt modelId="{034F261C-F6B2-49D4-A7F9-D4E16DE2453B}" type="parTrans" cxnId="{4E69DF18-3894-4461-AE8E-F4A2CA1A6A63}">
      <dgm:prSet/>
      <dgm:spPr/>
      <dgm:t>
        <a:bodyPr/>
        <a:lstStyle/>
        <a:p>
          <a:endParaRPr lang="pt-BR"/>
        </a:p>
      </dgm:t>
    </dgm:pt>
    <dgm:pt modelId="{07FAF63D-42A1-4BB5-8261-D1E631641BE4}" type="pres">
      <dgm:prSet presAssocID="{9E0207D8-F071-42C5-864B-F713CF9F4C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7AA490A-3D3F-4476-8BFD-FA7646B0C270}" type="pres">
      <dgm:prSet presAssocID="{5E5BC5A4-45B0-46AC-9A1F-0C3B4226124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04824C-3F71-4DA2-BB41-19270A41671C}" type="pres">
      <dgm:prSet presAssocID="{7A33E6E5-252E-4673-BB7C-55ADC508AA8C}" presName="sibTrans" presStyleLbl="sibTrans2D1" presStyleIdx="0" presStyleCnt="5"/>
      <dgm:spPr/>
      <dgm:t>
        <a:bodyPr/>
        <a:lstStyle/>
        <a:p>
          <a:endParaRPr lang="pt-BR"/>
        </a:p>
      </dgm:t>
    </dgm:pt>
    <dgm:pt modelId="{4970BA54-291E-4D13-B881-6D6DD2E18E92}" type="pres">
      <dgm:prSet presAssocID="{7A33E6E5-252E-4673-BB7C-55ADC508AA8C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53EEFED2-AC65-4EA4-B352-73A5FF6DA942}" type="pres">
      <dgm:prSet presAssocID="{231C001C-7031-4171-9A57-5DB14CB832E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1EAED9-6CDA-48FB-AD2B-F9883549E19D}" type="pres">
      <dgm:prSet presAssocID="{726201B6-99F5-4141-A2B8-F47383A64B01}" presName="sibTrans" presStyleLbl="sibTrans2D1" presStyleIdx="1" presStyleCnt="5"/>
      <dgm:spPr/>
      <dgm:t>
        <a:bodyPr/>
        <a:lstStyle/>
        <a:p>
          <a:endParaRPr lang="pt-BR"/>
        </a:p>
      </dgm:t>
    </dgm:pt>
    <dgm:pt modelId="{7002707E-AF50-46E6-B533-BFED5F01DDB1}" type="pres">
      <dgm:prSet presAssocID="{726201B6-99F5-4141-A2B8-F47383A64B01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CB63ACB0-C5B7-4E61-968C-96AEED2D3F7A}" type="pres">
      <dgm:prSet presAssocID="{E9AD0985-90B5-43AE-83BB-8DBA920457F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F55414-6ACD-4A92-8E82-7A44FBB9F731}" type="pres">
      <dgm:prSet presAssocID="{8226D902-4F26-4E90-B4A7-D9B8816A6F5D}" presName="sibTrans" presStyleLbl="sibTrans2D1" presStyleIdx="2" presStyleCnt="5"/>
      <dgm:spPr/>
      <dgm:t>
        <a:bodyPr/>
        <a:lstStyle/>
        <a:p>
          <a:endParaRPr lang="pt-BR"/>
        </a:p>
      </dgm:t>
    </dgm:pt>
    <dgm:pt modelId="{4B696557-DB03-4B67-BCAB-03F63F30717F}" type="pres">
      <dgm:prSet presAssocID="{8226D902-4F26-4E90-B4A7-D9B8816A6F5D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6FBCF918-87F4-4833-93D4-A905EAAB59DF}" type="pres">
      <dgm:prSet presAssocID="{1A38E8C6-76AA-438B-B3A3-3F3B117FC8B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04ECE3-0C7E-4DE6-A4F5-F2A68F7CB1E4}" type="pres">
      <dgm:prSet presAssocID="{2B0C7F75-8F05-4AA9-AE91-5D8AF389526E}" presName="sibTrans" presStyleLbl="sibTrans2D1" presStyleIdx="3" presStyleCnt="5"/>
      <dgm:spPr/>
      <dgm:t>
        <a:bodyPr/>
        <a:lstStyle/>
        <a:p>
          <a:endParaRPr lang="pt-BR"/>
        </a:p>
      </dgm:t>
    </dgm:pt>
    <dgm:pt modelId="{83D1C9B2-C181-462B-B503-AD0127E88448}" type="pres">
      <dgm:prSet presAssocID="{2B0C7F75-8F05-4AA9-AE91-5D8AF389526E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E9970B66-F371-493E-B5B3-6301F43FCCD3}" type="pres">
      <dgm:prSet presAssocID="{F0E40FD4-A353-439D-9762-A2F19F0524E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2F2B58-B507-4542-AFA6-2865F64C5ED6}" type="pres">
      <dgm:prSet presAssocID="{C4B80F73-C474-4F3A-B043-08D41D489D53}" presName="sibTrans" presStyleLbl="sibTrans2D1" presStyleIdx="4" presStyleCnt="5"/>
      <dgm:spPr/>
      <dgm:t>
        <a:bodyPr/>
        <a:lstStyle/>
        <a:p>
          <a:endParaRPr lang="pt-BR"/>
        </a:p>
      </dgm:t>
    </dgm:pt>
    <dgm:pt modelId="{FF74527F-C9A4-4CF5-896F-AB1137FCCB55}" type="pres">
      <dgm:prSet presAssocID="{C4B80F73-C474-4F3A-B043-08D41D489D53}" presName="connectorText" presStyleLbl="sibTrans2D1" presStyleIdx="4" presStyleCnt="5"/>
      <dgm:spPr/>
      <dgm:t>
        <a:bodyPr/>
        <a:lstStyle/>
        <a:p>
          <a:endParaRPr lang="pt-BR"/>
        </a:p>
      </dgm:t>
    </dgm:pt>
    <dgm:pt modelId="{6E61DF07-FD58-4E45-BF3C-2C943A57C17A}" type="pres">
      <dgm:prSet presAssocID="{224F8EC4-AD57-44DF-9931-CC7623303D5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B8153B-CB84-457A-98A9-6F4B42D14A62}" type="presOf" srcId="{E9AD0985-90B5-43AE-83BB-8DBA920457F4}" destId="{CB63ACB0-C5B7-4E61-968C-96AEED2D3F7A}" srcOrd="0" destOrd="0" presId="urn:microsoft.com/office/officeart/2005/8/layout/process1"/>
    <dgm:cxn modelId="{AF823BB1-BA5E-4104-851E-5CFCCC774D35}" srcId="{9E0207D8-F071-42C5-864B-F713CF9F4C11}" destId="{F0E40FD4-A353-439D-9762-A2F19F0524ED}" srcOrd="4" destOrd="0" parTransId="{B4E420E0-EA82-460A-9F0F-B74F5F3869EA}" sibTransId="{C4B80F73-C474-4F3A-B043-08D41D489D53}"/>
    <dgm:cxn modelId="{0E5B9BF1-042B-429F-B456-8806076AF603}" type="presOf" srcId="{C4B80F73-C474-4F3A-B043-08D41D489D53}" destId="{ED2F2B58-B507-4542-AFA6-2865F64C5ED6}" srcOrd="0" destOrd="0" presId="urn:microsoft.com/office/officeart/2005/8/layout/process1"/>
    <dgm:cxn modelId="{B9505B48-8F52-49A2-A0DB-597F0B4F983E}" type="presOf" srcId="{2B0C7F75-8F05-4AA9-AE91-5D8AF389526E}" destId="{83D1C9B2-C181-462B-B503-AD0127E88448}" srcOrd="1" destOrd="0" presId="urn:microsoft.com/office/officeart/2005/8/layout/process1"/>
    <dgm:cxn modelId="{C47EEE65-9E00-4F8D-88FD-50BD39FBF566}" type="presOf" srcId="{C4B80F73-C474-4F3A-B043-08D41D489D53}" destId="{FF74527F-C9A4-4CF5-896F-AB1137FCCB55}" srcOrd="1" destOrd="0" presId="urn:microsoft.com/office/officeart/2005/8/layout/process1"/>
    <dgm:cxn modelId="{6520779E-9E8E-47B8-AA8F-223FA19A4F45}" type="presOf" srcId="{2B0C7F75-8F05-4AA9-AE91-5D8AF389526E}" destId="{AF04ECE3-0C7E-4DE6-A4F5-F2A68F7CB1E4}" srcOrd="0" destOrd="0" presId="urn:microsoft.com/office/officeart/2005/8/layout/process1"/>
    <dgm:cxn modelId="{E25DFEB3-EE65-410D-8AE8-0D5173C6A7CD}" type="presOf" srcId="{7A33E6E5-252E-4673-BB7C-55ADC508AA8C}" destId="{4970BA54-291E-4D13-B881-6D6DD2E18E92}" srcOrd="1" destOrd="0" presId="urn:microsoft.com/office/officeart/2005/8/layout/process1"/>
    <dgm:cxn modelId="{DC9A5ACC-C7D8-4F24-8CB9-6474AE29B25F}" type="presOf" srcId="{9E0207D8-F071-42C5-864B-F713CF9F4C11}" destId="{07FAF63D-42A1-4BB5-8261-D1E631641BE4}" srcOrd="0" destOrd="0" presId="urn:microsoft.com/office/officeart/2005/8/layout/process1"/>
    <dgm:cxn modelId="{0D51F73F-C9E9-4048-9298-592FCA1CD921}" type="presOf" srcId="{231C001C-7031-4171-9A57-5DB14CB832E6}" destId="{53EEFED2-AC65-4EA4-B352-73A5FF6DA942}" srcOrd="0" destOrd="0" presId="urn:microsoft.com/office/officeart/2005/8/layout/process1"/>
    <dgm:cxn modelId="{ACC6F28C-FFB6-413F-95A5-43088F075078}" type="presOf" srcId="{1A38E8C6-76AA-438B-B3A3-3F3B117FC8B3}" destId="{6FBCF918-87F4-4833-93D4-A905EAAB59DF}" srcOrd="0" destOrd="0" presId="urn:microsoft.com/office/officeart/2005/8/layout/process1"/>
    <dgm:cxn modelId="{4E69DF18-3894-4461-AE8E-F4A2CA1A6A63}" srcId="{9E0207D8-F071-42C5-864B-F713CF9F4C11}" destId="{E9AD0985-90B5-43AE-83BB-8DBA920457F4}" srcOrd="2" destOrd="0" parTransId="{034F261C-F6B2-49D4-A7F9-D4E16DE2453B}" sibTransId="{8226D902-4F26-4E90-B4A7-D9B8816A6F5D}"/>
    <dgm:cxn modelId="{D49B17AB-382D-47DE-86C2-2D68C73DD667}" type="presOf" srcId="{5E5BC5A4-45B0-46AC-9A1F-0C3B42261247}" destId="{67AA490A-3D3F-4476-8BFD-FA7646B0C270}" srcOrd="0" destOrd="0" presId="urn:microsoft.com/office/officeart/2005/8/layout/process1"/>
    <dgm:cxn modelId="{72EBCE45-BF7E-4CFD-8869-DEA74F8ED00A}" srcId="{9E0207D8-F071-42C5-864B-F713CF9F4C11}" destId="{224F8EC4-AD57-44DF-9931-CC7623303D50}" srcOrd="5" destOrd="0" parTransId="{2D6222DB-3B87-4BDE-B239-5986D3CA239E}" sibTransId="{63D1825C-9A3B-43B1-A721-32064C79D366}"/>
    <dgm:cxn modelId="{C2190B60-8D11-47B1-9593-E8AACF6158DD}" type="presOf" srcId="{726201B6-99F5-4141-A2B8-F47383A64B01}" destId="{7002707E-AF50-46E6-B533-BFED5F01DDB1}" srcOrd="1" destOrd="0" presId="urn:microsoft.com/office/officeart/2005/8/layout/process1"/>
    <dgm:cxn modelId="{748CA9EC-0A6B-4A53-9BC1-68D3D68E8CAC}" type="presOf" srcId="{7A33E6E5-252E-4673-BB7C-55ADC508AA8C}" destId="{4604824C-3F71-4DA2-BB41-19270A41671C}" srcOrd="0" destOrd="0" presId="urn:microsoft.com/office/officeart/2005/8/layout/process1"/>
    <dgm:cxn modelId="{9227A34D-B75C-418A-A23D-F079841A0D4B}" srcId="{9E0207D8-F071-42C5-864B-F713CF9F4C11}" destId="{231C001C-7031-4171-9A57-5DB14CB832E6}" srcOrd="1" destOrd="0" parTransId="{EA871E5F-C965-4054-B610-946927206AC6}" sibTransId="{726201B6-99F5-4141-A2B8-F47383A64B01}"/>
    <dgm:cxn modelId="{FBEBF5C9-314B-422F-ABAF-D31A78A4DDE3}" srcId="{9E0207D8-F071-42C5-864B-F713CF9F4C11}" destId="{1A38E8C6-76AA-438B-B3A3-3F3B117FC8B3}" srcOrd="3" destOrd="0" parTransId="{B1F4D1E3-F520-450C-AC3D-6EEA161E376E}" sibTransId="{2B0C7F75-8F05-4AA9-AE91-5D8AF389526E}"/>
    <dgm:cxn modelId="{7BB304AF-16C3-4D05-B833-6CA2777F3B33}" type="presOf" srcId="{8226D902-4F26-4E90-B4A7-D9B8816A6F5D}" destId="{4B696557-DB03-4B67-BCAB-03F63F30717F}" srcOrd="1" destOrd="0" presId="urn:microsoft.com/office/officeart/2005/8/layout/process1"/>
    <dgm:cxn modelId="{48ADA169-167B-4296-BFF6-6462888F7F21}" srcId="{9E0207D8-F071-42C5-864B-F713CF9F4C11}" destId="{5E5BC5A4-45B0-46AC-9A1F-0C3B42261247}" srcOrd="0" destOrd="0" parTransId="{12E79297-B8FD-495E-ACA3-270D6D101E91}" sibTransId="{7A33E6E5-252E-4673-BB7C-55ADC508AA8C}"/>
    <dgm:cxn modelId="{61779D91-919A-4C94-96FB-E428F95A7E99}" type="presOf" srcId="{224F8EC4-AD57-44DF-9931-CC7623303D50}" destId="{6E61DF07-FD58-4E45-BF3C-2C943A57C17A}" srcOrd="0" destOrd="0" presId="urn:microsoft.com/office/officeart/2005/8/layout/process1"/>
    <dgm:cxn modelId="{05F66D11-3156-408E-AAEB-B1412392B633}" type="presOf" srcId="{726201B6-99F5-4141-A2B8-F47383A64B01}" destId="{921EAED9-6CDA-48FB-AD2B-F9883549E19D}" srcOrd="0" destOrd="0" presId="urn:microsoft.com/office/officeart/2005/8/layout/process1"/>
    <dgm:cxn modelId="{F6CADA2D-78CD-4F1B-98ED-57B5F1169D32}" type="presOf" srcId="{8226D902-4F26-4E90-B4A7-D9B8816A6F5D}" destId="{90F55414-6ACD-4A92-8E82-7A44FBB9F731}" srcOrd="0" destOrd="0" presId="urn:microsoft.com/office/officeart/2005/8/layout/process1"/>
    <dgm:cxn modelId="{AD6C4278-EC52-4187-833D-BCCD4D5F7A48}" type="presOf" srcId="{F0E40FD4-A353-439D-9762-A2F19F0524ED}" destId="{E9970B66-F371-493E-B5B3-6301F43FCCD3}" srcOrd="0" destOrd="0" presId="urn:microsoft.com/office/officeart/2005/8/layout/process1"/>
    <dgm:cxn modelId="{CBD86356-3A93-43CC-930D-8B2FA4968E2F}" type="presParOf" srcId="{07FAF63D-42A1-4BB5-8261-D1E631641BE4}" destId="{67AA490A-3D3F-4476-8BFD-FA7646B0C270}" srcOrd="0" destOrd="0" presId="urn:microsoft.com/office/officeart/2005/8/layout/process1"/>
    <dgm:cxn modelId="{D1D16A7A-AD0A-4341-B55A-CCAFAFBF7289}" type="presParOf" srcId="{07FAF63D-42A1-4BB5-8261-D1E631641BE4}" destId="{4604824C-3F71-4DA2-BB41-19270A41671C}" srcOrd="1" destOrd="0" presId="urn:microsoft.com/office/officeart/2005/8/layout/process1"/>
    <dgm:cxn modelId="{C497D628-43F2-49BE-9F3D-750612662AA9}" type="presParOf" srcId="{4604824C-3F71-4DA2-BB41-19270A41671C}" destId="{4970BA54-291E-4D13-B881-6D6DD2E18E92}" srcOrd="0" destOrd="0" presId="urn:microsoft.com/office/officeart/2005/8/layout/process1"/>
    <dgm:cxn modelId="{ADAD00EA-3E74-42E2-BC6C-90DE9D5FEA6B}" type="presParOf" srcId="{07FAF63D-42A1-4BB5-8261-D1E631641BE4}" destId="{53EEFED2-AC65-4EA4-B352-73A5FF6DA942}" srcOrd="2" destOrd="0" presId="urn:microsoft.com/office/officeart/2005/8/layout/process1"/>
    <dgm:cxn modelId="{DB296044-61EE-4EAA-848F-25E1D683A037}" type="presParOf" srcId="{07FAF63D-42A1-4BB5-8261-D1E631641BE4}" destId="{921EAED9-6CDA-48FB-AD2B-F9883549E19D}" srcOrd="3" destOrd="0" presId="urn:microsoft.com/office/officeart/2005/8/layout/process1"/>
    <dgm:cxn modelId="{137DCB23-4E3C-4A52-9419-48B1257DD591}" type="presParOf" srcId="{921EAED9-6CDA-48FB-AD2B-F9883549E19D}" destId="{7002707E-AF50-46E6-B533-BFED5F01DDB1}" srcOrd="0" destOrd="0" presId="urn:microsoft.com/office/officeart/2005/8/layout/process1"/>
    <dgm:cxn modelId="{1A9E2802-13FD-4273-9428-BFF4C5B61357}" type="presParOf" srcId="{07FAF63D-42A1-4BB5-8261-D1E631641BE4}" destId="{CB63ACB0-C5B7-4E61-968C-96AEED2D3F7A}" srcOrd="4" destOrd="0" presId="urn:microsoft.com/office/officeart/2005/8/layout/process1"/>
    <dgm:cxn modelId="{23AC65AC-EEC7-40A7-8589-2D57625C35CF}" type="presParOf" srcId="{07FAF63D-42A1-4BB5-8261-D1E631641BE4}" destId="{90F55414-6ACD-4A92-8E82-7A44FBB9F731}" srcOrd="5" destOrd="0" presId="urn:microsoft.com/office/officeart/2005/8/layout/process1"/>
    <dgm:cxn modelId="{FE4B1E6E-0FDC-49D4-B6A9-540BE50DB537}" type="presParOf" srcId="{90F55414-6ACD-4A92-8E82-7A44FBB9F731}" destId="{4B696557-DB03-4B67-BCAB-03F63F30717F}" srcOrd="0" destOrd="0" presId="urn:microsoft.com/office/officeart/2005/8/layout/process1"/>
    <dgm:cxn modelId="{4A0E715E-22FF-4C68-9AB4-040C65C73AF7}" type="presParOf" srcId="{07FAF63D-42A1-4BB5-8261-D1E631641BE4}" destId="{6FBCF918-87F4-4833-93D4-A905EAAB59DF}" srcOrd="6" destOrd="0" presId="urn:microsoft.com/office/officeart/2005/8/layout/process1"/>
    <dgm:cxn modelId="{9B752DEB-1709-4B61-A70F-688AE056108F}" type="presParOf" srcId="{07FAF63D-42A1-4BB5-8261-D1E631641BE4}" destId="{AF04ECE3-0C7E-4DE6-A4F5-F2A68F7CB1E4}" srcOrd="7" destOrd="0" presId="urn:microsoft.com/office/officeart/2005/8/layout/process1"/>
    <dgm:cxn modelId="{376AC2E3-B492-4F6C-8E75-6C101B15EBC0}" type="presParOf" srcId="{AF04ECE3-0C7E-4DE6-A4F5-F2A68F7CB1E4}" destId="{83D1C9B2-C181-462B-B503-AD0127E88448}" srcOrd="0" destOrd="0" presId="urn:microsoft.com/office/officeart/2005/8/layout/process1"/>
    <dgm:cxn modelId="{52304EB2-7E19-4D9F-8E09-5F8C10329C93}" type="presParOf" srcId="{07FAF63D-42A1-4BB5-8261-D1E631641BE4}" destId="{E9970B66-F371-493E-B5B3-6301F43FCCD3}" srcOrd="8" destOrd="0" presId="urn:microsoft.com/office/officeart/2005/8/layout/process1"/>
    <dgm:cxn modelId="{B617DCF0-EC12-408B-A59A-5B54A64BC7E3}" type="presParOf" srcId="{07FAF63D-42A1-4BB5-8261-D1E631641BE4}" destId="{ED2F2B58-B507-4542-AFA6-2865F64C5ED6}" srcOrd="9" destOrd="0" presId="urn:microsoft.com/office/officeart/2005/8/layout/process1"/>
    <dgm:cxn modelId="{FA30598C-D257-429F-8385-33949B688F83}" type="presParOf" srcId="{ED2F2B58-B507-4542-AFA6-2865F64C5ED6}" destId="{FF74527F-C9A4-4CF5-896F-AB1137FCCB55}" srcOrd="0" destOrd="0" presId="urn:microsoft.com/office/officeart/2005/8/layout/process1"/>
    <dgm:cxn modelId="{767A07EB-8827-4F79-91ED-94161C6F4D3B}" type="presParOf" srcId="{07FAF63D-42A1-4BB5-8261-D1E631641BE4}" destId="{6E61DF07-FD58-4E45-BF3C-2C943A57C17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B8F3E7-9A60-4D49-BAD5-15AAC612671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4432D9-35F7-42A9-BE67-BD260D194361}">
      <dgm:prSet phldrT="[Texto]" custT="1"/>
      <dgm:spPr/>
      <dgm:t>
        <a:bodyPr/>
        <a:lstStyle/>
        <a:p>
          <a:pPr algn="ctr"/>
          <a:r>
            <a:rPr lang="pt-BR" sz="1400" dirty="0" smtClean="0"/>
            <a:t>N2</a:t>
          </a:r>
          <a:endParaRPr lang="pt-BR" sz="1400" dirty="0"/>
        </a:p>
      </dgm:t>
    </dgm:pt>
    <dgm:pt modelId="{15A4296E-AEF9-4CB8-AE0F-B9A805978B75}" type="parTrans" cxnId="{E4948E70-C0CB-4754-BD71-ED0171A9FBFA}">
      <dgm:prSet/>
      <dgm:spPr/>
      <dgm:t>
        <a:bodyPr/>
        <a:lstStyle/>
        <a:p>
          <a:pPr algn="ctr"/>
          <a:endParaRPr lang="pt-BR"/>
        </a:p>
      </dgm:t>
    </dgm:pt>
    <dgm:pt modelId="{EFF0347E-9F9D-4177-90C3-8AB84319C2E7}" type="sibTrans" cxnId="{E4948E70-C0CB-4754-BD71-ED0171A9FBFA}">
      <dgm:prSet/>
      <dgm:spPr/>
      <dgm:t>
        <a:bodyPr/>
        <a:lstStyle/>
        <a:p>
          <a:pPr algn="ctr"/>
          <a:endParaRPr lang="pt-BR"/>
        </a:p>
      </dgm:t>
    </dgm:pt>
    <dgm:pt modelId="{87C86AD0-9CA3-4155-BEFE-B338D2CB4AE4}">
      <dgm:prSet phldrT="[Texto]"/>
      <dgm:spPr/>
      <dgm:t>
        <a:bodyPr/>
        <a:lstStyle/>
        <a:p>
          <a:pPr algn="ctr"/>
          <a:r>
            <a:rPr lang="pt-BR" dirty="0" smtClean="0"/>
            <a:t>Levantamento de dados da N2.</a:t>
          </a:r>
          <a:endParaRPr lang="pt-BR" dirty="0"/>
        </a:p>
      </dgm:t>
    </dgm:pt>
    <dgm:pt modelId="{3E8D55A4-0807-42CC-BA86-5D7A2E1BF85A}" type="parTrans" cxnId="{7134AFA8-168A-41DF-BD57-87B0013FCD07}">
      <dgm:prSet/>
      <dgm:spPr/>
      <dgm:t>
        <a:bodyPr/>
        <a:lstStyle/>
        <a:p>
          <a:pPr algn="ctr"/>
          <a:endParaRPr lang="pt-BR"/>
        </a:p>
      </dgm:t>
    </dgm:pt>
    <dgm:pt modelId="{9EB059C3-2440-4344-8D8B-09D317944BC6}" type="sibTrans" cxnId="{7134AFA8-168A-41DF-BD57-87B0013FCD07}">
      <dgm:prSet/>
      <dgm:spPr/>
      <dgm:t>
        <a:bodyPr/>
        <a:lstStyle/>
        <a:p>
          <a:pPr algn="ctr"/>
          <a:endParaRPr lang="pt-BR"/>
        </a:p>
      </dgm:t>
    </dgm:pt>
    <dgm:pt modelId="{F64D86DE-352D-4F48-A0D9-771E9E2E241C}">
      <dgm:prSet phldrT="[Texto]"/>
      <dgm:spPr/>
      <dgm:t>
        <a:bodyPr/>
        <a:lstStyle/>
        <a:p>
          <a:pPr algn="ctr"/>
          <a:r>
            <a:rPr lang="pt-BR" dirty="0" smtClean="0"/>
            <a:t>Apresentação dos resultados para equipe NEAD e tutores.</a:t>
          </a:r>
          <a:endParaRPr lang="pt-BR" dirty="0"/>
        </a:p>
      </dgm:t>
    </dgm:pt>
    <dgm:pt modelId="{C0239BCB-3D03-44D4-A8E1-F3ACCCFFF353}" type="parTrans" cxnId="{C193919A-B37E-41D2-858D-B8B878306950}">
      <dgm:prSet/>
      <dgm:spPr/>
      <dgm:t>
        <a:bodyPr/>
        <a:lstStyle/>
        <a:p>
          <a:pPr algn="ctr"/>
          <a:endParaRPr lang="pt-BR"/>
        </a:p>
      </dgm:t>
    </dgm:pt>
    <dgm:pt modelId="{D9F6C137-A7DA-4661-8F87-1579E8B5723C}" type="sibTrans" cxnId="{C193919A-B37E-41D2-858D-B8B878306950}">
      <dgm:prSet/>
      <dgm:spPr/>
      <dgm:t>
        <a:bodyPr/>
        <a:lstStyle/>
        <a:p>
          <a:pPr algn="ctr"/>
          <a:endParaRPr lang="pt-BR"/>
        </a:p>
      </dgm:t>
    </dgm:pt>
    <dgm:pt modelId="{5AC304FA-9565-46CD-A03F-E937ED496E8B}">
      <dgm:prSet/>
      <dgm:spPr/>
      <dgm:t>
        <a:bodyPr/>
        <a:lstStyle/>
        <a:p>
          <a:pPr algn="ctr"/>
          <a:r>
            <a:rPr lang="pt-BR" dirty="0" smtClean="0"/>
            <a:t>SEMANA APÓS AVALIAÇÃO</a:t>
          </a:r>
          <a:endParaRPr lang="pt-BR" dirty="0"/>
        </a:p>
      </dgm:t>
    </dgm:pt>
    <dgm:pt modelId="{9F0F4DE1-B861-4E9B-9E07-EAA7E8EB09B1}" type="parTrans" cxnId="{A40AF429-24EC-4E05-887E-217481F23BE5}">
      <dgm:prSet/>
      <dgm:spPr/>
      <dgm:t>
        <a:bodyPr/>
        <a:lstStyle/>
        <a:p>
          <a:pPr algn="ctr"/>
          <a:endParaRPr lang="pt-BR"/>
        </a:p>
      </dgm:t>
    </dgm:pt>
    <dgm:pt modelId="{7A891D93-7BDD-42CB-8F1B-66F6341D839F}" type="sibTrans" cxnId="{A40AF429-24EC-4E05-887E-217481F23BE5}">
      <dgm:prSet/>
      <dgm:spPr/>
      <dgm:t>
        <a:bodyPr/>
        <a:lstStyle/>
        <a:p>
          <a:pPr algn="ctr"/>
          <a:endParaRPr lang="pt-BR"/>
        </a:p>
      </dgm:t>
    </dgm:pt>
    <dgm:pt modelId="{C12E83E1-9156-4AB9-84D5-3D246C5D9C63}">
      <dgm:prSet custT="1"/>
      <dgm:spPr/>
      <dgm:t>
        <a:bodyPr/>
        <a:lstStyle/>
        <a:p>
          <a:pPr algn="ctr"/>
          <a:r>
            <a:rPr lang="pt-BR" sz="1400" dirty="0" smtClean="0"/>
            <a:t>N3</a:t>
          </a:r>
          <a:endParaRPr lang="pt-BR" sz="1400" dirty="0"/>
        </a:p>
      </dgm:t>
    </dgm:pt>
    <dgm:pt modelId="{B47148C3-9E90-49E6-B5F2-7CE18F0B7CD1}" type="parTrans" cxnId="{19A09B03-1243-4EC8-B121-A8FC6D7EA225}">
      <dgm:prSet/>
      <dgm:spPr/>
      <dgm:t>
        <a:bodyPr/>
        <a:lstStyle/>
        <a:p>
          <a:pPr algn="ctr"/>
          <a:endParaRPr lang="pt-BR"/>
        </a:p>
      </dgm:t>
    </dgm:pt>
    <dgm:pt modelId="{3B137AF7-F1D4-41AC-9D77-9E85FB1D498F}" type="sibTrans" cxnId="{19A09B03-1243-4EC8-B121-A8FC6D7EA225}">
      <dgm:prSet/>
      <dgm:spPr/>
      <dgm:t>
        <a:bodyPr/>
        <a:lstStyle/>
        <a:p>
          <a:pPr algn="ctr"/>
          <a:endParaRPr lang="pt-BR"/>
        </a:p>
      </dgm:t>
    </dgm:pt>
    <dgm:pt modelId="{D2040B72-8671-4BCD-85C0-1E100AAAA806}">
      <dgm:prSet/>
      <dgm:spPr/>
      <dgm:t>
        <a:bodyPr/>
        <a:lstStyle/>
        <a:p>
          <a:pPr algn="ctr"/>
          <a:r>
            <a:rPr lang="pt-BR" dirty="0" smtClean="0"/>
            <a:t> Levantamento dos alunos que não participaram da N1 ou N2.</a:t>
          </a:r>
          <a:endParaRPr lang="pt-BR" dirty="0"/>
        </a:p>
      </dgm:t>
    </dgm:pt>
    <dgm:pt modelId="{382CCE45-4990-49D3-AE72-52949DD26489}" type="parTrans" cxnId="{22989DBE-AAA7-4042-BD28-126A115C704B}">
      <dgm:prSet/>
      <dgm:spPr/>
      <dgm:t>
        <a:bodyPr/>
        <a:lstStyle/>
        <a:p>
          <a:pPr algn="ctr"/>
          <a:endParaRPr lang="pt-BR"/>
        </a:p>
      </dgm:t>
    </dgm:pt>
    <dgm:pt modelId="{E4ED5846-EBE4-4AAB-9B16-779F2C8ED75C}" type="sibTrans" cxnId="{22989DBE-AAA7-4042-BD28-126A115C704B}">
      <dgm:prSet/>
      <dgm:spPr/>
      <dgm:t>
        <a:bodyPr/>
        <a:lstStyle/>
        <a:p>
          <a:pPr algn="ctr"/>
          <a:endParaRPr lang="pt-BR"/>
        </a:p>
      </dgm:t>
    </dgm:pt>
    <dgm:pt modelId="{08B19AE8-84BD-46E4-8A99-B1407CFA6281}">
      <dgm:prSet/>
      <dgm:spPr/>
      <dgm:t>
        <a:bodyPr/>
        <a:lstStyle/>
        <a:p>
          <a:pPr algn="ctr"/>
          <a:r>
            <a:rPr lang="pt-BR" dirty="0" smtClean="0"/>
            <a:t>Ação da Central de Relacionamento.</a:t>
          </a:r>
          <a:endParaRPr lang="pt-BR" dirty="0"/>
        </a:p>
      </dgm:t>
    </dgm:pt>
    <dgm:pt modelId="{97FAAF79-B4EB-428A-95B5-7A2BD6B8F4F6}" type="parTrans" cxnId="{9C307A78-F5FF-44B2-BAD8-9925EFA67B69}">
      <dgm:prSet/>
      <dgm:spPr/>
      <dgm:t>
        <a:bodyPr/>
        <a:lstStyle/>
        <a:p>
          <a:pPr algn="ctr"/>
          <a:endParaRPr lang="pt-BR"/>
        </a:p>
      </dgm:t>
    </dgm:pt>
    <dgm:pt modelId="{6CC88950-8C12-4B20-A5F8-E2017375597B}" type="sibTrans" cxnId="{9C307A78-F5FF-44B2-BAD8-9925EFA67B69}">
      <dgm:prSet/>
      <dgm:spPr/>
      <dgm:t>
        <a:bodyPr/>
        <a:lstStyle/>
        <a:p>
          <a:pPr algn="ctr"/>
          <a:endParaRPr lang="pt-BR"/>
        </a:p>
      </dgm:t>
    </dgm:pt>
    <dgm:pt modelId="{1AD18831-93CB-48BB-BFE4-8792DD641441}">
      <dgm:prSet/>
      <dgm:spPr/>
      <dgm:t>
        <a:bodyPr/>
        <a:lstStyle/>
        <a:p>
          <a:pPr algn="ctr"/>
          <a:r>
            <a:rPr lang="pt-BR" dirty="0" smtClean="0"/>
            <a:t>Levantamento dos motivos de ausência.</a:t>
          </a:r>
          <a:endParaRPr lang="pt-BR" dirty="0"/>
        </a:p>
      </dgm:t>
    </dgm:pt>
    <dgm:pt modelId="{8C7135A5-D950-4D66-A29C-EBDEAB755E41}" type="parTrans" cxnId="{BE787BAD-E4ED-4DAA-A4B5-7E0A1D8208BA}">
      <dgm:prSet/>
      <dgm:spPr/>
      <dgm:t>
        <a:bodyPr/>
        <a:lstStyle/>
        <a:p>
          <a:pPr algn="ctr"/>
          <a:endParaRPr lang="pt-BR"/>
        </a:p>
      </dgm:t>
    </dgm:pt>
    <dgm:pt modelId="{D4C138C7-CCF5-4648-BA8C-882935C0763E}" type="sibTrans" cxnId="{BE787BAD-E4ED-4DAA-A4B5-7E0A1D8208BA}">
      <dgm:prSet/>
      <dgm:spPr/>
      <dgm:t>
        <a:bodyPr/>
        <a:lstStyle/>
        <a:p>
          <a:pPr algn="ctr"/>
          <a:endParaRPr lang="pt-BR"/>
        </a:p>
      </dgm:t>
    </dgm:pt>
    <dgm:pt modelId="{0CB36A4D-42C4-4E7A-8E54-4FC82753E691}">
      <dgm:prSet/>
      <dgm:spPr/>
      <dgm:t>
        <a:bodyPr/>
        <a:lstStyle/>
        <a:p>
          <a:pPr algn="ctr"/>
          <a:r>
            <a:rPr lang="pt-BR" dirty="0" smtClean="0"/>
            <a:t>Levantamento de dados da N3.</a:t>
          </a:r>
          <a:endParaRPr lang="pt-BR" dirty="0"/>
        </a:p>
      </dgm:t>
    </dgm:pt>
    <dgm:pt modelId="{8218DAFD-F04B-4612-8CE2-A2EAE12B57E7}" type="parTrans" cxnId="{E513B243-1590-4839-BD9B-6CB6107C0F7E}">
      <dgm:prSet/>
      <dgm:spPr/>
      <dgm:t>
        <a:bodyPr/>
        <a:lstStyle/>
        <a:p>
          <a:pPr algn="ctr"/>
          <a:endParaRPr lang="pt-BR"/>
        </a:p>
      </dgm:t>
    </dgm:pt>
    <dgm:pt modelId="{933B0308-1F22-419D-A72E-20BE5EC904AF}" type="sibTrans" cxnId="{E513B243-1590-4839-BD9B-6CB6107C0F7E}">
      <dgm:prSet/>
      <dgm:spPr/>
      <dgm:t>
        <a:bodyPr/>
        <a:lstStyle/>
        <a:p>
          <a:pPr algn="ctr"/>
          <a:endParaRPr lang="pt-BR"/>
        </a:p>
      </dgm:t>
    </dgm:pt>
    <dgm:pt modelId="{B334DC2C-1AFC-4538-9E71-A6DDC7552CC5}">
      <dgm:prSet/>
      <dgm:spPr/>
      <dgm:t>
        <a:bodyPr/>
        <a:lstStyle/>
        <a:p>
          <a:pPr algn="ctr"/>
          <a:r>
            <a:rPr lang="pt-BR" dirty="0" smtClean="0"/>
            <a:t>Apresentação dos resultados para equipe NEAD e tutores.</a:t>
          </a:r>
          <a:endParaRPr lang="pt-BR" dirty="0"/>
        </a:p>
      </dgm:t>
    </dgm:pt>
    <dgm:pt modelId="{64F4C3B9-3096-4558-B0A8-5CBB324B6B4B}" type="parTrans" cxnId="{26E88C87-2E05-4538-BF1C-73BEA0098A4B}">
      <dgm:prSet/>
      <dgm:spPr/>
      <dgm:t>
        <a:bodyPr/>
        <a:lstStyle/>
        <a:p>
          <a:pPr algn="ctr"/>
          <a:endParaRPr lang="pt-BR"/>
        </a:p>
      </dgm:t>
    </dgm:pt>
    <dgm:pt modelId="{562FE462-0EB8-4BF9-B922-AD1441E7E20C}" type="sibTrans" cxnId="{26E88C87-2E05-4538-BF1C-73BEA0098A4B}">
      <dgm:prSet/>
      <dgm:spPr/>
      <dgm:t>
        <a:bodyPr/>
        <a:lstStyle/>
        <a:p>
          <a:pPr algn="ctr"/>
          <a:endParaRPr lang="pt-BR"/>
        </a:p>
      </dgm:t>
    </dgm:pt>
    <dgm:pt modelId="{61615209-FA2B-46CC-AD00-F27514CBF8AD}">
      <dgm:prSet/>
      <dgm:spPr/>
      <dgm:t>
        <a:bodyPr/>
        <a:lstStyle/>
        <a:p>
          <a:pPr algn="ctr"/>
          <a:r>
            <a:rPr lang="pt-BR" dirty="0" smtClean="0"/>
            <a:t>Finalização do semestre. </a:t>
          </a:r>
          <a:endParaRPr lang="pt-BR" dirty="0"/>
        </a:p>
      </dgm:t>
    </dgm:pt>
    <dgm:pt modelId="{02BA4A61-1B5F-4BB0-9204-2E61C17C2938}" type="parTrans" cxnId="{79085968-BF25-4C47-B24D-8C2E575E063C}">
      <dgm:prSet/>
      <dgm:spPr/>
      <dgm:t>
        <a:bodyPr/>
        <a:lstStyle/>
        <a:p>
          <a:pPr algn="ctr"/>
          <a:endParaRPr lang="pt-BR"/>
        </a:p>
      </dgm:t>
    </dgm:pt>
    <dgm:pt modelId="{81CF1136-B000-46C4-BA48-CFBC21E5E85B}" type="sibTrans" cxnId="{79085968-BF25-4C47-B24D-8C2E575E063C}">
      <dgm:prSet/>
      <dgm:spPr/>
      <dgm:t>
        <a:bodyPr/>
        <a:lstStyle/>
        <a:p>
          <a:pPr algn="ctr"/>
          <a:endParaRPr lang="pt-BR"/>
        </a:p>
      </dgm:t>
    </dgm:pt>
    <dgm:pt modelId="{4DC5C79F-32FB-43E2-9E1F-FAB771F484EC}" type="pres">
      <dgm:prSet presAssocID="{12B8F3E7-9A60-4D49-BAD5-15AAC61267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3CC2A6D-823A-4DF5-9B4E-632CC97F1BB9}" type="pres">
      <dgm:prSet presAssocID="{854432D9-35F7-42A9-BE67-BD260D194361}" presName="composite" presStyleCnt="0"/>
      <dgm:spPr/>
    </dgm:pt>
    <dgm:pt modelId="{2A818CD6-8723-45A4-AC1F-307D067F6731}" type="pres">
      <dgm:prSet presAssocID="{854432D9-35F7-42A9-BE67-BD260D19436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3A09E9-B578-4F23-B965-E59E7F221046}" type="pres">
      <dgm:prSet presAssocID="{854432D9-35F7-42A9-BE67-BD260D194361}" presName="parSh" presStyleLbl="node1" presStyleIdx="0" presStyleCnt="3"/>
      <dgm:spPr/>
      <dgm:t>
        <a:bodyPr/>
        <a:lstStyle/>
        <a:p>
          <a:endParaRPr lang="pt-BR"/>
        </a:p>
      </dgm:t>
    </dgm:pt>
    <dgm:pt modelId="{B6E73A8D-375F-4258-B322-76890F4C11F8}" type="pres">
      <dgm:prSet presAssocID="{854432D9-35F7-42A9-BE67-BD260D194361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C81447-1C76-4D8F-B2B5-43E69B3B3EB6}" type="pres">
      <dgm:prSet presAssocID="{EFF0347E-9F9D-4177-90C3-8AB84319C2E7}" presName="sibTrans" presStyleLbl="sibTrans2D1" presStyleIdx="0" presStyleCnt="2"/>
      <dgm:spPr/>
      <dgm:t>
        <a:bodyPr/>
        <a:lstStyle/>
        <a:p>
          <a:endParaRPr lang="pt-BR"/>
        </a:p>
      </dgm:t>
    </dgm:pt>
    <dgm:pt modelId="{2A231EA6-D28C-4377-B754-789D8DFD63E7}" type="pres">
      <dgm:prSet presAssocID="{EFF0347E-9F9D-4177-90C3-8AB84319C2E7}" presName="connTx" presStyleLbl="sibTrans2D1" presStyleIdx="0" presStyleCnt="2"/>
      <dgm:spPr/>
      <dgm:t>
        <a:bodyPr/>
        <a:lstStyle/>
        <a:p>
          <a:endParaRPr lang="pt-BR"/>
        </a:p>
      </dgm:t>
    </dgm:pt>
    <dgm:pt modelId="{B9D107B6-908E-4455-8F15-6338B62ADD02}" type="pres">
      <dgm:prSet presAssocID="{5AC304FA-9565-46CD-A03F-E937ED496E8B}" presName="composite" presStyleCnt="0"/>
      <dgm:spPr/>
    </dgm:pt>
    <dgm:pt modelId="{1364FE84-8F30-4C19-82E6-5DCE6889382C}" type="pres">
      <dgm:prSet presAssocID="{5AC304FA-9565-46CD-A03F-E937ED496E8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7B990A-DAD7-451C-9E58-BA6B9EF7A5A7}" type="pres">
      <dgm:prSet presAssocID="{5AC304FA-9565-46CD-A03F-E937ED496E8B}" presName="parSh" presStyleLbl="node1" presStyleIdx="1" presStyleCnt="3"/>
      <dgm:spPr/>
      <dgm:t>
        <a:bodyPr/>
        <a:lstStyle/>
        <a:p>
          <a:endParaRPr lang="pt-BR"/>
        </a:p>
      </dgm:t>
    </dgm:pt>
    <dgm:pt modelId="{6271F3FD-8E7F-4EB1-97A5-C07A4DAB863F}" type="pres">
      <dgm:prSet presAssocID="{5AC304FA-9565-46CD-A03F-E937ED496E8B}" presName="desTx" presStyleLbl="fgAcc1" presStyleIdx="1" presStyleCnt="3" custScaleX="1035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111B77-FA26-4234-9E2E-D2DC0026E9C9}" type="pres">
      <dgm:prSet presAssocID="{7A891D93-7BDD-42CB-8F1B-66F6341D839F}" presName="sibTrans" presStyleLbl="sibTrans2D1" presStyleIdx="1" presStyleCnt="2"/>
      <dgm:spPr/>
      <dgm:t>
        <a:bodyPr/>
        <a:lstStyle/>
        <a:p>
          <a:endParaRPr lang="pt-BR"/>
        </a:p>
      </dgm:t>
    </dgm:pt>
    <dgm:pt modelId="{6B8FE293-91A6-4C37-BAE5-250F2B4BB74E}" type="pres">
      <dgm:prSet presAssocID="{7A891D93-7BDD-42CB-8F1B-66F6341D839F}" presName="connTx" presStyleLbl="sibTrans2D1" presStyleIdx="1" presStyleCnt="2"/>
      <dgm:spPr/>
      <dgm:t>
        <a:bodyPr/>
        <a:lstStyle/>
        <a:p>
          <a:endParaRPr lang="pt-BR"/>
        </a:p>
      </dgm:t>
    </dgm:pt>
    <dgm:pt modelId="{26F830C2-8051-4AFB-921B-A73830F8F79F}" type="pres">
      <dgm:prSet presAssocID="{C12E83E1-9156-4AB9-84D5-3D246C5D9C63}" presName="composite" presStyleCnt="0"/>
      <dgm:spPr/>
    </dgm:pt>
    <dgm:pt modelId="{ECADC282-129A-48E4-8328-D0D59B84AA47}" type="pres">
      <dgm:prSet presAssocID="{C12E83E1-9156-4AB9-84D5-3D246C5D9C63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0E4739-2218-47BD-A27B-FACB3C9A9A26}" type="pres">
      <dgm:prSet presAssocID="{C12E83E1-9156-4AB9-84D5-3D246C5D9C63}" presName="parSh" presStyleLbl="node1" presStyleIdx="2" presStyleCnt="3"/>
      <dgm:spPr/>
      <dgm:t>
        <a:bodyPr/>
        <a:lstStyle/>
        <a:p>
          <a:endParaRPr lang="pt-BR"/>
        </a:p>
      </dgm:t>
    </dgm:pt>
    <dgm:pt modelId="{F8FA8134-9204-4B13-8E98-465417B74608}" type="pres">
      <dgm:prSet presAssocID="{C12E83E1-9156-4AB9-84D5-3D246C5D9C63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0A5145-A093-478A-AF87-FBD7432A08B7}" type="presOf" srcId="{7A891D93-7BDD-42CB-8F1B-66F6341D839F}" destId="{6B8FE293-91A6-4C37-BAE5-250F2B4BB74E}" srcOrd="1" destOrd="0" presId="urn:microsoft.com/office/officeart/2005/8/layout/process3"/>
    <dgm:cxn modelId="{BE787BAD-E4ED-4DAA-A4B5-7E0A1D8208BA}" srcId="{5AC304FA-9565-46CD-A03F-E937ED496E8B}" destId="{1AD18831-93CB-48BB-BFE4-8792DD641441}" srcOrd="1" destOrd="0" parTransId="{8C7135A5-D950-4D66-A29C-EBDEAB755E41}" sibTransId="{D4C138C7-CCF5-4648-BA8C-882935C0763E}"/>
    <dgm:cxn modelId="{7BBEC355-77D0-458E-86DF-EDC27430F961}" type="presOf" srcId="{C12E83E1-9156-4AB9-84D5-3D246C5D9C63}" destId="{ECADC282-129A-48E4-8328-D0D59B84AA47}" srcOrd="0" destOrd="0" presId="urn:microsoft.com/office/officeart/2005/8/layout/process3"/>
    <dgm:cxn modelId="{26E88C87-2E05-4538-BF1C-73BEA0098A4B}" srcId="{C12E83E1-9156-4AB9-84D5-3D246C5D9C63}" destId="{B334DC2C-1AFC-4538-9E71-A6DDC7552CC5}" srcOrd="1" destOrd="0" parTransId="{64F4C3B9-3096-4558-B0A8-5CBB324B6B4B}" sibTransId="{562FE462-0EB8-4BF9-B922-AD1441E7E20C}"/>
    <dgm:cxn modelId="{85AB30B8-0888-48C7-930F-D78E822105A9}" type="presOf" srcId="{854432D9-35F7-42A9-BE67-BD260D194361}" destId="{5E3A09E9-B578-4F23-B965-E59E7F221046}" srcOrd="1" destOrd="0" presId="urn:microsoft.com/office/officeart/2005/8/layout/process3"/>
    <dgm:cxn modelId="{8A983759-6423-44BC-A292-2B19FEBB5F6A}" type="presOf" srcId="{87C86AD0-9CA3-4155-BEFE-B338D2CB4AE4}" destId="{B6E73A8D-375F-4258-B322-76890F4C11F8}" srcOrd="0" destOrd="0" presId="urn:microsoft.com/office/officeart/2005/8/layout/process3"/>
    <dgm:cxn modelId="{E74D4A31-B961-4FBB-9468-508EFD0EB996}" type="presOf" srcId="{7A891D93-7BDD-42CB-8F1B-66F6341D839F}" destId="{FA111B77-FA26-4234-9E2E-D2DC0026E9C9}" srcOrd="0" destOrd="0" presId="urn:microsoft.com/office/officeart/2005/8/layout/process3"/>
    <dgm:cxn modelId="{77C289AB-0CD2-43A4-8054-EB2B1B9061B3}" type="presOf" srcId="{EFF0347E-9F9D-4177-90C3-8AB84319C2E7}" destId="{D6C81447-1C76-4D8F-B2B5-43E69B3B3EB6}" srcOrd="0" destOrd="0" presId="urn:microsoft.com/office/officeart/2005/8/layout/process3"/>
    <dgm:cxn modelId="{7A871182-9DC8-492D-813B-25EE3282BE2C}" type="presOf" srcId="{5AC304FA-9565-46CD-A03F-E937ED496E8B}" destId="{2E7B990A-DAD7-451C-9E58-BA6B9EF7A5A7}" srcOrd="1" destOrd="0" presId="urn:microsoft.com/office/officeart/2005/8/layout/process3"/>
    <dgm:cxn modelId="{7A41AB63-D9E1-4077-98C7-9A24E29A20CC}" type="presOf" srcId="{5AC304FA-9565-46CD-A03F-E937ED496E8B}" destId="{1364FE84-8F30-4C19-82E6-5DCE6889382C}" srcOrd="0" destOrd="0" presId="urn:microsoft.com/office/officeart/2005/8/layout/process3"/>
    <dgm:cxn modelId="{772D23BA-CCFD-4B10-8843-A082B8DA16EC}" type="presOf" srcId="{08B19AE8-84BD-46E4-8A99-B1407CFA6281}" destId="{6271F3FD-8E7F-4EB1-97A5-C07A4DAB863F}" srcOrd="0" destOrd="2" presId="urn:microsoft.com/office/officeart/2005/8/layout/process3"/>
    <dgm:cxn modelId="{78C3C87F-752C-44E0-B7B9-E9FDB7A85A85}" type="presOf" srcId="{12B8F3E7-9A60-4D49-BAD5-15AAC612671B}" destId="{4DC5C79F-32FB-43E2-9E1F-FAB771F484EC}" srcOrd="0" destOrd="0" presId="urn:microsoft.com/office/officeart/2005/8/layout/process3"/>
    <dgm:cxn modelId="{E4948E70-C0CB-4754-BD71-ED0171A9FBFA}" srcId="{12B8F3E7-9A60-4D49-BAD5-15AAC612671B}" destId="{854432D9-35F7-42A9-BE67-BD260D194361}" srcOrd="0" destOrd="0" parTransId="{15A4296E-AEF9-4CB8-AE0F-B9A805978B75}" sibTransId="{EFF0347E-9F9D-4177-90C3-8AB84319C2E7}"/>
    <dgm:cxn modelId="{FC033E96-73F8-4769-980F-6D61AF1EB493}" type="presOf" srcId="{D2040B72-8671-4BCD-85C0-1E100AAAA806}" destId="{6271F3FD-8E7F-4EB1-97A5-C07A4DAB863F}" srcOrd="0" destOrd="0" presId="urn:microsoft.com/office/officeart/2005/8/layout/process3"/>
    <dgm:cxn modelId="{F5E73234-DC9B-480E-8A6D-E4A7DD233D3E}" type="presOf" srcId="{B334DC2C-1AFC-4538-9E71-A6DDC7552CC5}" destId="{F8FA8134-9204-4B13-8E98-465417B74608}" srcOrd="0" destOrd="1" presId="urn:microsoft.com/office/officeart/2005/8/layout/process3"/>
    <dgm:cxn modelId="{575CB315-71D9-45C8-9DD7-EF32E5C7848B}" type="presOf" srcId="{1AD18831-93CB-48BB-BFE4-8792DD641441}" destId="{6271F3FD-8E7F-4EB1-97A5-C07A4DAB863F}" srcOrd="0" destOrd="1" presId="urn:microsoft.com/office/officeart/2005/8/layout/process3"/>
    <dgm:cxn modelId="{79261353-1B9E-4029-B07E-E8AA95FDEE0E}" type="presOf" srcId="{61615209-FA2B-46CC-AD00-F27514CBF8AD}" destId="{F8FA8134-9204-4B13-8E98-465417B74608}" srcOrd="0" destOrd="2" presId="urn:microsoft.com/office/officeart/2005/8/layout/process3"/>
    <dgm:cxn modelId="{E0104DB3-9B5A-4B09-88C8-C0C29A84F97F}" type="presOf" srcId="{EFF0347E-9F9D-4177-90C3-8AB84319C2E7}" destId="{2A231EA6-D28C-4377-B754-789D8DFD63E7}" srcOrd="1" destOrd="0" presId="urn:microsoft.com/office/officeart/2005/8/layout/process3"/>
    <dgm:cxn modelId="{612BF959-195E-410C-9024-8BF338C95ABE}" type="presOf" srcId="{0CB36A4D-42C4-4E7A-8E54-4FC82753E691}" destId="{F8FA8134-9204-4B13-8E98-465417B74608}" srcOrd="0" destOrd="0" presId="urn:microsoft.com/office/officeart/2005/8/layout/process3"/>
    <dgm:cxn modelId="{9C307A78-F5FF-44B2-BAD8-9925EFA67B69}" srcId="{5AC304FA-9565-46CD-A03F-E937ED496E8B}" destId="{08B19AE8-84BD-46E4-8A99-B1407CFA6281}" srcOrd="2" destOrd="0" parTransId="{97FAAF79-B4EB-428A-95B5-7A2BD6B8F4F6}" sibTransId="{6CC88950-8C12-4B20-A5F8-E2017375597B}"/>
    <dgm:cxn modelId="{7134AFA8-168A-41DF-BD57-87B0013FCD07}" srcId="{854432D9-35F7-42A9-BE67-BD260D194361}" destId="{87C86AD0-9CA3-4155-BEFE-B338D2CB4AE4}" srcOrd="0" destOrd="0" parTransId="{3E8D55A4-0807-42CC-BA86-5D7A2E1BF85A}" sibTransId="{9EB059C3-2440-4344-8D8B-09D317944BC6}"/>
    <dgm:cxn modelId="{892523E1-8058-464F-A4FD-95614B7EAA8B}" type="presOf" srcId="{C12E83E1-9156-4AB9-84D5-3D246C5D9C63}" destId="{3F0E4739-2218-47BD-A27B-FACB3C9A9A26}" srcOrd="1" destOrd="0" presId="urn:microsoft.com/office/officeart/2005/8/layout/process3"/>
    <dgm:cxn modelId="{E513B243-1590-4839-BD9B-6CB6107C0F7E}" srcId="{C12E83E1-9156-4AB9-84D5-3D246C5D9C63}" destId="{0CB36A4D-42C4-4E7A-8E54-4FC82753E691}" srcOrd="0" destOrd="0" parTransId="{8218DAFD-F04B-4612-8CE2-A2EAE12B57E7}" sibTransId="{933B0308-1F22-419D-A72E-20BE5EC904AF}"/>
    <dgm:cxn modelId="{E2D8DE96-16EC-4AA6-88EA-AB0B1AE9D99A}" type="presOf" srcId="{854432D9-35F7-42A9-BE67-BD260D194361}" destId="{2A818CD6-8723-45A4-AC1F-307D067F6731}" srcOrd="0" destOrd="0" presId="urn:microsoft.com/office/officeart/2005/8/layout/process3"/>
    <dgm:cxn modelId="{F47DFE4A-E65B-46D2-873A-B04689EFC472}" type="presOf" srcId="{F64D86DE-352D-4F48-A0D9-771E9E2E241C}" destId="{B6E73A8D-375F-4258-B322-76890F4C11F8}" srcOrd="0" destOrd="1" presId="urn:microsoft.com/office/officeart/2005/8/layout/process3"/>
    <dgm:cxn modelId="{19A09B03-1243-4EC8-B121-A8FC6D7EA225}" srcId="{12B8F3E7-9A60-4D49-BAD5-15AAC612671B}" destId="{C12E83E1-9156-4AB9-84D5-3D246C5D9C63}" srcOrd="2" destOrd="0" parTransId="{B47148C3-9E90-49E6-B5F2-7CE18F0B7CD1}" sibTransId="{3B137AF7-F1D4-41AC-9D77-9E85FB1D498F}"/>
    <dgm:cxn modelId="{A40AF429-24EC-4E05-887E-217481F23BE5}" srcId="{12B8F3E7-9A60-4D49-BAD5-15AAC612671B}" destId="{5AC304FA-9565-46CD-A03F-E937ED496E8B}" srcOrd="1" destOrd="0" parTransId="{9F0F4DE1-B861-4E9B-9E07-EAA7E8EB09B1}" sibTransId="{7A891D93-7BDD-42CB-8F1B-66F6341D839F}"/>
    <dgm:cxn modelId="{22989DBE-AAA7-4042-BD28-126A115C704B}" srcId="{5AC304FA-9565-46CD-A03F-E937ED496E8B}" destId="{D2040B72-8671-4BCD-85C0-1E100AAAA806}" srcOrd="0" destOrd="0" parTransId="{382CCE45-4990-49D3-AE72-52949DD26489}" sibTransId="{E4ED5846-EBE4-4AAB-9B16-779F2C8ED75C}"/>
    <dgm:cxn modelId="{79085968-BF25-4C47-B24D-8C2E575E063C}" srcId="{C12E83E1-9156-4AB9-84D5-3D246C5D9C63}" destId="{61615209-FA2B-46CC-AD00-F27514CBF8AD}" srcOrd="2" destOrd="0" parTransId="{02BA4A61-1B5F-4BB0-9204-2E61C17C2938}" sibTransId="{81CF1136-B000-46C4-BA48-CFBC21E5E85B}"/>
    <dgm:cxn modelId="{C193919A-B37E-41D2-858D-B8B878306950}" srcId="{854432D9-35F7-42A9-BE67-BD260D194361}" destId="{F64D86DE-352D-4F48-A0D9-771E9E2E241C}" srcOrd="1" destOrd="0" parTransId="{C0239BCB-3D03-44D4-A8E1-F3ACCCFFF353}" sibTransId="{D9F6C137-A7DA-4661-8F87-1579E8B5723C}"/>
    <dgm:cxn modelId="{C1815FF3-39FA-4B52-B5E4-645BEFD39549}" type="presParOf" srcId="{4DC5C79F-32FB-43E2-9E1F-FAB771F484EC}" destId="{A3CC2A6D-823A-4DF5-9B4E-632CC97F1BB9}" srcOrd="0" destOrd="0" presId="urn:microsoft.com/office/officeart/2005/8/layout/process3"/>
    <dgm:cxn modelId="{17D1ADDE-AF0E-49DA-ACAF-30AD926059D2}" type="presParOf" srcId="{A3CC2A6D-823A-4DF5-9B4E-632CC97F1BB9}" destId="{2A818CD6-8723-45A4-AC1F-307D067F6731}" srcOrd="0" destOrd="0" presId="urn:microsoft.com/office/officeart/2005/8/layout/process3"/>
    <dgm:cxn modelId="{F08E27FC-396C-4D22-8147-BF6A13057D7E}" type="presParOf" srcId="{A3CC2A6D-823A-4DF5-9B4E-632CC97F1BB9}" destId="{5E3A09E9-B578-4F23-B965-E59E7F221046}" srcOrd="1" destOrd="0" presId="urn:microsoft.com/office/officeart/2005/8/layout/process3"/>
    <dgm:cxn modelId="{53048807-2C80-4008-A73F-0E6B48D06EEF}" type="presParOf" srcId="{A3CC2A6D-823A-4DF5-9B4E-632CC97F1BB9}" destId="{B6E73A8D-375F-4258-B322-76890F4C11F8}" srcOrd="2" destOrd="0" presId="urn:microsoft.com/office/officeart/2005/8/layout/process3"/>
    <dgm:cxn modelId="{AF3AA11E-BA22-4E34-B7B0-8D74FC5C87AB}" type="presParOf" srcId="{4DC5C79F-32FB-43E2-9E1F-FAB771F484EC}" destId="{D6C81447-1C76-4D8F-B2B5-43E69B3B3EB6}" srcOrd="1" destOrd="0" presId="urn:microsoft.com/office/officeart/2005/8/layout/process3"/>
    <dgm:cxn modelId="{F083F32B-4852-4F44-AA7F-103BB6F1C91A}" type="presParOf" srcId="{D6C81447-1C76-4D8F-B2B5-43E69B3B3EB6}" destId="{2A231EA6-D28C-4377-B754-789D8DFD63E7}" srcOrd="0" destOrd="0" presId="urn:microsoft.com/office/officeart/2005/8/layout/process3"/>
    <dgm:cxn modelId="{76395AF2-3700-49D9-BE1A-3ACA789A2A83}" type="presParOf" srcId="{4DC5C79F-32FB-43E2-9E1F-FAB771F484EC}" destId="{B9D107B6-908E-4455-8F15-6338B62ADD02}" srcOrd="2" destOrd="0" presId="urn:microsoft.com/office/officeart/2005/8/layout/process3"/>
    <dgm:cxn modelId="{D07E90C4-2141-43B1-9314-3EB689F4133B}" type="presParOf" srcId="{B9D107B6-908E-4455-8F15-6338B62ADD02}" destId="{1364FE84-8F30-4C19-82E6-5DCE6889382C}" srcOrd="0" destOrd="0" presId="urn:microsoft.com/office/officeart/2005/8/layout/process3"/>
    <dgm:cxn modelId="{325924F0-5894-4EA2-816E-665517E3182E}" type="presParOf" srcId="{B9D107B6-908E-4455-8F15-6338B62ADD02}" destId="{2E7B990A-DAD7-451C-9E58-BA6B9EF7A5A7}" srcOrd="1" destOrd="0" presId="urn:microsoft.com/office/officeart/2005/8/layout/process3"/>
    <dgm:cxn modelId="{4AD9CDD1-5776-4913-A458-E32C229E96DD}" type="presParOf" srcId="{B9D107B6-908E-4455-8F15-6338B62ADD02}" destId="{6271F3FD-8E7F-4EB1-97A5-C07A4DAB863F}" srcOrd="2" destOrd="0" presId="urn:microsoft.com/office/officeart/2005/8/layout/process3"/>
    <dgm:cxn modelId="{982B50F3-4016-417F-B798-B76DA4C51FAF}" type="presParOf" srcId="{4DC5C79F-32FB-43E2-9E1F-FAB771F484EC}" destId="{FA111B77-FA26-4234-9E2E-D2DC0026E9C9}" srcOrd="3" destOrd="0" presId="urn:microsoft.com/office/officeart/2005/8/layout/process3"/>
    <dgm:cxn modelId="{4DFF8AF9-FB06-45D8-BE0E-485D42B4B23E}" type="presParOf" srcId="{FA111B77-FA26-4234-9E2E-D2DC0026E9C9}" destId="{6B8FE293-91A6-4C37-BAE5-250F2B4BB74E}" srcOrd="0" destOrd="0" presId="urn:microsoft.com/office/officeart/2005/8/layout/process3"/>
    <dgm:cxn modelId="{89D73B49-246C-4DD4-9DCB-98E831E1E09A}" type="presParOf" srcId="{4DC5C79F-32FB-43E2-9E1F-FAB771F484EC}" destId="{26F830C2-8051-4AFB-921B-A73830F8F79F}" srcOrd="4" destOrd="0" presId="urn:microsoft.com/office/officeart/2005/8/layout/process3"/>
    <dgm:cxn modelId="{5C2A9B8B-0954-4E7F-9618-BD4BF940B740}" type="presParOf" srcId="{26F830C2-8051-4AFB-921B-A73830F8F79F}" destId="{ECADC282-129A-48E4-8328-D0D59B84AA47}" srcOrd="0" destOrd="0" presId="urn:microsoft.com/office/officeart/2005/8/layout/process3"/>
    <dgm:cxn modelId="{0ABA1865-600E-4847-8BA2-59AB4177DE4B}" type="presParOf" srcId="{26F830C2-8051-4AFB-921B-A73830F8F79F}" destId="{3F0E4739-2218-47BD-A27B-FACB3C9A9A26}" srcOrd="1" destOrd="0" presId="urn:microsoft.com/office/officeart/2005/8/layout/process3"/>
    <dgm:cxn modelId="{9FCA70C9-B0CE-4445-8C66-8572F4BBC737}" type="presParOf" srcId="{26F830C2-8051-4AFB-921B-A73830F8F79F}" destId="{F8FA8134-9204-4B13-8E98-465417B7460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94C91F-3FD5-4779-8B69-04F9160BDA76}">
      <dsp:nvSpPr>
        <dsp:cNvPr id="0" name=""/>
        <dsp:cNvSpPr/>
      </dsp:nvSpPr>
      <dsp:spPr>
        <a:xfrm rot="20987130">
          <a:off x="339775" y="898879"/>
          <a:ext cx="7096625" cy="16206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CCE018-E78B-4DB5-8660-7A3C41ACA09C}">
      <dsp:nvSpPr>
        <dsp:cNvPr id="0" name=""/>
        <dsp:cNvSpPr/>
      </dsp:nvSpPr>
      <dsp:spPr>
        <a:xfrm>
          <a:off x="1980535" y="2038771"/>
          <a:ext cx="127259" cy="127259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FF6B2D-7357-4C19-83A4-8A94720C27D4}">
      <dsp:nvSpPr>
        <dsp:cNvPr id="0" name=""/>
        <dsp:cNvSpPr/>
      </dsp:nvSpPr>
      <dsp:spPr>
        <a:xfrm>
          <a:off x="1854203" y="2297047"/>
          <a:ext cx="724823" cy="82303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3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2010</a:t>
          </a:r>
          <a:endParaRPr lang="pt-BR" sz="1800" b="1" kern="1200" dirty="0"/>
        </a:p>
      </dsp:txBody>
      <dsp:txXfrm>
        <a:off x="1854203" y="2297047"/>
        <a:ext cx="724823" cy="823033"/>
      </dsp:txXfrm>
    </dsp:sp>
    <dsp:sp modelId="{C4E00D9E-0727-4195-827E-7EFD0EF4EFF3}">
      <dsp:nvSpPr>
        <dsp:cNvPr id="0" name=""/>
        <dsp:cNvSpPr/>
      </dsp:nvSpPr>
      <dsp:spPr>
        <a:xfrm>
          <a:off x="2660519" y="1576963"/>
          <a:ext cx="273807" cy="314035"/>
        </a:xfrm>
        <a:prstGeom prst="ellipse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6DBE-CAEB-4835-BA95-F32E497E02BE}">
      <dsp:nvSpPr>
        <dsp:cNvPr id="0" name=""/>
        <dsp:cNvSpPr/>
      </dsp:nvSpPr>
      <dsp:spPr>
        <a:xfrm>
          <a:off x="2646296" y="2009170"/>
          <a:ext cx="918478" cy="144895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54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2011</a:t>
          </a:r>
          <a:endParaRPr lang="pt-BR" sz="2000" b="1" kern="1200" dirty="0"/>
        </a:p>
      </dsp:txBody>
      <dsp:txXfrm>
        <a:off x="2646296" y="2009170"/>
        <a:ext cx="918478" cy="1448954"/>
      </dsp:txXfrm>
    </dsp:sp>
    <dsp:sp modelId="{39496CD5-5DC5-405D-9FA6-70BA599C637F}">
      <dsp:nvSpPr>
        <dsp:cNvPr id="0" name=""/>
        <dsp:cNvSpPr/>
      </dsp:nvSpPr>
      <dsp:spPr>
        <a:xfrm>
          <a:off x="3510390" y="1045993"/>
          <a:ext cx="411020" cy="386953"/>
        </a:xfrm>
        <a:prstGeom prst="ellipse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97D2C7-E27C-4EBC-9A4D-4D40CA11997C}">
      <dsp:nvSpPr>
        <dsp:cNvPr id="0" name=""/>
        <dsp:cNvSpPr/>
      </dsp:nvSpPr>
      <dsp:spPr>
        <a:xfrm>
          <a:off x="3510389" y="1720983"/>
          <a:ext cx="1067869" cy="153082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72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2012</a:t>
          </a:r>
          <a:endParaRPr lang="pt-BR" sz="1800" b="1" kern="1200" dirty="0"/>
        </a:p>
      </dsp:txBody>
      <dsp:txXfrm>
        <a:off x="3510389" y="1720983"/>
        <a:ext cx="1067869" cy="1530829"/>
      </dsp:txXfrm>
    </dsp:sp>
    <dsp:sp modelId="{1B556A7D-7676-4E5A-B6AB-0B5E1CA02526}">
      <dsp:nvSpPr>
        <dsp:cNvPr id="0" name=""/>
        <dsp:cNvSpPr/>
      </dsp:nvSpPr>
      <dsp:spPr>
        <a:xfrm>
          <a:off x="4374486" y="661178"/>
          <a:ext cx="595702" cy="555744"/>
        </a:xfrm>
        <a:prstGeom prst="ellipse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732E6F-0DB6-4615-AB56-11DEF3ECB16A}">
      <dsp:nvSpPr>
        <dsp:cNvPr id="0" name=""/>
        <dsp:cNvSpPr/>
      </dsp:nvSpPr>
      <dsp:spPr>
        <a:xfrm>
          <a:off x="4368806" y="1390698"/>
          <a:ext cx="1106600" cy="196191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77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2013</a:t>
          </a:r>
          <a:endParaRPr lang="pt-BR" sz="1800" b="1" kern="1200" dirty="0"/>
        </a:p>
      </dsp:txBody>
      <dsp:txXfrm>
        <a:off x="4368806" y="1390698"/>
        <a:ext cx="1106600" cy="1961918"/>
      </dsp:txXfrm>
    </dsp:sp>
    <dsp:sp modelId="{22C88162-39CA-4973-B14F-E3055738569E}">
      <dsp:nvSpPr>
        <dsp:cNvPr id="0" name=""/>
        <dsp:cNvSpPr/>
      </dsp:nvSpPr>
      <dsp:spPr>
        <a:xfrm>
          <a:off x="5292586" y="280818"/>
          <a:ext cx="715019" cy="725134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F41574-598D-4F15-902A-195A50C98B3E}">
      <dsp:nvSpPr>
        <dsp:cNvPr id="0" name=""/>
        <dsp:cNvSpPr/>
      </dsp:nvSpPr>
      <dsp:spPr>
        <a:xfrm>
          <a:off x="5132448" y="1174674"/>
          <a:ext cx="1106600" cy="216571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61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2014</a:t>
          </a:r>
          <a:endParaRPr lang="pt-BR" sz="1800" b="1" kern="1200" dirty="0"/>
        </a:p>
      </dsp:txBody>
      <dsp:txXfrm>
        <a:off x="5132448" y="1174674"/>
        <a:ext cx="1106600" cy="21657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E51073-B91D-4584-80B1-6598640A42B1}">
      <dsp:nvSpPr>
        <dsp:cNvPr id="0" name=""/>
        <dsp:cNvSpPr/>
      </dsp:nvSpPr>
      <dsp:spPr>
        <a:xfrm>
          <a:off x="2576867" y="1496884"/>
          <a:ext cx="1902605" cy="164583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ALUNO</a:t>
          </a:r>
          <a:endParaRPr lang="pt-BR" sz="2000" kern="1200" dirty="0"/>
        </a:p>
      </dsp:txBody>
      <dsp:txXfrm>
        <a:off x="2576867" y="1496884"/>
        <a:ext cx="1902605" cy="1645830"/>
      </dsp:txXfrm>
    </dsp:sp>
    <dsp:sp modelId="{0468A63A-77EE-4D68-AD7F-B59EB6D28BE9}">
      <dsp:nvSpPr>
        <dsp:cNvPr id="0" name=""/>
        <dsp:cNvSpPr/>
      </dsp:nvSpPr>
      <dsp:spPr>
        <a:xfrm>
          <a:off x="3768264" y="709465"/>
          <a:ext cx="717847" cy="61852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A4011F-3AE7-4FA2-A737-8BFF0B834FDB}">
      <dsp:nvSpPr>
        <dsp:cNvPr id="0" name=""/>
        <dsp:cNvSpPr/>
      </dsp:nvSpPr>
      <dsp:spPr>
        <a:xfrm>
          <a:off x="2752125" y="0"/>
          <a:ext cx="1559171" cy="134886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COORDENAÇÃO</a:t>
          </a:r>
          <a:endParaRPr lang="pt-BR" sz="1000" kern="1200" dirty="0"/>
        </a:p>
      </dsp:txBody>
      <dsp:txXfrm>
        <a:off x="2752125" y="0"/>
        <a:ext cx="1559171" cy="1348866"/>
      </dsp:txXfrm>
    </dsp:sp>
    <dsp:sp modelId="{1A2CBF36-30BE-4CF9-82ED-DB8B0FE2E11A}">
      <dsp:nvSpPr>
        <dsp:cNvPr id="0" name=""/>
        <dsp:cNvSpPr/>
      </dsp:nvSpPr>
      <dsp:spPr>
        <a:xfrm>
          <a:off x="4606048" y="1865769"/>
          <a:ext cx="717847" cy="61852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3FAA7-0839-4A26-8CD8-9D74BA68A240}">
      <dsp:nvSpPr>
        <dsp:cNvPr id="0" name=""/>
        <dsp:cNvSpPr/>
      </dsp:nvSpPr>
      <dsp:spPr>
        <a:xfrm>
          <a:off x="4182066" y="829643"/>
          <a:ext cx="1559171" cy="134886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SUPERVISÃO TUTORIA</a:t>
          </a:r>
          <a:endParaRPr lang="pt-BR" sz="1000" kern="1200" dirty="0"/>
        </a:p>
      </dsp:txBody>
      <dsp:txXfrm>
        <a:off x="4182066" y="829643"/>
        <a:ext cx="1559171" cy="1348866"/>
      </dsp:txXfrm>
    </dsp:sp>
    <dsp:sp modelId="{A4E6B4DD-C82D-499B-B384-75162C00525A}">
      <dsp:nvSpPr>
        <dsp:cNvPr id="0" name=""/>
        <dsp:cNvSpPr/>
      </dsp:nvSpPr>
      <dsp:spPr>
        <a:xfrm>
          <a:off x="4024069" y="3171019"/>
          <a:ext cx="717847" cy="61852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6C190C-4630-45C1-A095-D885B4588732}">
      <dsp:nvSpPr>
        <dsp:cNvPr id="0" name=""/>
        <dsp:cNvSpPr/>
      </dsp:nvSpPr>
      <dsp:spPr>
        <a:xfrm>
          <a:off x="4182066" y="2460625"/>
          <a:ext cx="1559171" cy="134886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SUPERVISÃO  PAAD</a:t>
          </a:r>
          <a:endParaRPr lang="pt-BR" sz="1000" kern="1200" dirty="0"/>
        </a:p>
      </dsp:txBody>
      <dsp:txXfrm>
        <a:off x="4182066" y="2460625"/>
        <a:ext cx="1559171" cy="1348866"/>
      </dsp:txXfrm>
    </dsp:sp>
    <dsp:sp modelId="{CB1A4918-3C87-43C8-B31B-4DF8FA78A6F3}">
      <dsp:nvSpPr>
        <dsp:cNvPr id="0" name=""/>
        <dsp:cNvSpPr/>
      </dsp:nvSpPr>
      <dsp:spPr>
        <a:xfrm>
          <a:off x="2580408" y="3306509"/>
          <a:ext cx="717847" cy="61852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82777-8D89-4D7D-A8F8-B0F04064B4C4}">
      <dsp:nvSpPr>
        <dsp:cNvPr id="0" name=""/>
        <dsp:cNvSpPr/>
      </dsp:nvSpPr>
      <dsp:spPr>
        <a:xfrm>
          <a:off x="2752125" y="3291197"/>
          <a:ext cx="1559171" cy="134886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TUTORIA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 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 SUPORTE MOODLE</a:t>
          </a:r>
          <a:endParaRPr lang="pt-BR" sz="1000" kern="1200" dirty="0"/>
        </a:p>
      </dsp:txBody>
      <dsp:txXfrm>
        <a:off x="2752125" y="3291197"/>
        <a:ext cx="1559171" cy="1348866"/>
      </dsp:txXfrm>
    </dsp:sp>
    <dsp:sp modelId="{A583E968-0A88-4DE9-898F-34B88A7FBD6B}">
      <dsp:nvSpPr>
        <dsp:cNvPr id="0" name=""/>
        <dsp:cNvSpPr/>
      </dsp:nvSpPr>
      <dsp:spPr>
        <a:xfrm>
          <a:off x="1728905" y="2150669"/>
          <a:ext cx="717847" cy="61852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5B898-A179-434C-BF54-D49A0408CE02}">
      <dsp:nvSpPr>
        <dsp:cNvPr id="0" name=""/>
        <dsp:cNvSpPr/>
      </dsp:nvSpPr>
      <dsp:spPr>
        <a:xfrm>
          <a:off x="1315545" y="2461553"/>
          <a:ext cx="1559171" cy="134886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APOIO PEDAGÓGICO E ADMINISTRATIVO</a:t>
          </a:r>
          <a:endParaRPr lang="pt-BR" sz="1000" kern="1200" dirty="0"/>
        </a:p>
      </dsp:txBody>
      <dsp:txXfrm>
        <a:off x="1315545" y="2461553"/>
        <a:ext cx="1559171" cy="1348866"/>
      </dsp:txXfrm>
    </dsp:sp>
    <dsp:sp modelId="{90264C13-C9F4-4C3C-9E66-8636953033CE}">
      <dsp:nvSpPr>
        <dsp:cNvPr id="0" name=""/>
        <dsp:cNvSpPr/>
      </dsp:nvSpPr>
      <dsp:spPr>
        <a:xfrm>
          <a:off x="1315545" y="827787"/>
          <a:ext cx="1559171" cy="134886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CENTRAL DE RELACIONAMENTO</a:t>
          </a:r>
          <a:endParaRPr lang="pt-BR" sz="1000" kern="1200" dirty="0"/>
        </a:p>
      </dsp:txBody>
      <dsp:txXfrm>
        <a:off x="1315545" y="827787"/>
        <a:ext cx="1559171" cy="13488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600E0C-4488-4CC8-8000-117527200003}">
      <dsp:nvSpPr>
        <dsp:cNvPr id="0" name=""/>
        <dsp:cNvSpPr/>
      </dsp:nvSpPr>
      <dsp:spPr>
        <a:xfrm>
          <a:off x="4594413" y="2601299"/>
          <a:ext cx="4047253" cy="1592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Navegabilidade, ferramentas, interfaces, layout, atualização.</a:t>
          </a:r>
          <a:endParaRPr lang="pt-BR" sz="1800" kern="1200" dirty="0"/>
        </a:p>
      </dsp:txBody>
      <dsp:txXfrm>
        <a:off x="5808589" y="2999374"/>
        <a:ext cx="2833077" cy="1194223"/>
      </dsp:txXfrm>
    </dsp:sp>
    <dsp:sp modelId="{72A00091-9FF1-4993-9B58-4AB2529D0DD1}">
      <dsp:nvSpPr>
        <dsp:cNvPr id="0" name=""/>
        <dsp:cNvSpPr/>
      </dsp:nvSpPr>
      <dsp:spPr>
        <a:xfrm>
          <a:off x="216737" y="2685875"/>
          <a:ext cx="3688736" cy="144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Percepção dos alunos sobre conteúdo e forma de apresentação em diferentes mídias.</a:t>
          </a:r>
          <a:endParaRPr lang="pt-BR" sz="1800" kern="1200" dirty="0"/>
        </a:p>
      </dsp:txBody>
      <dsp:txXfrm>
        <a:off x="216737" y="3046777"/>
        <a:ext cx="2582115" cy="1082704"/>
      </dsp:txXfrm>
    </dsp:sp>
    <dsp:sp modelId="{8C080C4D-C696-4ED4-9915-45B12C390D2D}">
      <dsp:nvSpPr>
        <dsp:cNvPr id="0" name=""/>
        <dsp:cNvSpPr/>
      </dsp:nvSpPr>
      <dsp:spPr>
        <a:xfrm>
          <a:off x="4744035" y="14062"/>
          <a:ext cx="3734025" cy="15706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Participação nos  fóruns, atividades avaliativas, apoiar situações específicas.</a:t>
          </a:r>
          <a:endParaRPr lang="pt-BR" sz="1800" kern="1200" dirty="0"/>
        </a:p>
      </dsp:txBody>
      <dsp:txXfrm>
        <a:off x="5864243" y="14062"/>
        <a:ext cx="2613817" cy="1177967"/>
      </dsp:txXfrm>
    </dsp:sp>
    <dsp:sp modelId="{1D319C71-1330-414B-8C6F-7902E993B172}">
      <dsp:nvSpPr>
        <dsp:cNvPr id="0" name=""/>
        <dsp:cNvSpPr/>
      </dsp:nvSpPr>
      <dsp:spPr>
        <a:xfrm>
          <a:off x="216737" y="41255"/>
          <a:ext cx="3781085" cy="13657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Participação do aluno, realização de atividades, interação com tutores e colegas, frequência.</a:t>
          </a:r>
          <a:endParaRPr lang="pt-BR" sz="1800" kern="1200" dirty="0"/>
        </a:p>
      </dsp:txBody>
      <dsp:txXfrm>
        <a:off x="216737" y="41255"/>
        <a:ext cx="2646759" cy="1024337"/>
      </dsp:txXfrm>
    </dsp:sp>
    <dsp:sp modelId="{76EA3DD4-0580-4775-93D1-6B34145E697D}">
      <dsp:nvSpPr>
        <dsp:cNvPr id="0" name=""/>
        <dsp:cNvSpPr/>
      </dsp:nvSpPr>
      <dsp:spPr>
        <a:xfrm>
          <a:off x="2430077" y="245989"/>
          <a:ext cx="1848075" cy="184807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APOIO PEDAGÓ-GICO</a:t>
          </a:r>
          <a:endParaRPr lang="pt-BR" sz="1800" b="1" kern="1200" dirty="0"/>
        </a:p>
      </dsp:txBody>
      <dsp:txXfrm>
        <a:off x="2430077" y="245989"/>
        <a:ext cx="1848075" cy="1848075"/>
      </dsp:txXfrm>
    </dsp:sp>
    <dsp:sp modelId="{15D69B5C-6959-462C-80B9-201F9C7C4474}">
      <dsp:nvSpPr>
        <dsp:cNvPr id="0" name=""/>
        <dsp:cNvSpPr/>
      </dsp:nvSpPr>
      <dsp:spPr>
        <a:xfrm rot="5400000">
          <a:off x="4363514" y="245989"/>
          <a:ext cx="1848075" cy="184807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TUTORES</a:t>
          </a:r>
          <a:endParaRPr lang="pt-BR" sz="1800" b="1" kern="1200" dirty="0"/>
        </a:p>
      </dsp:txBody>
      <dsp:txXfrm rot="5400000">
        <a:off x="4363514" y="245989"/>
        <a:ext cx="1848075" cy="1848075"/>
      </dsp:txXfrm>
    </dsp:sp>
    <dsp:sp modelId="{B5C117C1-25FD-48DC-9DA8-354EC38F1FBD}">
      <dsp:nvSpPr>
        <dsp:cNvPr id="0" name=""/>
        <dsp:cNvSpPr/>
      </dsp:nvSpPr>
      <dsp:spPr>
        <a:xfrm rot="10800000">
          <a:off x="4320842" y="2195800"/>
          <a:ext cx="1848075" cy="184807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SUPORTE MOODLE</a:t>
          </a:r>
          <a:endParaRPr lang="pt-BR" sz="1800" b="1" kern="1200" dirty="0"/>
        </a:p>
      </dsp:txBody>
      <dsp:txXfrm rot="10800000">
        <a:off x="4320842" y="2195800"/>
        <a:ext cx="1848075" cy="1848075"/>
      </dsp:txXfrm>
    </dsp:sp>
    <dsp:sp modelId="{D286D4E0-CBA6-43CA-AAE8-1EA1D7FC3A8A}">
      <dsp:nvSpPr>
        <dsp:cNvPr id="0" name=""/>
        <dsp:cNvSpPr/>
      </dsp:nvSpPr>
      <dsp:spPr>
        <a:xfrm rot="16200000">
          <a:off x="2430077" y="2179426"/>
          <a:ext cx="1848075" cy="184807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AUTORES-MATERIAL DIDÁTICO</a:t>
          </a:r>
          <a:endParaRPr lang="pt-BR" sz="1800" b="1" kern="1200" dirty="0"/>
        </a:p>
      </dsp:txBody>
      <dsp:txXfrm rot="16200000">
        <a:off x="2430077" y="2179426"/>
        <a:ext cx="1848075" cy="1848075"/>
      </dsp:txXfrm>
    </dsp:sp>
    <dsp:sp modelId="{A39E7775-9783-49B4-8D38-D376F5801204}">
      <dsp:nvSpPr>
        <dsp:cNvPr id="0" name=""/>
        <dsp:cNvSpPr/>
      </dsp:nvSpPr>
      <dsp:spPr>
        <a:xfrm>
          <a:off x="4001795" y="1752618"/>
          <a:ext cx="638076" cy="5548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EE7F4-FE71-4D8B-804C-943A91972938}">
      <dsp:nvSpPr>
        <dsp:cNvPr id="0" name=""/>
        <dsp:cNvSpPr/>
      </dsp:nvSpPr>
      <dsp:spPr>
        <a:xfrm rot="10800000">
          <a:off x="4001795" y="1966022"/>
          <a:ext cx="638076" cy="5548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DD1FCB-8F05-4F13-883D-67B5F6F11A5F}">
      <dsp:nvSpPr>
        <dsp:cNvPr id="0" name=""/>
        <dsp:cNvSpPr/>
      </dsp:nvSpPr>
      <dsp:spPr>
        <a:xfrm>
          <a:off x="0" y="2052951"/>
          <a:ext cx="1062294" cy="63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0" kern="1200" dirty="0" smtClean="0"/>
            <a:t>AMBIENTAÇÃO</a:t>
          </a:r>
          <a:endParaRPr lang="pt-BR" sz="1100" b="0" kern="1200" dirty="0"/>
        </a:p>
      </dsp:txBody>
      <dsp:txXfrm>
        <a:off x="0" y="2052951"/>
        <a:ext cx="1062294" cy="637376"/>
      </dsp:txXfrm>
    </dsp:sp>
    <dsp:sp modelId="{F0F18099-FD14-43E8-ADD3-4A70391588AA}">
      <dsp:nvSpPr>
        <dsp:cNvPr id="0" name=""/>
        <dsp:cNvSpPr/>
      </dsp:nvSpPr>
      <dsp:spPr>
        <a:xfrm>
          <a:off x="1168524" y="2239915"/>
          <a:ext cx="225206" cy="263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1168524" y="2239915"/>
        <a:ext cx="225206" cy="263449"/>
      </dsp:txXfrm>
    </dsp:sp>
    <dsp:sp modelId="{D5671A58-D120-43AD-B4E9-9B8B5FA35DB7}">
      <dsp:nvSpPr>
        <dsp:cNvPr id="0" name=""/>
        <dsp:cNvSpPr/>
      </dsp:nvSpPr>
      <dsp:spPr>
        <a:xfrm>
          <a:off x="1487212" y="2052951"/>
          <a:ext cx="1062294" cy="63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1</a:t>
          </a:r>
          <a:endParaRPr lang="pt-BR" sz="1100" kern="1200" dirty="0"/>
        </a:p>
      </dsp:txBody>
      <dsp:txXfrm>
        <a:off x="1487212" y="2052951"/>
        <a:ext cx="1062294" cy="637376"/>
      </dsp:txXfrm>
    </dsp:sp>
    <dsp:sp modelId="{67D317EF-F199-4CF8-98E4-8BBAA9DDFD84}">
      <dsp:nvSpPr>
        <dsp:cNvPr id="0" name=""/>
        <dsp:cNvSpPr/>
      </dsp:nvSpPr>
      <dsp:spPr>
        <a:xfrm>
          <a:off x="2655736" y="2239915"/>
          <a:ext cx="225206" cy="263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2655736" y="2239915"/>
        <a:ext cx="225206" cy="263449"/>
      </dsp:txXfrm>
    </dsp:sp>
    <dsp:sp modelId="{64A58044-CB10-455E-8F59-6772AE0E81E8}">
      <dsp:nvSpPr>
        <dsp:cNvPr id="0" name=""/>
        <dsp:cNvSpPr/>
      </dsp:nvSpPr>
      <dsp:spPr>
        <a:xfrm>
          <a:off x="2974425" y="2052951"/>
          <a:ext cx="1062294" cy="63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UNIDADES 2 e 3</a:t>
          </a:r>
          <a:endParaRPr lang="pt-BR" sz="1100" kern="1200" dirty="0"/>
        </a:p>
      </dsp:txBody>
      <dsp:txXfrm>
        <a:off x="2974425" y="2052951"/>
        <a:ext cx="1062294" cy="637376"/>
      </dsp:txXfrm>
    </dsp:sp>
    <dsp:sp modelId="{CDAF16F7-8867-47B2-B57E-26AD7D825023}">
      <dsp:nvSpPr>
        <dsp:cNvPr id="0" name=""/>
        <dsp:cNvSpPr/>
      </dsp:nvSpPr>
      <dsp:spPr>
        <a:xfrm>
          <a:off x="4142949" y="2239915"/>
          <a:ext cx="225206" cy="263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4142949" y="2239915"/>
        <a:ext cx="225206" cy="263449"/>
      </dsp:txXfrm>
    </dsp:sp>
    <dsp:sp modelId="{A97A2F3A-2DB8-42CD-9108-7066C3B3E1DF}">
      <dsp:nvSpPr>
        <dsp:cNvPr id="0" name=""/>
        <dsp:cNvSpPr/>
      </dsp:nvSpPr>
      <dsp:spPr>
        <a:xfrm>
          <a:off x="4461637" y="2052951"/>
          <a:ext cx="1062294" cy="63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4</a:t>
          </a:r>
          <a:endParaRPr lang="pt-BR" sz="1100" kern="1200" dirty="0"/>
        </a:p>
      </dsp:txBody>
      <dsp:txXfrm>
        <a:off x="4461637" y="2052951"/>
        <a:ext cx="1062294" cy="637376"/>
      </dsp:txXfrm>
    </dsp:sp>
    <dsp:sp modelId="{C9D71ACE-F726-4153-857D-902D651BC229}">
      <dsp:nvSpPr>
        <dsp:cNvPr id="0" name=""/>
        <dsp:cNvSpPr/>
      </dsp:nvSpPr>
      <dsp:spPr>
        <a:xfrm>
          <a:off x="5630162" y="2239915"/>
          <a:ext cx="225206" cy="263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5630162" y="2239915"/>
        <a:ext cx="225206" cy="263449"/>
      </dsp:txXfrm>
    </dsp:sp>
    <dsp:sp modelId="{CBA99C11-F4F4-4B2F-8B8D-1D902F7B20C7}">
      <dsp:nvSpPr>
        <dsp:cNvPr id="0" name=""/>
        <dsp:cNvSpPr/>
      </dsp:nvSpPr>
      <dsp:spPr>
        <a:xfrm>
          <a:off x="5948850" y="2052951"/>
          <a:ext cx="1062294" cy="63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5</a:t>
          </a:r>
          <a:endParaRPr lang="pt-BR" sz="1100" kern="1200" dirty="0"/>
        </a:p>
      </dsp:txBody>
      <dsp:txXfrm>
        <a:off x="5948850" y="2052951"/>
        <a:ext cx="1062294" cy="637376"/>
      </dsp:txXfrm>
    </dsp:sp>
    <dsp:sp modelId="{43C1793B-3CCF-4926-8E9E-8C7214F1E528}">
      <dsp:nvSpPr>
        <dsp:cNvPr id="0" name=""/>
        <dsp:cNvSpPr/>
      </dsp:nvSpPr>
      <dsp:spPr>
        <a:xfrm>
          <a:off x="7117374" y="2239915"/>
          <a:ext cx="225206" cy="263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7117374" y="2239915"/>
        <a:ext cx="225206" cy="263449"/>
      </dsp:txXfrm>
    </dsp:sp>
    <dsp:sp modelId="{51CB7668-B553-4881-AD19-5EC47C2A3EFA}">
      <dsp:nvSpPr>
        <dsp:cNvPr id="0" name=""/>
        <dsp:cNvSpPr/>
      </dsp:nvSpPr>
      <dsp:spPr>
        <a:xfrm>
          <a:off x="7436063" y="2052951"/>
          <a:ext cx="1062294" cy="637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6</a:t>
          </a:r>
          <a:endParaRPr lang="pt-BR" sz="1100" kern="1200" dirty="0"/>
        </a:p>
      </dsp:txBody>
      <dsp:txXfrm>
        <a:off x="7436063" y="2052951"/>
        <a:ext cx="1062294" cy="6373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3A09E9-B578-4F23-B965-E59E7F221046}">
      <dsp:nvSpPr>
        <dsp:cNvPr id="0" name=""/>
        <dsp:cNvSpPr/>
      </dsp:nvSpPr>
      <dsp:spPr>
        <a:xfrm>
          <a:off x="0" y="72006"/>
          <a:ext cx="1673465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N1</a:t>
          </a:r>
          <a:endParaRPr lang="pt-BR" sz="1400" kern="1200" dirty="0"/>
        </a:p>
      </dsp:txBody>
      <dsp:txXfrm>
        <a:off x="0" y="72006"/>
        <a:ext cx="1673465" cy="403200"/>
      </dsp:txXfrm>
    </dsp:sp>
    <dsp:sp modelId="{B6E73A8D-375F-4258-B322-76890F4C11F8}">
      <dsp:nvSpPr>
        <dsp:cNvPr id="0" name=""/>
        <dsp:cNvSpPr/>
      </dsp:nvSpPr>
      <dsp:spPr>
        <a:xfrm>
          <a:off x="342758" y="453712"/>
          <a:ext cx="1673465" cy="151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Levantamento de dados da N1.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Apresentação dos resultados para equipe NEAD e tutores.</a:t>
          </a:r>
          <a:endParaRPr lang="pt-BR" sz="1400" kern="1200" dirty="0"/>
        </a:p>
      </dsp:txBody>
      <dsp:txXfrm>
        <a:off x="342758" y="453712"/>
        <a:ext cx="1673465" cy="1512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AA490A-3D3F-4476-8BFD-FA7646B0C270}">
      <dsp:nvSpPr>
        <dsp:cNvPr id="0" name=""/>
        <dsp:cNvSpPr/>
      </dsp:nvSpPr>
      <dsp:spPr>
        <a:xfrm>
          <a:off x="0" y="2098669"/>
          <a:ext cx="1029913" cy="61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7</a:t>
          </a:r>
          <a:endParaRPr lang="pt-BR" sz="1100" kern="1200" dirty="0"/>
        </a:p>
      </dsp:txBody>
      <dsp:txXfrm>
        <a:off x="0" y="2098669"/>
        <a:ext cx="1029913" cy="617948"/>
      </dsp:txXfrm>
    </dsp:sp>
    <dsp:sp modelId="{4604824C-3F71-4DA2-BB41-19270A41671C}">
      <dsp:nvSpPr>
        <dsp:cNvPr id="0" name=""/>
        <dsp:cNvSpPr/>
      </dsp:nvSpPr>
      <dsp:spPr>
        <a:xfrm>
          <a:off x="1132905" y="2279934"/>
          <a:ext cx="218341" cy="2554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1132905" y="2279934"/>
        <a:ext cx="218341" cy="255418"/>
      </dsp:txXfrm>
    </dsp:sp>
    <dsp:sp modelId="{53EEFED2-AC65-4EA4-B352-73A5FF6DA942}">
      <dsp:nvSpPr>
        <dsp:cNvPr id="0" name=""/>
        <dsp:cNvSpPr/>
      </dsp:nvSpPr>
      <dsp:spPr>
        <a:xfrm>
          <a:off x="1441879" y="2098669"/>
          <a:ext cx="1029913" cy="61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8</a:t>
          </a:r>
          <a:endParaRPr lang="pt-BR" sz="1100" kern="1200" dirty="0"/>
        </a:p>
      </dsp:txBody>
      <dsp:txXfrm>
        <a:off x="1441879" y="2098669"/>
        <a:ext cx="1029913" cy="617948"/>
      </dsp:txXfrm>
    </dsp:sp>
    <dsp:sp modelId="{921EAED9-6CDA-48FB-AD2B-F9883549E19D}">
      <dsp:nvSpPr>
        <dsp:cNvPr id="0" name=""/>
        <dsp:cNvSpPr/>
      </dsp:nvSpPr>
      <dsp:spPr>
        <a:xfrm>
          <a:off x="2574784" y="2279934"/>
          <a:ext cx="218341" cy="2554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2574784" y="2279934"/>
        <a:ext cx="218341" cy="255418"/>
      </dsp:txXfrm>
    </dsp:sp>
    <dsp:sp modelId="{CB63ACB0-C5B7-4E61-968C-96AEED2D3F7A}">
      <dsp:nvSpPr>
        <dsp:cNvPr id="0" name=""/>
        <dsp:cNvSpPr/>
      </dsp:nvSpPr>
      <dsp:spPr>
        <a:xfrm>
          <a:off x="2883758" y="2098669"/>
          <a:ext cx="1029913" cy="61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 9</a:t>
          </a:r>
          <a:endParaRPr lang="pt-BR" sz="1100" kern="1200" dirty="0"/>
        </a:p>
      </dsp:txBody>
      <dsp:txXfrm>
        <a:off x="2883758" y="2098669"/>
        <a:ext cx="1029913" cy="617948"/>
      </dsp:txXfrm>
    </dsp:sp>
    <dsp:sp modelId="{90F55414-6ACD-4A92-8E82-7A44FBB9F731}">
      <dsp:nvSpPr>
        <dsp:cNvPr id="0" name=""/>
        <dsp:cNvSpPr/>
      </dsp:nvSpPr>
      <dsp:spPr>
        <a:xfrm>
          <a:off x="4016663" y="2279934"/>
          <a:ext cx="218341" cy="2554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4016663" y="2279934"/>
        <a:ext cx="218341" cy="255418"/>
      </dsp:txXfrm>
    </dsp:sp>
    <dsp:sp modelId="{6FBCF918-87F4-4833-93D4-A905EAAB59DF}">
      <dsp:nvSpPr>
        <dsp:cNvPr id="0" name=""/>
        <dsp:cNvSpPr/>
      </dsp:nvSpPr>
      <dsp:spPr>
        <a:xfrm>
          <a:off x="4325637" y="2098669"/>
          <a:ext cx="1029913" cy="61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10</a:t>
          </a:r>
          <a:endParaRPr lang="pt-BR" sz="1100" kern="1200" dirty="0"/>
        </a:p>
      </dsp:txBody>
      <dsp:txXfrm>
        <a:off x="4325637" y="2098669"/>
        <a:ext cx="1029913" cy="617948"/>
      </dsp:txXfrm>
    </dsp:sp>
    <dsp:sp modelId="{AF04ECE3-0C7E-4DE6-A4F5-F2A68F7CB1E4}">
      <dsp:nvSpPr>
        <dsp:cNvPr id="0" name=""/>
        <dsp:cNvSpPr/>
      </dsp:nvSpPr>
      <dsp:spPr>
        <a:xfrm>
          <a:off x="5458542" y="2279934"/>
          <a:ext cx="218341" cy="2554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5458542" y="2279934"/>
        <a:ext cx="218341" cy="255418"/>
      </dsp:txXfrm>
    </dsp:sp>
    <dsp:sp modelId="{E9970B66-F371-493E-B5B3-6301F43FCCD3}">
      <dsp:nvSpPr>
        <dsp:cNvPr id="0" name=""/>
        <dsp:cNvSpPr/>
      </dsp:nvSpPr>
      <dsp:spPr>
        <a:xfrm>
          <a:off x="5767517" y="2098669"/>
          <a:ext cx="1029913" cy="61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11</a:t>
          </a:r>
          <a:endParaRPr lang="pt-BR" sz="1100" kern="1200" dirty="0"/>
        </a:p>
      </dsp:txBody>
      <dsp:txXfrm>
        <a:off x="5767517" y="2098669"/>
        <a:ext cx="1029913" cy="617948"/>
      </dsp:txXfrm>
    </dsp:sp>
    <dsp:sp modelId="{ED2F2B58-B507-4542-AFA6-2865F64C5ED6}">
      <dsp:nvSpPr>
        <dsp:cNvPr id="0" name=""/>
        <dsp:cNvSpPr/>
      </dsp:nvSpPr>
      <dsp:spPr>
        <a:xfrm>
          <a:off x="6900422" y="2279934"/>
          <a:ext cx="218341" cy="2554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6900422" y="2279934"/>
        <a:ext cx="218341" cy="255418"/>
      </dsp:txXfrm>
    </dsp:sp>
    <dsp:sp modelId="{6E61DF07-FD58-4E45-BF3C-2C943A57C17A}">
      <dsp:nvSpPr>
        <dsp:cNvPr id="0" name=""/>
        <dsp:cNvSpPr/>
      </dsp:nvSpPr>
      <dsp:spPr>
        <a:xfrm>
          <a:off x="7209396" y="2098669"/>
          <a:ext cx="1029913" cy="617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UNIDADE 12</a:t>
          </a:r>
          <a:endParaRPr lang="pt-BR" sz="1100" kern="1200" dirty="0"/>
        </a:p>
      </dsp:txBody>
      <dsp:txXfrm>
        <a:off x="7209396" y="2098669"/>
        <a:ext cx="1029913" cy="61794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3A09E9-B578-4F23-B965-E59E7F221046}">
      <dsp:nvSpPr>
        <dsp:cNvPr id="0" name=""/>
        <dsp:cNvSpPr/>
      </dsp:nvSpPr>
      <dsp:spPr>
        <a:xfrm>
          <a:off x="2106" y="112985"/>
          <a:ext cx="1590119" cy="75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N2</a:t>
          </a:r>
          <a:endParaRPr lang="pt-BR" sz="1400" kern="1200" dirty="0"/>
        </a:p>
      </dsp:txBody>
      <dsp:txXfrm>
        <a:off x="2106" y="112985"/>
        <a:ext cx="1590119" cy="505223"/>
      </dsp:txXfrm>
    </dsp:sp>
    <dsp:sp modelId="{B6E73A8D-375F-4258-B322-76890F4C11F8}">
      <dsp:nvSpPr>
        <dsp:cNvPr id="0" name=""/>
        <dsp:cNvSpPr/>
      </dsp:nvSpPr>
      <dsp:spPr>
        <a:xfrm>
          <a:off x="327794" y="618208"/>
          <a:ext cx="1590119" cy="2193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Levantamento de dados da N2.</a:t>
          </a:r>
          <a:endParaRPr lang="pt-BR" sz="1300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Apresentação dos resultados para equipe NEAD e tutores.</a:t>
          </a:r>
          <a:endParaRPr lang="pt-BR" sz="1300" kern="1200" dirty="0"/>
        </a:p>
      </dsp:txBody>
      <dsp:txXfrm>
        <a:off x="327794" y="618208"/>
        <a:ext cx="1590119" cy="2193750"/>
      </dsp:txXfrm>
    </dsp:sp>
    <dsp:sp modelId="{D6C81447-1C76-4D8F-B2B5-43E69B3B3EB6}">
      <dsp:nvSpPr>
        <dsp:cNvPr id="0" name=""/>
        <dsp:cNvSpPr/>
      </dsp:nvSpPr>
      <dsp:spPr>
        <a:xfrm>
          <a:off x="1833282" y="167650"/>
          <a:ext cx="511039" cy="395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1833282" y="167650"/>
        <a:ext cx="511039" cy="395893"/>
      </dsp:txXfrm>
    </dsp:sp>
    <dsp:sp modelId="{2E7B990A-DAD7-451C-9E58-BA6B9EF7A5A7}">
      <dsp:nvSpPr>
        <dsp:cNvPr id="0" name=""/>
        <dsp:cNvSpPr/>
      </dsp:nvSpPr>
      <dsp:spPr>
        <a:xfrm>
          <a:off x="2556451" y="112985"/>
          <a:ext cx="1590119" cy="75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SEMANA APÓS AVALIAÇÃO</a:t>
          </a:r>
          <a:endParaRPr lang="pt-BR" sz="1300" kern="1200" dirty="0"/>
        </a:p>
      </dsp:txBody>
      <dsp:txXfrm>
        <a:off x="2556451" y="112985"/>
        <a:ext cx="1590119" cy="505223"/>
      </dsp:txXfrm>
    </dsp:sp>
    <dsp:sp modelId="{6271F3FD-8E7F-4EB1-97A5-C07A4DAB863F}">
      <dsp:nvSpPr>
        <dsp:cNvPr id="0" name=""/>
        <dsp:cNvSpPr/>
      </dsp:nvSpPr>
      <dsp:spPr>
        <a:xfrm>
          <a:off x="2854065" y="618208"/>
          <a:ext cx="1646266" cy="2193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 Levantamento dos alunos que não participaram da N1 ou N2.</a:t>
          </a:r>
          <a:endParaRPr lang="pt-BR" sz="1300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Levantamento dos motivos de ausência.</a:t>
          </a:r>
          <a:endParaRPr lang="pt-BR" sz="1300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Ação da Central de Relacionamento.</a:t>
          </a:r>
          <a:endParaRPr lang="pt-BR" sz="1300" kern="1200" dirty="0"/>
        </a:p>
      </dsp:txBody>
      <dsp:txXfrm>
        <a:off x="2854065" y="618208"/>
        <a:ext cx="1646266" cy="2193750"/>
      </dsp:txXfrm>
    </dsp:sp>
    <dsp:sp modelId="{FA111B77-FA26-4234-9E2E-D2DC0026E9C9}">
      <dsp:nvSpPr>
        <dsp:cNvPr id="0" name=""/>
        <dsp:cNvSpPr/>
      </dsp:nvSpPr>
      <dsp:spPr>
        <a:xfrm>
          <a:off x="4394646" y="167650"/>
          <a:ext cx="525918" cy="395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kern="1200"/>
        </a:p>
      </dsp:txBody>
      <dsp:txXfrm>
        <a:off x="4394646" y="167650"/>
        <a:ext cx="525918" cy="395893"/>
      </dsp:txXfrm>
    </dsp:sp>
    <dsp:sp modelId="{3F0E4739-2218-47BD-A27B-FACB3C9A9A26}">
      <dsp:nvSpPr>
        <dsp:cNvPr id="0" name=""/>
        <dsp:cNvSpPr/>
      </dsp:nvSpPr>
      <dsp:spPr>
        <a:xfrm>
          <a:off x="5138870" y="112985"/>
          <a:ext cx="1590119" cy="75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N3</a:t>
          </a:r>
          <a:endParaRPr lang="pt-BR" sz="1400" kern="1200" dirty="0"/>
        </a:p>
      </dsp:txBody>
      <dsp:txXfrm>
        <a:off x="5138870" y="112985"/>
        <a:ext cx="1590119" cy="505223"/>
      </dsp:txXfrm>
    </dsp:sp>
    <dsp:sp modelId="{F8FA8134-9204-4B13-8E98-465417B74608}">
      <dsp:nvSpPr>
        <dsp:cNvPr id="0" name=""/>
        <dsp:cNvSpPr/>
      </dsp:nvSpPr>
      <dsp:spPr>
        <a:xfrm>
          <a:off x="5464557" y="618208"/>
          <a:ext cx="1590119" cy="2193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Levantamento de dados da N3.</a:t>
          </a:r>
          <a:endParaRPr lang="pt-BR" sz="1300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Apresentação dos resultados para equipe NEAD e tutores.</a:t>
          </a:r>
          <a:endParaRPr lang="pt-BR" sz="1300" kern="1200" dirty="0"/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/>
            <a:t>Finalização do semestre. </a:t>
          </a:r>
          <a:endParaRPr lang="pt-BR" sz="1300" kern="1200" dirty="0"/>
        </a:p>
      </dsp:txBody>
      <dsp:txXfrm>
        <a:off x="5464557" y="618208"/>
        <a:ext cx="1590119" cy="2193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Hexagonal"/>
  <dgm:desc val="Use para mostrar um processo sequencial que se relaciona com uma ideia ou tema central. Limitado a seis formas de Nível 2. Funciona melhor com pequenas quantidades de texto. O texto não utilizado não aparece, mas permanecerá disponível se você alternar os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A3826-9B4C-4CFB-B914-8A770D166D01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2AF3-39D5-47C8-82AD-99BB0B8AE2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9141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33864-32CC-4B16-A7FB-3C8646B94BBB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7A37C-8337-480A-967D-40B59271B1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765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7A37C-8337-480A-967D-40B59271B114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475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pPr/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e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0" y="16288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 smtClean="0"/>
          </a:p>
          <a:p>
            <a:pPr algn="ctr"/>
            <a:r>
              <a:rPr lang="pt-BR" sz="2400" b="1" dirty="0" smtClean="0"/>
              <a:t>PROGRAMA </a:t>
            </a:r>
            <a:r>
              <a:rPr lang="pt-BR" sz="2400" b="1" dirty="0"/>
              <a:t>DE APOIO AO ALUNO </a:t>
            </a:r>
            <a:r>
              <a:rPr lang="pt-BR" sz="2400" b="1" dirty="0" smtClean="0"/>
              <a:t>EAD:</a:t>
            </a:r>
          </a:p>
          <a:p>
            <a:pPr algn="ctr"/>
            <a:r>
              <a:rPr lang="pt-BR" sz="2000" b="1" dirty="0" smtClean="0"/>
              <a:t>QUALIFICAÇÃO </a:t>
            </a:r>
            <a:r>
              <a:rPr lang="pt-BR" sz="2000" b="1" dirty="0"/>
              <a:t>DO PROCESSO DE ACOMPANHAMENTO </a:t>
            </a:r>
            <a:endParaRPr lang="pt-BR" sz="2000" b="1" dirty="0" smtClean="0"/>
          </a:p>
          <a:p>
            <a:pPr algn="ctr"/>
            <a:r>
              <a:rPr lang="pt-BR" sz="2000" b="1" dirty="0" smtClean="0"/>
              <a:t>DO </a:t>
            </a:r>
            <a:r>
              <a:rPr lang="pt-BR" sz="2000" b="1" dirty="0"/>
              <a:t>ENSINO-APRENDIZAGEM </a:t>
            </a:r>
            <a:endParaRPr lang="pt-BR" sz="2000" dirty="0"/>
          </a:p>
          <a:p>
            <a:pPr algn="ctr"/>
            <a:r>
              <a:rPr lang="pt-BR" sz="2000" b="1" dirty="0"/>
              <a:t>NO ENSINO SUPERIOR</a:t>
            </a:r>
            <a:endParaRPr lang="pt-BR" sz="2000" dirty="0"/>
          </a:p>
          <a:p>
            <a:pPr algn="ctr"/>
            <a:r>
              <a:rPr lang="pt-BR" b="1" dirty="0"/>
              <a:t> </a:t>
            </a:r>
            <a:endParaRPr lang="pt-BR" dirty="0"/>
          </a:p>
          <a:p>
            <a:pPr algn="ctr"/>
            <a:r>
              <a:rPr lang="pt-BR" b="1" dirty="0"/>
              <a:t>Curitiba – PR – Agosto – 2014</a:t>
            </a:r>
            <a:endParaRPr lang="pt-BR" dirty="0"/>
          </a:p>
          <a:p>
            <a:pPr algn="ctr"/>
            <a:r>
              <a:rPr lang="pt-BR" b="1" dirty="0"/>
              <a:t> </a:t>
            </a:r>
            <a:endParaRPr lang="pt-BR" dirty="0"/>
          </a:p>
          <a:p>
            <a:pPr algn="ctr"/>
            <a:r>
              <a:rPr lang="pt-BR" dirty="0"/>
              <a:t>Lucilene </a:t>
            </a:r>
            <a:r>
              <a:rPr lang="pt-BR" dirty="0" smtClean="0"/>
              <a:t>Rodrigues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Katia </a:t>
            </a:r>
            <a:r>
              <a:rPr lang="pt-BR" dirty="0" smtClean="0"/>
              <a:t>Paulino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Patrícia </a:t>
            </a:r>
            <a:r>
              <a:rPr lang="pt-BR" dirty="0" smtClean="0"/>
              <a:t>Tristão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pic>
        <p:nvPicPr>
          <p:cNvPr id="9" name="Imagem 8" descr="Descrição: logo_fae_transica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20" t="19746" r="9453" b="34853"/>
          <a:stretch>
            <a:fillRect/>
          </a:stretch>
        </p:blipFill>
        <p:spPr bwMode="auto">
          <a:xfrm>
            <a:off x="3803340" y="5589239"/>
            <a:ext cx="1537320" cy="562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621364"/>
            <a:ext cx="8498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PAAD</a:t>
            </a:r>
          </a:p>
          <a:p>
            <a:pPr algn="ctr"/>
            <a:r>
              <a:rPr lang="pt-BR" b="1" dirty="0" smtClean="0"/>
              <a:t>Programa de Apoio ao Aluno a Distância</a:t>
            </a:r>
            <a:endParaRPr lang="pt-BR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46029902"/>
              </p:ext>
            </p:extLst>
          </p:nvPr>
        </p:nvGraphicFramePr>
        <p:xfrm>
          <a:off x="323528" y="908720"/>
          <a:ext cx="8498358" cy="474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xmlns="" val="2863457828"/>
              </p:ext>
            </p:extLst>
          </p:nvPr>
        </p:nvGraphicFramePr>
        <p:xfrm>
          <a:off x="3779912" y="4221088"/>
          <a:ext cx="201622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7920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621364"/>
            <a:ext cx="8498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PAAD</a:t>
            </a:r>
          </a:p>
          <a:p>
            <a:pPr algn="ctr"/>
            <a:r>
              <a:rPr lang="pt-BR" b="1" dirty="0" smtClean="0"/>
              <a:t>Programa de Apoio ao Aluno a Distância</a:t>
            </a:r>
            <a:endParaRPr lang="pt-BR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3925838635"/>
              </p:ext>
            </p:extLst>
          </p:nvPr>
        </p:nvGraphicFramePr>
        <p:xfrm>
          <a:off x="582576" y="836712"/>
          <a:ext cx="8239310" cy="481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xmlns="" val="1847086259"/>
              </p:ext>
            </p:extLst>
          </p:nvPr>
        </p:nvGraphicFramePr>
        <p:xfrm>
          <a:off x="971600" y="3933056"/>
          <a:ext cx="7056784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6927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022663646"/>
              </p:ext>
            </p:extLst>
          </p:nvPr>
        </p:nvGraphicFramePr>
        <p:xfrm>
          <a:off x="395536" y="1384112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24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nossoponto.com.br/2011/arquivos/are152/Tiro%20ao%20Alvo%20Marketing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 xmlns="">
                  <a14:imgLayer r:embed="rId3"/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33984">
            <a:off x="6491364" y="2956031"/>
            <a:ext cx="2351443" cy="3482686"/>
          </a:xfrm>
          <a:prstGeom prst="rect">
            <a:avLst/>
          </a:prstGeom>
          <a:blipFill dpi="0" rotWithShape="1">
            <a:blip r:embed="rId4" cstate="print">
              <a:alphaModFix amt="69000"/>
              <a:lum bright="70000" contrast="-70000"/>
            </a:blip>
            <a:srcRect/>
            <a:tile tx="0" ty="0" sx="100000" sy="100000" flip="none" algn="tl"/>
          </a:blipFill>
          <a:extLst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51156" y="2276872"/>
            <a:ext cx="88416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Todas as comunicações com os  alunos pela equipe de apoio NEAD está sendo formalizada por meio de CRM.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Utilização de formas diferenciadas de comunicação evidenciam a diminuição de manifestações dos alunos sobre o desconhecimento de processos.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Tutores sentem maior apoio por parte da equipe NEAD que subsidia com dados sobre perfil da turma e de desempenho para intervenções mais adequadas.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Constante utilização dos resultados de avaliação na alimentação das mudanças.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 material didático é redimensionado a partir de dados extraídos das observações.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958" y="1484784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EXPECTATIVAS E </a:t>
            </a:r>
            <a:r>
              <a:rPr lang="pt-BR" sz="2000" b="1" dirty="0" smtClean="0"/>
              <a:t>RESULTADOS</a:t>
            </a:r>
            <a:endParaRPr lang="pt-BR" sz="2000" dirty="0"/>
          </a:p>
          <a:p>
            <a:pPr algn="ct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7067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9" name="Imagem 8" descr="Descrição: logo_fae_transica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20" t="19746" r="9453" b="34853"/>
          <a:stretch>
            <a:fillRect/>
          </a:stretch>
        </p:blipFill>
        <p:spPr bwMode="auto">
          <a:xfrm>
            <a:off x="3803340" y="1811901"/>
            <a:ext cx="1537320" cy="5626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79512" y="3573016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FAE CENTRO UNIVERSITÁRIO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NÚCLEO DE EDUCAÇÃO A DISTÂNCIA</a:t>
            </a:r>
          </a:p>
          <a:p>
            <a:pPr algn="ctr"/>
            <a:endParaRPr lang="pt-BR" dirty="0"/>
          </a:p>
          <a:p>
            <a:pPr algn="ctr"/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www.fae.edu</a:t>
            </a:r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Contato: (41) 21055201 ou (41) 21055259</a:t>
            </a:r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638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15616" y="2143884"/>
            <a:ext cx="7200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/>
          </a:p>
          <a:p>
            <a:r>
              <a:rPr lang="pt-BR" sz="2000" b="1" dirty="0" smtClean="0"/>
              <a:t>Missão</a:t>
            </a:r>
            <a:endParaRPr lang="pt-BR" sz="2000" dirty="0" smtClean="0"/>
          </a:p>
          <a:p>
            <a:r>
              <a:rPr lang="pt-BR" sz="2000" dirty="0" smtClean="0"/>
              <a:t>A FAE é uma Instituição Franciscana, que tem por Missão: Educar para a promoção de uma sociedade justa, sustentável e feliz.</a:t>
            </a:r>
            <a:br>
              <a:rPr lang="pt-BR" sz="2000" dirty="0" smtClean="0"/>
            </a:br>
            <a:endParaRPr lang="pt-BR" sz="2000" dirty="0" smtClean="0"/>
          </a:p>
          <a:p>
            <a:r>
              <a:rPr lang="pt-BR" sz="2000" b="1" dirty="0" smtClean="0"/>
              <a:t>Visão</a:t>
            </a:r>
          </a:p>
          <a:p>
            <a:r>
              <a:rPr lang="pt-BR" sz="2000" dirty="0" smtClean="0"/>
              <a:t>Ser referência em Educação Superior pela formação ampla, inovadora e humanista.</a:t>
            </a:r>
            <a:br>
              <a:rPr lang="pt-BR" sz="2000" dirty="0" smtClean="0"/>
            </a:br>
            <a:endParaRPr lang="pt-BR" sz="2000" dirty="0" smtClean="0"/>
          </a:p>
          <a:p>
            <a:r>
              <a:rPr lang="pt-BR" sz="2000" b="1" dirty="0" smtClean="0"/>
              <a:t>Valores</a:t>
            </a:r>
          </a:p>
          <a:p>
            <a:r>
              <a:rPr lang="pt-BR" sz="2000" dirty="0" smtClean="0"/>
              <a:t>I. Humanismo Franciscano;</a:t>
            </a:r>
            <a:br>
              <a:rPr lang="pt-BR" sz="2000" dirty="0" smtClean="0"/>
            </a:br>
            <a:r>
              <a:rPr lang="pt-BR" sz="2000" dirty="0" smtClean="0"/>
              <a:t>II. Ensino Amplo de Excelência;</a:t>
            </a:r>
            <a:br>
              <a:rPr lang="pt-BR" sz="2000" dirty="0" smtClean="0"/>
            </a:br>
            <a:r>
              <a:rPr lang="pt-BR" sz="2000" dirty="0" smtClean="0"/>
              <a:t>III. Empreendedorismo Inovador Sustentável.</a:t>
            </a:r>
          </a:p>
        </p:txBody>
      </p:sp>
      <p:pic>
        <p:nvPicPr>
          <p:cNvPr id="6" name="Imagem 5" descr="Descrição: logo_fae_transica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20" t="19746" r="9453" b="34853"/>
          <a:stretch>
            <a:fillRect/>
          </a:stretch>
        </p:blipFill>
        <p:spPr bwMode="auto">
          <a:xfrm>
            <a:off x="4048448" y="1760677"/>
            <a:ext cx="1047104" cy="383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974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9" name="Imagem 8" descr="Descrição: logo_fae_transica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20" t="19746" r="9453" b="34853"/>
          <a:stretch>
            <a:fillRect/>
          </a:stretch>
        </p:blipFill>
        <p:spPr bwMode="auto">
          <a:xfrm>
            <a:off x="7956376" y="6272700"/>
            <a:ext cx="1047104" cy="3832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043608" y="2492896"/>
            <a:ext cx="705678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Inicia com projetos Institucionais de formação continuada na modalidade a distância em 2002 - formação docente;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Utiliza ambientes virtuais de aprendizagem como apoio à oferta presencial desde </a:t>
            </a:r>
            <a:r>
              <a:rPr lang="pt-BR" sz="2000" dirty="0" smtClean="0"/>
              <a:t>2002;</a:t>
            </a: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Credenciada para oferta de Pós-Graduação em 2008  </a:t>
            </a:r>
            <a:r>
              <a:rPr lang="pt-BR" dirty="0" smtClean="0"/>
              <a:t>(</a:t>
            </a:r>
            <a:r>
              <a:rPr lang="pt-BR" b="1" dirty="0" smtClean="0"/>
              <a:t>Portaria </a:t>
            </a:r>
            <a:r>
              <a:rPr lang="pt-BR" b="1" dirty="0"/>
              <a:t>Ministerial </a:t>
            </a:r>
            <a:r>
              <a:rPr lang="pt-BR" b="1" dirty="0" smtClean="0"/>
              <a:t>123/2008</a:t>
            </a:r>
            <a:r>
              <a:rPr lang="pt-BR" dirty="0" smtClean="0"/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Inicia a oferta de disciplinas em EAD para Cursos de Graduação presenciais em 2010.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18114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OFERTA EM EAD PELA FAE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7150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99592" y="1628800"/>
            <a:ext cx="73448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Programa de Educação a Distância - PED</a:t>
            </a:r>
          </a:p>
          <a:p>
            <a:pPr algn="ctr"/>
            <a:endParaRPr lang="pt-BR" sz="2000" b="1" dirty="0" smtClean="0"/>
          </a:p>
          <a:p>
            <a:pPr algn="ctr"/>
            <a:endParaRPr lang="pt-BR" sz="2000" b="1" dirty="0" smtClean="0"/>
          </a:p>
          <a:p>
            <a:r>
              <a:rPr lang="pt-BR" sz="2000" dirty="0" smtClean="0"/>
              <a:t>O PED oferece disciplinas na modalidade a distância para todos os cursos de Graduação presenciais da FAE.</a:t>
            </a:r>
          </a:p>
          <a:p>
            <a:r>
              <a:rPr lang="pt-BR" sz="2000" dirty="0" smtClean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Recuperação </a:t>
            </a:r>
            <a:r>
              <a:rPr lang="pt-BR" sz="2000" dirty="0"/>
              <a:t>de disciplinas </a:t>
            </a:r>
            <a:r>
              <a:rPr lang="pt-BR" sz="2000" dirty="0" smtClean="0"/>
              <a:t>.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Antecipação de disciplinas - </a:t>
            </a:r>
            <a:r>
              <a:rPr lang="pt-BR" sz="2000" dirty="0" smtClean="0"/>
              <a:t>20%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Enriquecimento curricular </a:t>
            </a:r>
          </a:p>
          <a:p>
            <a:endParaRPr lang="pt-BR" sz="2000" dirty="0" smtClean="0"/>
          </a:p>
        </p:txBody>
      </p:sp>
      <p:pic>
        <p:nvPicPr>
          <p:cNvPr id="5" name="Imagem 4" descr="Descrição: logo_fae_transica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20" t="19746" r="9453" b="34853"/>
          <a:stretch>
            <a:fillRect/>
          </a:stretch>
        </p:blipFill>
        <p:spPr bwMode="auto">
          <a:xfrm>
            <a:off x="7956376" y="6272700"/>
            <a:ext cx="1047104" cy="383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869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628800"/>
            <a:ext cx="8498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  </a:t>
            </a:r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387570650"/>
              </p:ext>
            </p:extLst>
          </p:nvPr>
        </p:nvGraphicFramePr>
        <p:xfrm>
          <a:off x="503548" y="2068060"/>
          <a:ext cx="8460940" cy="345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376663"/>
              </p:ext>
            </p:extLst>
          </p:nvPr>
        </p:nvGraphicFramePr>
        <p:xfrm>
          <a:off x="161764" y="5229200"/>
          <a:ext cx="8820472" cy="1029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883"/>
                <a:gridCol w="781431"/>
                <a:gridCol w="715698"/>
                <a:gridCol w="792088"/>
                <a:gridCol w="720080"/>
                <a:gridCol w="792088"/>
                <a:gridCol w="720080"/>
                <a:gridCol w="1080120"/>
                <a:gridCol w="1224136"/>
                <a:gridCol w="1097868"/>
              </a:tblGrid>
              <a:tr h="514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2010   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2011/1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2011/2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2012/1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2012/2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2013/1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2013/2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2013/2-USF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2014/1_FAE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2014/1_USF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514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609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686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513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675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651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1161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1034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1207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1234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1734574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Progressão do PED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317921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06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veradullius\Pictures\Rede_EAD_banco_ imag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8472"/>
            <a:ext cx="4563386" cy="323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3568" y="2636912"/>
            <a:ext cx="4464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Dificuldades em administrar o tempo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Baixa autonomia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Dependência dos tutores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Dificuldade de usar o AVA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Dificuldade na comunicação e interação dentro do AVA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Dependência do formato presencial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212008" y="1844824"/>
            <a:ext cx="693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ASPECTOS LEVANTADOS NA AMBIENTAÇÃO DOS ALUNOS PED</a:t>
            </a:r>
            <a:endParaRPr lang="pt-BR" b="1" dirty="0"/>
          </a:p>
        </p:txBody>
      </p:sp>
      <p:pic>
        <p:nvPicPr>
          <p:cNvPr id="22" name="Imagem 21" descr="Descrição: logo_fae_transica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20" t="19746" r="9453" b="34853"/>
          <a:stretch>
            <a:fillRect/>
          </a:stretch>
        </p:blipFill>
        <p:spPr bwMode="auto">
          <a:xfrm>
            <a:off x="7956376" y="6272700"/>
            <a:ext cx="1047104" cy="383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801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8" y="65951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700808"/>
            <a:ext cx="8498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Programa de Apoio ao Aluno da Modalidade a Distância - PAAD</a:t>
            </a:r>
            <a:endParaRPr lang="pt-BR" sz="2000" dirty="0"/>
          </a:p>
        </p:txBody>
      </p:sp>
      <p:sp>
        <p:nvSpPr>
          <p:cNvPr id="2" name="Retângulo 1"/>
          <p:cNvSpPr/>
          <p:nvPr/>
        </p:nvSpPr>
        <p:spPr>
          <a:xfrm>
            <a:off x="1187624" y="2564904"/>
            <a:ext cx="6696744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/>
              <a:t>Objetivos: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dirty="0" smtClean="0"/>
              <a:t>Identificar </a:t>
            </a:r>
            <a:r>
              <a:rPr lang="pt-BR" sz="2000" dirty="0"/>
              <a:t>práticas de aprendizagens significativas.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dirty="0"/>
              <a:t>Avaliar o rendimento acadêmico.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dirty="0"/>
              <a:t>Analisar a adaptação do aluno a modalidade EAD.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dirty="0"/>
              <a:t>Oferecer ferramentas aos tutores e equipe de apoio.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dirty="0"/>
              <a:t>Explorar dados extraídos dos relatórios de acompanhamento.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dirty="0"/>
              <a:t>Evitar evasão dos alunos.</a:t>
            </a:r>
          </a:p>
        </p:txBody>
      </p:sp>
      <p:pic>
        <p:nvPicPr>
          <p:cNvPr id="8" name="Imagem 7" descr="Descrição: logo_fae_transica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20" t="19746" r="9453" b="34853"/>
          <a:stretch>
            <a:fillRect/>
          </a:stretch>
        </p:blipFill>
        <p:spPr bwMode="auto">
          <a:xfrm>
            <a:off x="7956376" y="6272700"/>
            <a:ext cx="1047104" cy="383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542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385993"/>
            <a:ext cx="849835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EQUIPE MULTIDISCIPLINAR  ENVOLVIDA COM O PAAD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	</a:t>
            </a:r>
            <a:r>
              <a:rPr lang="pt-BR" dirty="0"/>
              <a:t>	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3319976801"/>
              </p:ext>
            </p:extLst>
          </p:nvPr>
        </p:nvGraphicFramePr>
        <p:xfrm>
          <a:off x="899592" y="1988840"/>
          <a:ext cx="7056784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015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2821" y="1484784"/>
            <a:ext cx="849835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AÇÕES DE ACOMPANHAMENTO DO  PAAD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	</a:t>
            </a:r>
            <a:r>
              <a:rPr lang="pt-BR" dirty="0"/>
              <a:t>	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3451191662"/>
              </p:ext>
            </p:extLst>
          </p:nvPr>
        </p:nvGraphicFramePr>
        <p:xfrm>
          <a:off x="322821" y="2251853"/>
          <a:ext cx="8641667" cy="427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660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588</Words>
  <Application>Microsoft Office PowerPoint</Application>
  <PresentationFormat>Apresentação na tela (4:3)</PresentationFormat>
  <Paragraphs>153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Ricardo</cp:lastModifiedBy>
  <cp:revision>85</cp:revision>
  <cp:lastPrinted>2014-10-09T00:46:39Z</cp:lastPrinted>
  <dcterms:created xsi:type="dcterms:W3CDTF">2014-07-31T15:12:21Z</dcterms:created>
  <dcterms:modified xsi:type="dcterms:W3CDTF">2014-10-09T11:35:53Z</dcterms:modified>
</cp:coreProperties>
</file>