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8" r:id="rId6"/>
    <p:sldId id="259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5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89"/>
    <a:srgbClr val="EF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3608FF-8380-4CFD-A783-200E552E66B1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1646BBA0-EB25-4311-ABAC-71607723C3B8}">
      <dgm:prSet phldrT="[Texto]"/>
      <dgm:spPr/>
      <dgm:t>
        <a:bodyPr/>
        <a:lstStyle/>
        <a:p>
          <a:r>
            <a:rPr lang="pt-BR" dirty="0" smtClean="0"/>
            <a:t>MUNDO</a:t>
          </a:r>
          <a:endParaRPr lang="pt-BR" dirty="0"/>
        </a:p>
      </dgm:t>
    </dgm:pt>
    <dgm:pt modelId="{7F1B3C0D-6485-4EDD-B024-454A115D2C34}" type="parTrans" cxnId="{C2DF4600-8D9A-4B71-A5C9-0110A4560C39}">
      <dgm:prSet/>
      <dgm:spPr/>
      <dgm:t>
        <a:bodyPr/>
        <a:lstStyle/>
        <a:p>
          <a:endParaRPr lang="pt-BR"/>
        </a:p>
      </dgm:t>
    </dgm:pt>
    <dgm:pt modelId="{1283AA4B-B2B1-49E6-A631-9B89CDC3250A}" type="sibTrans" cxnId="{C2DF4600-8D9A-4B71-A5C9-0110A4560C39}">
      <dgm:prSet/>
      <dgm:spPr/>
      <dgm:t>
        <a:bodyPr/>
        <a:lstStyle/>
        <a:p>
          <a:endParaRPr lang="pt-BR"/>
        </a:p>
      </dgm:t>
    </dgm:pt>
    <dgm:pt modelId="{24E22037-A649-4040-A31C-D6D3AFC67925}">
      <dgm:prSet phldrT="[Texto]"/>
      <dgm:spPr/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F8D33DE6-E049-4765-AE34-FE9472FB784D}" type="parTrans" cxnId="{513C424E-9DE1-45BD-8548-0D312ECA14C8}">
      <dgm:prSet/>
      <dgm:spPr/>
      <dgm:t>
        <a:bodyPr/>
        <a:lstStyle/>
        <a:p>
          <a:endParaRPr lang="pt-BR"/>
        </a:p>
      </dgm:t>
    </dgm:pt>
    <dgm:pt modelId="{14B8F090-E2B7-4BB5-8446-9731F061B47F}" type="sibTrans" cxnId="{513C424E-9DE1-45BD-8548-0D312ECA14C8}">
      <dgm:prSet/>
      <dgm:spPr/>
      <dgm:t>
        <a:bodyPr/>
        <a:lstStyle/>
        <a:p>
          <a:endParaRPr lang="pt-BR"/>
        </a:p>
      </dgm:t>
    </dgm:pt>
    <dgm:pt modelId="{61E51B81-30CF-42C1-BCF9-3D510C55E366}">
      <dgm:prSet phldrT="[Texto]"/>
      <dgm:spPr/>
      <dgm:t>
        <a:bodyPr/>
        <a:lstStyle/>
        <a:p>
          <a:r>
            <a:rPr lang="pt-BR" dirty="0" smtClean="0"/>
            <a:t>?</a:t>
          </a:r>
          <a:endParaRPr lang="pt-BR" dirty="0"/>
        </a:p>
      </dgm:t>
    </dgm:pt>
    <dgm:pt modelId="{995D4437-272B-4940-A156-5CD8E30A2937}" type="sibTrans" cxnId="{4A46AF03-6AFF-49B6-8787-0AF1B031447B}">
      <dgm:prSet/>
      <dgm:spPr/>
      <dgm:t>
        <a:bodyPr/>
        <a:lstStyle/>
        <a:p>
          <a:endParaRPr lang="pt-BR"/>
        </a:p>
      </dgm:t>
    </dgm:pt>
    <dgm:pt modelId="{7E4DB854-CEF2-474D-A303-9C17B5061F19}" type="parTrans" cxnId="{4A46AF03-6AFF-49B6-8787-0AF1B031447B}">
      <dgm:prSet/>
      <dgm:spPr/>
      <dgm:t>
        <a:bodyPr/>
        <a:lstStyle/>
        <a:p>
          <a:endParaRPr lang="pt-BR"/>
        </a:p>
      </dgm:t>
    </dgm:pt>
    <dgm:pt modelId="{C9514A28-9E9F-414B-8C87-8AE54DEBC181}" type="pres">
      <dgm:prSet presAssocID="{B03608FF-8380-4CFD-A783-200E552E66B1}" presName="CompostProcess" presStyleCnt="0">
        <dgm:presLayoutVars>
          <dgm:dir/>
          <dgm:resizeHandles val="exact"/>
        </dgm:presLayoutVars>
      </dgm:prSet>
      <dgm:spPr/>
    </dgm:pt>
    <dgm:pt modelId="{7E8FF0E8-8468-4558-B7EC-C5A3584A4E82}" type="pres">
      <dgm:prSet presAssocID="{B03608FF-8380-4CFD-A783-200E552E66B1}" presName="arrow" presStyleLbl="bgShp" presStyleIdx="0" presStyleCnt="1"/>
      <dgm:spPr/>
    </dgm:pt>
    <dgm:pt modelId="{09CD8D3A-ACD8-482F-B2E3-21BA8BB2DEA8}" type="pres">
      <dgm:prSet presAssocID="{B03608FF-8380-4CFD-A783-200E552E66B1}" presName="linearProcess" presStyleCnt="0"/>
      <dgm:spPr/>
    </dgm:pt>
    <dgm:pt modelId="{DC0D9787-DF02-45ED-9C98-1851AD98A563}" type="pres">
      <dgm:prSet presAssocID="{1646BBA0-EB25-4311-ABAC-71607723C3B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904A50-B055-424F-A6C0-E39D1BF04957}" type="pres">
      <dgm:prSet presAssocID="{1283AA4B-B2B1-49E6-A631-9B89CDC3250A}" presName="sibTrans" presStyleCnt="0"/>
      <dgm:spPr/>
    </dgm:pt>
    <dgm:pt modelId="{E5D047C2-C7B0-44EF-BCE1-380435783D58}" type="pres">
      <dgm:prSet presAssocID="{61E51B81-30CF-42C1-BCF9-3D510C55E366}" presName="textNode" presStyleLbl="node1" presStyleIdx="1" presStyleCnt="3" custScaleX="76767" custScaleY="40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E5EA05-B3DD-4908-A432-257B0B6789B9}" type="pres">
      <dgm:prSet presAssocID="{995D4437-272B-4940-A156-5CD8E30A2937}" presName="sibTrans" presStyleCnt="0"/>
      <dgm:spPr/>
    </dgm:pt>
    <dgm:pt modelId="{5DD749C5-B03C-4886-AF68-B41C1065A6F5}" type="pres">
      <dgm:prSet presAssocID="{24E22037-A649-4040-A31C-D6D3AFC6792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46AF03-6AFF-49B6-8787-0AF1B031447B}" srcId="{B03608FF-8380-4CFD-A783-200E552E66B1}" destId="{61E51B81-30CF-42C1-BCF9-3D510C55E366}" srcOrd="1" destOrd="0" parTransId="{7E4DB854-CEF2-474D-A303-9C17B5061F19}" sibTransId="{995D4437-272B-4940-A156-5CD8E30A2937}"/>
    <dgm:cxn modelId="{9DE6C90D-1AF9-4ECB-879B-2E0720C10166}" type="presOf" srcId="{24E22037-A649-4040-A31C-D6D3AFC67925}" destId="{5DD749C5-B03C-4886-AF68-B41C1065A6F5}" srcOrd="0" destOrd="0" presId="urn:microsoft.com/office/officeart/2005/8/layout/hProcess9"/>
    <dgm:cxn modelId="{B4B5D84A-2E3D-4030-A38D-0D5F1DE6B74F}" type="presOf" srcId="{1646BBA0-EB25-4311-ABAC-71607723C3B8}" destId="{DC0D9787-DF02-45ED-9C98-1851AD98A563}" srcOrd="0" destOrd="0" presId="urn:microsoft.com/office/officeart/2005/8/layout/hProcess9"/>
    <dgm:cxn modelId="{3BB3A578-9632-476B-AF9D-825FB571CEA8}" type="presOf" srcId="{B03608FF-8380-4CFD-A783-200E552E66B1}" destId="{C9514A28-9E9F-414B-8C87-8AE54DEBC181}" srcOrd="0" destOrd="0" presId="urn:microsoft.com/office/officeart/2005/8/layout/hProcess9"/>
    <dgm:cxn modelId="{FD4B0567-4F52-4923-919B-42345B0CD167}" type="presOf" srcId="{61E51B81-30CF-42C1-BCF9-3D510C55E366}" destId="{E5D047C2-C7B0-44EF-BCE1-380435783D58}" srcOrd="0" destOrd="0" presId="urn:microsoft.com/office/officeart/2005/8/layout/hProcess9"/>
    <dgm:cxn modelId="{513C424E-9DE1-45BD-8548-0D312ECA14C8}" srcId="{B03608FF-8380-4CFD-A783-200E552E66B1}" destId="{24E22037-A649-4040-A31C-D6D3AFC67925}" srcOrd="2" destOrd="0" parTransId="{F8D33DE6-E049-4765-AE34-FE9472FB784D}" sibTransId="{14B8F090-E2B7-4BB5-8446-9731F061B47F}"/>
    <dgm:cxn modelId="{C2DF4600-8D9A-4B71-A5C9-0110A4560C39}" srcId="{B03608FF-8380-4CFD-A783-200E552E66B1}" destId="{1646BBA0-EB25-4311-ABAC-71607723C3B8}" srcOrd="0" destOrd="0" parTransId="{7F1B3C0D-6485-4EDD-B024-454A115D2C34}" sibTransId="{1283AA4B-B2B1-49E6-A631-9B89CDC3250A}"/>
    <dgm:cxn modelId="{008FB25E-47D8-4626-883C-AEE12B95CFCF}" type="presParOf" srcId="{C9514A28-9E9F-414B-8C87-8AE54DEBC181}" destId="{7E8FF0E8-8468-4558-B7EC-C5A3584A4E82}" srcOrd="0" destOrd="0" presId="urn:microsoft.com/office/officeart/2005/8/layout/hProcess9"/>
    <dgm:cxn modelId="{B23A330E-7590-44A3-886D-E57FD0047E42}" type="presParOf" srcId="{C9514A28-9E9F-414B-8C87-8AE54DEBC181}" destId="{09CD8D3A-ACD8-482F-B2E3-21BA8BB2DEA8}" srcOrd="1" destOrd="0" presId="urn:microsoft.com/office/officeart/2005/8/layout/hProcess9"/>
    <dgm:cxn modelId="{DA08219A-C3E2-479A-8A58-C7DECB7BABB3}" type="presParOf" srcId="{09CD8D3A-ACD8-482F-B2E3-21BA8BB2DEA8}" destId="{DC0D9787-DF02-45ED-9C98-1851AD98A563}" srcOrd="0" destOrd="0" presId="urn:microsoft.com/office/officeart/2005/8/layout/hProcess9"/>
    <dgm:cxn modelId="{030E4AD6-D75D-4B77-8500-A5FDAF570995}" type="presParOf" srcId="{09CD8D3A-ACD8-482F-B2E3-21BA8BB2DEA8}" destId="{C9904A50-B055-424F-A6C0-E39D1BF04957}" srcOrd="1" destOrd="0" presId="urn:microsoft.com/office/officeart/2005/8/layout/hProcess9"/>
    <dgm:cxn modelId="{B78B3003-B803-4EF3-B2FB-A52F8A6FBEDD}" type="presParOf" srcId="{09CD8D3A-ACD8-482F-B2E3-21BA8BB2DEA8}" destId="{E5D047C2-C7B0-44EF-BCE1-380435783D58}" srcOrd="2" destOrd="0" presId="urn:microsoft.com/office/officeart/2005/8/layout/hProcess9"/>
    <dgm:cxn modelId="{F445862E-E50E-4B3D-A4F1-17D67209A0EE}" type="presParOf" srcId="{09CD8D3A-ACD8-482F-B2E3-21BA8BB2DEA8}" destId="{83E5EA05-B3DD-4908-A432-257B0B6789B9}" srcOrd="3" destOrd="0" presId="urn:microsoft.com/office/officeart/2005/8/layout/hProcess9"/>
    <dgm:cxn modelId="{EB6CF13D-7C23-4FF5-9F58-F2AB4846C344}" type="presParOf" srcId="{09CD8D3A-ACD8-482F-B2E3-21BA8BB2DEA8}" destId="{5DD749C5-B03C-4886-AF68-B41C1065A6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608FF-8380-4CFD-A783-200E552E66B1}" type="doc">
      <dgm:prSet loTypeId="urn:microsoft.com/office/officeart/2005/8/layout/hProcess9" loCatId="process" qsTypeId="urn:microsoft.com/office/officeart/2005/8/quickstyle/simple1" qsCatId="simple" csTypeId="urn:microsoft.com/office/officeart/2005/8/colors/accent4_2" csCatId="accent4" phldr="1"/>
      <dgm:spPr/>
    </dgm:pt>
    <dgm:pt modelId="{1646BBA0-EB25-4311-ABAC-71607723C3B8}">
      <dgm:prSet phldrT="[Texto]"/>
      <dgm:spPr/>
      <dgm:t>
        <a:bodyPr/>
        <a:lstStyle/>
        <a:p>
          <a:r>
            <a:rPr lang="pt-BR" dirty="0" smtClean="0"/>
            <a:t>MUNDO</a:t>
          </a:r>
          <a:endParaRPr lang="pt-BR" dirty="0"/>
        </a:p>
      </dgm:t>
    </dgm:pt>
    <dgm:pt modelId="{7F1B3C0D-6485-4EDD-B024-454A115D2C34}" type="parTrans" cxnId="{C2DF4600-8D9A-4B71-A5C9-0110A4560C39}">
      <dgm:prSet/>
      <dgm:spPr/>
      <dgm:t>
        <a:bodyPr/>
        <a:lstStyle/>
        <a:p>
          <a:endParaRPr lang="pt-BR"/>
        </a:p>
      </dgm:t>
    </dgm:pt>
    <dgm:pt modelId="{1283AA4B-B2B1-49E6-A631-9B89CDC3250A}" type="sibTrans" cxnId="{C2DF4600-8D9A-4B71-A5C9-0110A4560C39}">
      <dgm:prSet/>
      <dgm:spPr/>
      <dgm:t>
        <a:bodyPr/>
        <a:lstStyle/>
        <a:p>
          <a:endParaRPr lang="pt-BR"/>
        </a:p>
      </dgm:t>
    </dgm:pt>
    <dgm:pt modelId="{24E22037-A649-4040-A31C-D6D3AFC67925}">
      <dgm:prSet phldrT="[Texto]"/>
      <dgm:spPr/>
      <dgm:t>
        <a:bodyPr/>
        <a:lstStyle/>
        <a:p>
          <a:r>
            <a:rPr lang="pt-BR" dirty="0" smtClean="0"/>
            <a:t>CONHECIMENTO</a:t>
          </a:r>
          <a:endParaRPr lang="pt-BR" dirty="0"/>
        </a:p>
      </dgm:t>
    </dgm:pt>
    <dgm:pt modelId="{F8D33DE6-E049-4765-AE34-FE9472FB784D}" type="parTrans" cxnId="{513C424E-9DE1-45BD-8548-0D312ECA14C8}">
      <dgm:prSet/>
      <dgm:spPr/>
      <dgm:t>
        <a:bodyPr/>
        <a:lstStyle/>
        <a:p>
          <a:endParaRPr lang="pt-BR"/>
        </a:p>
      </dgm:t>
    </dgm:pt>
    <dgm:pt modelId="{14B8F090-E2B7-4BB5-8446-9731F061B47F}" type="sibTrans" cxnId="{513C424E-9DE1-45BD-8548-0D312ECA14C8}">
      <dgm:prSet/>
      <dgm:spPr/>
      <dgm:t>
        <a:bodyPr/>
        <a:lstStyle/>
        <a:p>
          <a:endParaRPr lang="pt-BR"/>
        </a:p>
      </dgm:t>
    </dgm:pt>
    <dgm:pt modelId="{61E51B81-30CF-42C1-BCF9-3D510C55E366}">
      <dgm:prSet phldrT="[Texto]"/>
      <dgm:spPr/>
      <dgm:t>
        <a:bodyPr/>
        <a:lstStyle/>
        <a:p>
          <a:r>
            <a:rPr lang="pt-BR" u="sng" dirty="0" smtClean="0"/>
            <a:t>DÚVIDA</a:t>
          </a:r>
          <a:endParaRPr lang="pt-BR" u="sng" dirty="0"/>
        </a:p>
      </dgm:t>
    </dgm:pt>
    <dgm:pt modelId="{995D4437-272B-4940-A156-5CD8E30A2937}" type="sibTrans" cxnId="{4A46AF03-6AFF-49B6-8787-0AF1B031447B}">
      <dgm:prSet/>
      <dgm:spPr/>
      <dgm:t>
        <a:bodyPr/>
        <a:lstStyle/>
        <a:p>
          <a:endParaRPr lang="pt-BR"/>
        </a:p>
      </dgm:t>
    </dgm:pt>
    <dgm:pt modelId="{7E4DB854-CEF2-474D-A303-9C17B5061F19}" type="parTrans" cxnId="{4A46AF03-6AFF-49B6-8787-0AF1B031447B}">
      <dgm:prSet/>
      <dgm:spPr/>
      <dgm:t>
        <a:bodyPr/>
        <a:lstStyle/>
        <a:p>
          <a:endParaRPr lang="pt-BR"/>
        </a:p>
      </dgm:t>
    </dgm:pt>
    <dgm:pt modelId="{C9514A28-9E9F-414B-8C87-8AE54DEBC181}" type="pres">
      <dgm:prSet presAssocID="{B03608FF-8380-4CFD-A783-200E552E66B1}" presName="CompostProcess" presStyleCnt="0">
        <dgm:presLayoutVars>
          <dgm:dir/>
          <dgm:resizeHandles val="exact"/>
        </dgm:presLayoutVars>
      </dgm:prSet>
      <dgm:spPr/>
    </dgm:pt>
    <dgm:pt modelId="{7E8FF0E8-8468-4558-B7EC-C5A3584A4E82}" type="pres">
      <dgm:prSet presAssocID="{B03608FF-8380-4CFD-A783-200E552E66B1}" presName="arrow" presStyleLbl="bgShp" presStyleIdx="0" presStyleCnt="1"/>
      <dgm:spPr/>
    </dgm:pt>
    <dgm:pt modelId="{09CD8D3A-ACD8-482F-B2E3-21BA8BB2DEA8}" type="pres">
      <dgm:prSet presAssocID="{B03608FF-8380-4CFD-A783-200E552E66B1}" presName="linearProcess" presStyleCnt="0"/>
      <dgm:spPr/>
    </dgm:pt>
    <dgm:pt modelId="{DC0D9787-DF02-45ED-9C98-1851AD98A563}" type="pres">
      <dgm:prSet presAssocID="{1646BBA0-EB25-4311-ABAC-71607723C3B8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9904A50-B055-424F-A6C0-E39D1BF04957}" type="pres">
      <dgm:prSet presAssocID="{1283AA4B-B2B1-49E6-A631-9B89CDC3250A}" presName="sibTrans" presStyleCnt="0"/>
      <dgm:spPr/>
    </dgm:pt>
    <dgm:pt modelId="{E5D047C2-C7B0-44EF-BCE1-380435783D58}" type="pres">
      <dgm:prSet presAssocID="{61E51B81-30CF-42C1-BCF9-3D510C55E366}" presName="textNode" presStyleLbl="node1" presStyleIdx="1" presStyleCnt="3" custScaleX="76767" custScaleY="400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E5EA05-B3DD-4908-A432-257B0B6789B9}" type="pres">
      <dgm:prSet presAssocID="{995D4437-272B-4940-A156-5CD8E30A2937}" presName="sibTrans" presStyleCnt="0"/>
      <dgm:spPr/>
    </dgm:pt>
    <dgm:pt modelId="{5DD749C5-B03C-4886-AF68-B41C1065A6F5}" type="pres">
      <dgm:prSet presAssocID="{24E22037-A649-4040-A31C-D6D3AFC6792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FA75FC8-FF75-4451-A58F-6D5AE7841D74}" type="presOf" srcId="{B03608FF-8380-4CFD-A783-200E552E66B1}" destId="{C9514A28-9E9F-414B-8C87-8AE54DEBC181}" srcOrd="0" destOrd="0" presId="urn:microsoft.com/office/officeart/2005/8/layout/hProcess9"/>
    <dgm:cxn modelId="{4A46AF03-6AFF-49B6-8787-0AF1B031447B}" srcId="{B03608FF-8380-4CFD-A783-200E552E66B1}" destId="{61E51B81-30CF-42C1-BCF9-3D510C55E366}" srcOrd="1" destOrd="0" parTransId="{7E4DB854-CEF2-474D-A303-9C17B5061F19}" sibTransId="{995D4437-272B-4940-A156-5CD8E30A2937}"/>
    <dgm:cxn modelId="{56CE0BDC-44E0-4A81-BBF9-A1E2A9624EDC}" type="presOf" srcId="{1646BBA0-EB25-4311-ABAC-71607723C3B8}" destId="{DC0D9787-DF02-45ED-9C98-1851AD98A563}" srcOrd="0" destOrd="0" presId="urn:microsoft.com/office/officeart/2005/8/layout/hProcess9"/>
    <dgm:cxn modelId="{2937DDD2-F689-4CDC-B537-79C37A27D239}" type="presOf" srcId="{24E22037-A649-4040-A31C-D6D3AFC67925}" destId="{5DD749C5-B03C-4886-AF68-B41C1065A6F5}" srcOrd="0" destOrd="0" presId="urn:microsoft.com/office/officeart/2005/8/layout/hProcess9"/>
    <dgm:cxn modelId="{513C424E-9DE1-45BD-8548-0D312ECA14C8}" srcId="{B03608FF-8380-4CFD-A783-200E552E66B1}" destId="{24E22037-A649-4040-A31C-D6D3AFC67925}" srcOrd="2" destOrd="0" parTransId="{F8D33DE6-E049-4765-AE34-FE9472FB784D}" sibTransId="{14B8F090-E2B7-4BB5-8446-9731F061B47F}"/>
    <dgm:cxn modelId="{C2DF4600-8D9A-4B71-A5C9-0110A4560C39}" srcId="{B03608FF-8380-4CFD-A783-200E552E66B1}" destId="{1646BBA0-EB25-4311-ABAC-71607723C3B8}" srcOrd="0" destOrd="0" parTransId="{7F1B3C0D-6485-4EDD-B024-454A115D2C34}" sibTransId="{1283AA4B-B2B1-49E6-A631-9B89CDC3250A}"/>
    <dgm:cxn modelId="{BC65A670-BC84-4027-A9AD-69FDA1A396BD}" type="presOf" srcId="{61E51B81-30CF-42C1-BCF9-3D510C55E366}" destId="{E5D047C2-C7B0-44EF-BCE1-380435783D58}" srcOrd="0" destOrd="0" presId="urn:microsoft.com/office/officeart/2005/8/layout/hProcess9"/>
    <dgm:cxn modelId="{57645FED-DCA0-4C84-B350-4D7DE632E1B5}" type="presParOf" srcId="{C9514A28-9E9F-414B-8C87-8AE54DEBC181}" destId="{7E8FF0E8-8468-4558-B7EC-C5A3584A4E82}" srcOrd="0" destOrd="0" presId="urn:microsoft.com/office/officeart/2005/8/layout/hProcess9"/>
    <dgm:cxn modelId="{450D26D3-6150-4F1A-ADBA-EE77B98E9F4A}" type="presParOf" srcId="{C9514A28-9E9F-414B-8C87-8AE54DEBC181}" destId="{09CD8D3A-ACD8-482F-B2E3-21BA8BB2DEA8}" srcOrd="1" destOrd="0" presId="urn:microsoft.com/office/officeart/2005/8/layout/hProcess9"/>
    <dgm:cxn modelId="{152C3281-54D9-42CC-994A-200186815388}" type="presParOf" srcId="{09CD8D3A-ACD8-482F-B2E3-21BA8BB2DEA8}" destId="{DC0D9787-DF02-45ED-9C98-1851AD98A563}" srcOrd="0" destOrd="0" presId="urn:microsoft.com/office/officeart/2005/8/layout/hProcess9"/>
    <dgm:cxn modelId="{719F75EE-4673-46E0-ADF3-46B1C76F8B6C}" type="presParOf" srcId="{09CD8D3A-ACD8-482F-B2E3-21BA8BB2DEA8}" destId="{C9904A50-B055-424F-A6C0-E39D1BF04957}" srcOrd="1" destOrd="0" presId="urn:microsoft.com/office/officeart/2005/8/layout/hProcess9"/>
    <dgm:cxn modelId="{A51FED84-EADA-405F-884E-C376DCD13DF3}" type="presParOf" srcId="{09CD8D3A-ACD8-482F-B2E3-21BA8BB2DEA8}" destId="{E5D047C2-C7B0-44EF-BCE1-380435783D58}" srcOrd="2" destOrd="0" presId="urn:microsoft.com/office/officeart/2005/8/layout/hProcess9"/>
    <dgm:cxn modelId="{18A3B38E-FD36-41E8-BE03-21D1BFDA7CF3}" type="presParOf" srcId="{09CD8D3A-ACD8-482F-B2E3-21BA8BB2DEA8}" destId="{83E5EA05-B3DD-4908-A432-257B0B6789B9}" srcOrd="3" destOrd="0" presId="urn:microsoft.com/office/officeart/2005/8/layout/hProcess9"/>
    <dgm:cxn modelId="{1D23B1BA-5672-40DC-ABBE-73EEFAC61D04}" type="presParOf" srcId="{09CD8D3A-ACD8-482F-B2E3-21BA8BB2DEA8}" destId="{5DD749C5-B03C-4886-AF68-B41C1065A6F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28A6B-486F-4E7C-9521-2CACD01EC09C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BEBFAE40-43E9-452B-9015-10E49B444357}">
      <dgm:prSet phldrT="[Texto]"/>
      <dgm:spPr/>
      <dgm:t>
        <a:bodyPr/>
        <a:lstStyle/>
        <a:p>
          <a:r>
            <a:rPr lang="pt-BR" dirty="0" smtClean="0"/>
            <a:t>Educação de Permanência</a:t>
          </a:r>
          <a:endParaRPr lang="pt-BR" dirty="0"/>
        </a:p>
      </dgm:t>
    </dgm:pt>
    <dgm:pt modelId="{757EFAA0-CA71-4455-8470-B3263A9D2992}" type="parTrans" cxnId="{72796903-912D-4704-A340-24501036ECF4}">
      <dgm:prSet/>
      <dgm:spPr/>
      <dgm:t>
        <a:bodyPr/>
        <a:lstStyle/>
        <a:p>
          <a:endParaRPr lang="pt-BR"/>
        </a:p>
      </dgm:t>
    </dgm:pt>
    <dgm:pt modelId="{ECBD7524-999D-4657-BB17-0DEE4FF10342}" type="sibTrans" cxnId="{72796903-912D-4704-A340-24501036ECF4}">
      <dgm:prSet/>
      <dgm:spPr/>
      <dgm:t>
        <a:bodyPr/>
        <a:lstStyle/>
        <a:p>
          <a:endParaRPr lang="pt-BR"/>
        </a:p>
      </dgm:t>
    </dgm:pt>
    <dgm:pt modelId="{CD6B1A84-1AF5-4374-A45E-7A6D1E88A252}">
      <dgm:prSet phldrT="[Texto]"/>
      <dgm:spPr/>
      <dgm:t>
        <a:bodyPr/>
        <a:lstStyle/>
        <a:p>
          <a:r>
            <a:rPr lang="pt-BR" dirty="0" smtClean="0"/>
            <a:t>Educação de Transição</a:t>
          </a:r>
          <a:endParaRPr lang="pt-BR" dirty="0"/>
        </a:p>
      </dgm:t>
    </dgm:pt>
    <dgm:pt modelId="{757282A2-9ED0-4082-8379-F68C05EBDD27}" type="parTrans" cxnId="{D8FE0DBF-B23A-4394-BDF5-DB0B8472DE27}">
      <dgm:prSet/>
      <dgm:spPr/>
      <dgm:t>
        <a:bodyPr/>
        <a:lstStyle/>
        <a:p>
          <a:endParaRPr lang="pt-BR"/>
        </a:p>
      </dgm:t>
    </dgm:pt>
    <dgm:pt modelId="{90535733-B7DA-452D-B5B7-0E36588C72FB}" type="sibTrans" cxnId="{D8FE0DBF-B23A-4394-BDF5-DB0B8472DE27}">
      <dgm:prSet/>
      <dgm:spPr/>
      <dgm:t>
        <a:bodyPr/>
        <a:lstStyle/>
        <a:p>
          <a:endParaRPr lang="pt-BR"/>
        </a:p>
      </dgm:t>
    </dgm:pt>
    <dgm:pt modelId="{5219C0E4-6090-43E8-9952-2E11BEF04DE7}" type="pres">
      <dgm:prSet presAssocID="{6E728A6B-486F-4E7C-9521-2CACD01EC09C}" presName="arrowDiagram" presStyleCnt="0">
        <dgm:presLayoutVars>
          <dgm:chMax val="5"/>
          <dgm:dir/>
          <dgm:resizeHandles val="exact"/>
        </dgm:presLayoutVars>
      </dgm:prSet>
      <dgm:spPr/>
    </dgm:pt>
    <dgm:pt modelId="{A79E3D88-41E1-448F-9E97-DF45AAF9A3A6}" type="pres">
      <dgm:prSet presAssocID="{6E728A6B-486F-4E7C-9521-2CACD01EC09C}" presName="arrow" presStyleLbl="bgShp" presStyleIdx="0" presStyleCnt="1"/>
      <dgm:spPr/>
    </dgm:pt>
    <dgm:pt modelId="{5EB86DC7-80BC-48B9-9C3C-3C4F6FFB58E2}" type="pres">
      <dgm:prSet presAssocID="{6E728A6B-486F-4E7C-9521-2CACD01EC09C}" presName="arrowDiagram2" presStyleCnt="0"/>
      <dgm:spPr/>
    </dgm:pt>
    <dgm:pt modelId="{457F7F67-46A1-4044-A4BA-A0F9A6FF0681}" type="pres">
      <dgm:prSet presAssocID="{BEBFAE40-43E9-452B-9015-10E49B444357}" presName="bullet2a" presStyleLbl="node1" presStyleIdx="0" presStyleCnt="2" custLinFactX="-100000" custLinFactY="100000" custLinFactNeighborX="-130088" custLinFactNeighborY="102908"/>
      <dgm:spPr/>
    </dgm:pt>
    <dgm:pt modelId="{B36A236B-20FD-487C-ABD6-DD3576308EC7}" type="pres">
      <dgm:prSet presAssocID="{BEBFAE40-43E9-452B-9015-10E49B444357}" presName="textBox2a" presStyleLbl="revTx" presStyleIdx="0" presStyleCnt="2" custLinFactNeighborX="-20985" custLinFactNeighborY="163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B1842-B9E8-484F-89BE-A60D1C310E18}" type="pres">
      <dgm:prSet presAssocID="{CD6B1A84-1AF5-4374-A45E-7A6D1E88A252}" presName="bullet2b" presStyleLbl="node1" presStyleIdx="1" presStyleCnt="2"/>
      <dgm:spPr/>
    </dgm:pt>
    <dgm:pt modelId="{DAD3A4A7-4544-4EFA-A0FC-DB42036A0EA7}" type="pres">
      <dgm:prSet presAssocID="{CD6B1A84-1AF5-4374-A45E-7A6D1E88A252}" presName="textBox2b" presStyleLbl="revTx" presStyleIdx="1" presStyleCnt="2" custLinFactNeighborX="16681" custLinFactNeighborY="-9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ECAFC2E-E0EE-4929-9C5E-BE697556CB2D}" type="presOf" srcId="{BEBFAE40-43E9-452B-9015-10E49B444357}" destId="{B36A236B-20FD-487C-ABD6-DD3576308EC7}" srcOrd="0" destOrd="0" presId="urn:microsoft.com/office/officeart/2005/8/layout/arrow2"/>
    <dgm:cxn modelId="{D8FE0DBF-B23A-4394-BDF5-DB0B8472DE27}" srcId="{6E728A6B-486F-4E7C-9521-2CACD01EC09C}" destId="{CD6B1A84-1AF5-4374-A45E-7A6D1E88A252}" srcOrd="1" destOrd="0" parTransId="{757282A2-9ED0-4082-8379-F68C05EBDD27}" sibTransId="{90535733-B7DA-452D-B5B7-0E36588C72FB}"/>
    <dgm:cxn modelId="{2B30EBA8-4C1E-4EB3-ABF7-116619A0D4F4}" type="presOf" srcId="{CD6B1A84-1AF5-4374-A45E-7A6D1E88A252}" destId="{DAD3A4A7-4544-4EFA-A0FC-DB42036A0EA7}" srcOrd="0" destOrd="0" presId="urn:microsoft.com/office/officeart/2005/8/layout/arrow2"/>
    <dgm:cxn modelId="{A534F2BF-B0D2-4DCD-8EC9-DB7CAC1497ED}" type="presOf" srcId="{6E728A6B-486F-4E7C-9521-2CACD01EC09C}" destId="{5219C0E4-6090-43E8-9952-2E11BEF04DE7}" srcOrd="0" destOrd="0" presId="urn:microsoft.com/office/officeart/2005/8/layout/arrow2"/>
    <dgm:cxn modelId="{72796903-912D-4704-A340-24501036ECF4}" srcId="{6E728A6B-486F-4E7C-9521-2CACD01EC09C}" destId="{BEBFAE40-43E9-452B-9015-10E49B444357}" srcOrd="0" destOrd="0" parTransId="{757EFAA0-CA71-4455-8470-B3263A9D2992}" sibTransId="{ECBD7524-999D-4657-BB17-0DEE4FF10342}"/>
    <dgm:cxn modelId="{62FD066A-9FC2-41A7-B982-785A3129EBFE}" type="presParOf" srcId="{5219C0E4-6090-43E8-9952-2E11BEF04DE7}" destId="{A79E3D88-41E1-448F-9E97-DF45AAF9A3A6}" srcOrd="0" destOrd="0" presId="urn:microsoft.com/office/officeart/2005/8/layout/arrow2"/>
    <dgm:cxn modelId="{917FDAD4-D228-4C7D-9632-BE2ADAC1E72E}" type="presParOf" srcId="{5219C0E4-6090-43E8-9952-2E11BEF04DE7}" destId="{5EB86DC7-80BC-48B9-9C3C-3C4F6FFB58E2}" srcOrd="1" destOrd="0" presId="urn:microsoft.com/office/officeart/2005/8/layout/arrow2"/>
    <dgm:cxn modelId="{ADB80EFC-F9FD-41AA-96B4-CE70D507A33D}" type="presParOf" srcId="{5EB86DC7-80BC-48B9-9C3C-3C4F6FFB58E2}" destId="{457F7F67-46A1-4044-A4BA-A0F9A6FF0681}" srcOrd="0" destOrd="0" presId="urn:microsoft.com/office/officeart/2005/8/layout/arrow2"/>
    <dgm:cxn modelId="{A2368E62-618A-4D36-9E1E-021766A92D35}" type="presParOf" srcId="{5EB86DC7-80BC-48B9-9C3C-3C4F6FFB58E2}" destId="{B36A236B-20FD-487C-ABD6-DD3576308EC7}" srcOrd="1" destOrd="0" presId="urn:microsoft.com/office/officeart/2005/8/layout/arrow2"/>
    <dgm:cxn modelId="{99738301-BD62-4852-9F02-FFADB7DADB3F}" type="presParOf" srcId="{5EB86DC7-80BC-48B9-9C3C-3C4F6FFB58E2}" destId="{C4FB1842-B9E8-484F-89BE-A60D1C310E18}" srcOrd="2" destOrd="0" presId="urn:microsoft.com/office/officeart/2005/8/layout/arrow2"/>
    <dgm:cxn modelId="{A40B80B2-BA4D-43A8-B1EE-A1D1B6413532}" type="presParOf" srcId="{5EB86DC7-80BC-48B9-9C3C-3C4F6FFB58E2}" destId="{DAD3A4A7-4544-4EFA-A0FC-DB42036A0EA7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28A6B-486F-4E7C-9521-2CACD01EC09C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BEBFAE40-43E9-452B-9015-10E49B444357}">
      <dgm:prSet phldrT="[Texto]" custT="1"/>
      <dgm:spPr/>
      <dgm:t>
        <a:bodyPr/>
        <a:lstStyle/>
        <a:p>
          <a:r>
            <a:rPr lang="pt-BR" sz="3600" dirty="0" smtClean="0"/>
            <a:t>Certeza</a:t>
          </a:r>
          <a:endParaRPr lang="pt-BR" sz="3600" dirty="0"/>
        </a:p>
      </dgm:t>
    </dgm:pt>
    <dgm:pt modelId="{757EFAA0-CA71-4455-8470-B3263A9D2992}" type="parTrans" cxnId="{72796903-912D-4704-A340-24501036ECF4}">
      <dgm:prSet/>
      <dgm:spPr/>
      <dgm:t>
        <a:bodyPr/>
        <a:lstStyle/>
        <a:p>
          <a:endParaRPr lang="pt-BR"/>
        </a:p>
      </dgm:t>
    </dgm:pt>
    <dgm:pt modelId="{ECBD7524-999D-4657-BB17-0DEE4FF10342}" type="sibTrans" cxnId="{72796903-912D-4704-A340-24501036ECF4}">
      <dgm:prSet/>
      <dgm:spPr/>
      <dgm:t>
        <a:bodyPr/>
        <a:lstStyle/>
        <a:p>
          <a:endParaRPr lang="pt-BR"/>
        </a:p>
      </dgm:t>
    </dgm:pt>
    <dgm:pt modelId="{CD6B1A84-1AF5-4374-A45E-7A6D1E88A252}">
      <dgm:prSet phldrT="[Texto]" custT="1"/>
      <dgm:spPr/>
      <dgm:t>
        <a:bodyPr/>
        <a:lstStyle/>
        <a:p>
          <a:r>
            <a:rPr lang="pt-BR" sz="3600" dirty="0" smtClean="0"/>
            <a:t>Dúvida</a:t>
          </a:r>
          <a:endParaRPr lang="pt-BR" sz="3600" dirty="0"/>
        </a:p>
      </dgm:t>
    </dgm:pt>
    <dgm:pt modelId="{757282A2-9ED0-4082-8379-F68C05EBDD27}" type="parTrans" cxnId="{D8FE0DBF-B23A-4394-BDF5-DB0B8472DE27}">
      <dgm:prSet/>
      <dgm:spPr/>
      <dgm:t>
        <a:bodyPr/>
        <a:lstStyle/>
        <a:p>
          <a:endParaRPr lang="pt-BR"/>
        </a:p>
      </dgm:t>
    </dgm:pt>
    <dgm:pt modelId="{90535733-B7DA-452D-B5B7-0E36588C72FB}" type="sibTrans" cxnId="{D8FE0DBF-B23A-4394-BDF5-DB0B8472DE27}">
      <dgm:prSet/>
      <dgm:spPr/>
      <dgm:t>
        <a:bodyPr/>
        <a:lstStyle/>
        <a:p>
          <a:endParaRPr lang="pt-BR"/>
        </a:p>
      </dgm:t>
    </dgm:pt>
    <dgm:pt modelId="{5219C0E4-6090-43E8-9952-2E11BEF04DE7}" type="pres">
      <dgm:prSet presAssocID="{6E728A6B-486F-4E7C-9521-2CACD01EC09C}" presName="arrowDiagram" presStyleCnt="0">
        <dgm:presLayoutVars>
          <dgm:chMax val="5"/>
          <dgm:dir/>
          <dgm:resizeHandles val="exact"/>
        </dgm:presLayoutVars>
      </dgm:prSet>
      <dgm:spPr/>
    </dgm:pt>
    <dgm:pt modelId="{A79E3D88-41E1-448F-9E97-DF45AAF9A3A6}" type="pres">
      <dgm:prSet presAssocID="{6E728A6B-486F-4E7C-9521-2CACD01EC09C}" presName="arrow" presStyleLbl="bgShp" presStyleIdx="0" presStyleCnt="1" custLinFactNeighborX="0" custLinFactNeighborY="-2343"/>
      <dgm:spPr/>
    </dgm:pt>
    <dgm:pt modelId="{5EB86DC7-80BC-48B9-9C3C-3C4F6FFB58E2}" type="pres">
      <dgm:prSet presAssocID="{6E728A6B-486F-4E7C-9521-2CACD01EC09C}" presName="arrowDiagram2" presStyleCnt="0"/>
      <dgm:spPr/>
    </dgm:pt>
    <dgm:pt modelId="{457F7F67-46A1-4044-A4BA-A0F9A6FF0681}" type="pres">
      <dgm:prSet presAssocID="{BEBFAE40-43E9-452B-9015-10E49B444357}" presName="bullet2a" presStyleLbl="node1" presStyleIdx="0" presStyleCnt="2" custLinFactX="-100000" custLinFactY="100000" custLinFactNeighborX="-130088" custLinFactNeighborY="102908"/>
      <dgm:spPr/>
    </dgm:pt>
    <dgm:pt modelId="{B36A236B-20FD-487C-ABD6-DD3576308EC7}" type="pres">
      <dgm:prSet presAssocID="{BEBFAE40-43E9-452B-9015-10E49B444357}" presName="textBox2a" presStyleLbl="revTx" presStyleIdx="0" presStyleCnt="2" custScaleY="59339" custLinFactNeighborX="-20985" custLinFactNeighborY="-745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B1842-B9E8-484F-89BE-A60D1C310E18}" type="pres">
      <dgm:prSet presAssocID="{CD6B1A84-1AF5-4374-A45E-7A6D1E88A252}" presName="bullet2b" presStyleLbl="node1" presStyleIdx="1" presStyleCnt="2"/>
      <dgm:spPr/>
    </dgm:pt>
    <dgm:pt modelId="{DAD3A4A7-4544-4EFA-A0FC-DB42036A0EA7}" type="pres">
      <dgm:prSet presAssocID="{CD6B1A84-1AF5-4374-A45E-7A6D1E88A252}" presName="textBox2b" presStyleLbl="revTx" presStyleIdx="1" presStyleCnt="2" custLinFactNeighborX="7502" custLinFactNeighborY="-9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FE0DBF-B23A-4394-BDF5-DB0B8472DE27}" srcId="{6E728A6B-486F-4E7C-9521-2CACD01EC09C}" destId="{CD6B1A84-1AF5-4374-A45E-7A6D1E88A252}" srcOrd="1" destOrd="0" parTransId="{757282A2-9ED0-4082-8379-F68C05EBDD27}" sibTransId="{90535733-B7DA-452D-B5B7-0E36588C72FB}"/>
    <dgm:cxn modelId="{782A5469-0F8D-4C82-8526-8764EA14A62B}" type="presOf" srcId="{BEBFAE40-43E9-452B-9015-10E49B444357}" destId="{B36A236B-20FD-487C-ABD6-DD3576308EC7}" srcOrd="0" destOrd="0" presId="urn:microsoft.com/office/officeart/2005/8/layout/arrow2"/>
    <dgm:cxn modelId="{72796903-912D-4704-A340-24501036ECF4}" srcId="{6E728A6B-486F-4E7C-9521-2CACD01EC09C}" destId="{BEBFAE40-43E9-452B-9015-10E49B444357}" srcOrd="0" destOrd="0" parTransId="{757EFAA0-CA71-4455-8470-B3263A9D2992}" sibTransId="{ECBD7524-999D-4657-BB17-0DEE4FF10342}"/>
    <dgm:cxn modelId="{D30FD7F8-5786-4F39-925D-3A409AE8860E}" type="presOf" srcId="{6E728A6B-486F-4E7C-9521-2CACD01EC09C}" destId="{5219C0E4-6090-43E8-9952-2E11BEF04DE7}" srcOrd="0" destOrd="0" presId="urn:microsoft.com/office/officeart/2005/8/layout/arrow2"/>
    <dgm:cxn modelId="{D50C2F63-9BA3-4B43-BD32-F55D11F6685B}" type="presOf" srcId="{CD6B1A84-1AF5-4374-A45E-7A6D1E88A252}" destId="{DAD3A4A7-4544-4EFA-A0FC-DB42036A0EA7}" srcOrd="0" destOrd="0" presId="urn:microsoft.com/office/officeart/2005/8/layout/arrow2"/>
    <dgm:cxn modelId="{8ECB7AEC-7A2A-4598-BCA3-81806B025F48}" type="presParOf" srcId="{5219C0E4-6090-43E8-9952-2E11BEF04DE7}" destId="{A79E3D88-41E1-448F-9E97-DF45AAF9A3A6}" srcOrd="0" destOrd="0" presId="urn:microsoft.com/office/officeart/2005/8/layout/arrow2"/>
    <dgm:cxn modelId="{2A326975-6BB3-4E0E-9D11-AE9BE2430380}" type="presParOf" srcId="{5219C0E4-6090-43E8-9952-2E11BEF04DE7}" destId="{5EB86DC7-80BC-48B9-9C3C-3C4F6FFB58E2}" srcOrd="1" destOrd="0" presId="urn:microsoft.com/office/officeart/2005/8/layout/arrow2"/>
    <dgm:cxn modelId="{487C9255-F810-4AF3-BFD7-AA2B1500E705}" type="presParOf" srcId="{5EB86DC7-80BC-48B9-9C3C-3C4F6FFB58E2}" destId="{457F7F67-46A1-4044-A4BA-A0F9A6FF0681}" srcOrd="0" destOrd="0" presId="urn:microsoft.com/office/officeart/2005/8/layout/arrow2"/>
    <dgm:cxn modelId="{12AFAC35-3924-49EC-B13A-4C0E1D698E5B}" type="presParOf" srcId="{5EB86DC7-80BC-48B9-9C3C-3C4F6FFB58E2}" destId="{B36A236B-20FD-487C-ABD6-DD3576308EC7}" srcOrd="1" destOrd="0" presId="urn:microsoft.com/office/officeart/2005/8/layout/arrow2"/>
    <dgm:cxn modelId="{DF11692B-433B-4C75-84F2-C62D6766DAD1}" type="presParOf" srcId="{5EB86DC7-80BC-48B9-9C3C-3C4F6FFB58E2}" destId="{C4FB1842-B9E8-484F-89BE-A60D1C310E18}" srcOrd="2" destOrd="0" presId="urn:microsoft.com/office/officeart/2005/8/layout/arrow2"/>
    <dgm:cxn modelId="{EFEE697D-BBC5-45F4-953D-F6F4693CF049}" type="presParOf" srcId="{5EB86DC7-80BC-48B9-9C3C-3C4F6FFB58E2}" destId="{DAD3A4A7-4544-4EFA-A0FC-DB42036A0EA7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728A6B-486F-4E7C-9521-2CACD01EC09C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BEBFAE40-43E9-452B-9015-10E49B444357}">
      <dgm:prSet phldrT="[Texto]" custT="1"/>
      <dgm:spPr/>
      <dgm:t>
        <a:bodyPr/>
        <a:lstStyle/>
        <a:p>
          <a:r>
            <a:rPr lang="pt-BR" sz="3600" dirty="0" smtClean="0"/>
            <a:t>Esterilidade</a:t>
          </a:r>
          <a:endParaRPr lang="pt-BR" sz="3600" dirty="0"/>
        </a:p>
      </dgm:t>
    </dgm:pt>
    <dgm:pt modelId="{757EFAA0-CA71-4455-8470-B3263A9D2992}" type="parTrans" cxnId="{72796903-912D-4704-A340-24501036ECF4}">
      <dgm:prSet/>
      <dgm:spPr/>
      <dgm:t>
        <a:bodyPr/>
        <a:lstStyle/>
        <a:p>
          <a:endParaRPr lang="pt-BR"/>
        </a:p>
      </dgm:t>
    </dgm:pt>
    <dgm:pt modelId="{ECBD7524-999D-4657-BB17-0DEE4FF10342}" type="sibTrans" cxnId="{72796903-912D-4704-A340-24501036ECF4}">
      <dgm:prSet/>
      <dgm:spPr/>
      <dgm:t>
        <a:bodyPr/>
        <a:lstStyle/>
        <a:p>
          <a:endParaRPr lang="pt-BR"/>
        </a:p>
      </dgm:t>
    </dgm:pt>
    <dgm:pt modelId="{CD6B1A84-1AF5-4374-A45E-7A6D1E88A252}">
      <dgm:prSet phldrT="[Texto]" custT="1"/>
      <dgm:spPr/>
      <dgm:t>
        <a:bodyPr/>
        <a:lstStyle/>
        <a:p>
          <a:r>
            <a:rPr lang="pt-BR" sz="3600" dirty="0" smtClean="0"/>
            <a:t>Fecundidade</a:t>
          </a:r>
          <a:endParaRPr lang="pt-BR" sz="3600" dirty="0"/>
        </a:p>
      </dgm:t>
    </dgm:pt>
    <dgm:pt modelId="{757282A2-9ED0-4082-8379-F68C05EBDD27}" type="parTrans" cxnId="{D8FE0DBF-B23A-4394-BDF5-DB0B8472DE27}">
      <dgm:prSet/>
      <dgm:spPr/>
      <dgm:t>
        <a:bodyPr/>
        <a:lstStyle/>
        <a:p>
          <a:endParaRPr lang="pt-BR"/>
        </a:p>
      </dgm:t>
    </dgm:pt>
    <dgm:pt modelId="{90535733-B7DA-452D-B5B7-0E36588C72FB}" type="sibTrans" cxnId="{D8FE0DBF-B23A-4394-BDF5-DB0B8472DE27}">
      <dgm:prSet/>
      <dgm:spPr/>
      <dgm:t>
        <a:bodyPr/>
        <a:lstStyle/>
        <a:p>
          <a:endParaRPr lang="pt-BR"/>
        </a:p>
      </dgm:t>
    </dgm:pt>
    <dgm:pt modelId="{5219C0E4-6090-43E8-9952-2E11BEF04DE7}" type="pres">
      <dgm:prSet presAssocID="{6E728A6B-486F-4E7C-9521-2CACD01EC09C}" presName="arrowDiagram" presStyleCnt="0">
        <dgm:presLayoutVars>
          <dgm:chMax val="5"/>
          <dgm:dir/>
          <dgm:resizeHandles val="exact"/>
        </dgm:presLayoutVars>
      </dgm:prSet>
      <dgm:spPr/>
    </dgm:pt>
    <dgm:pt modelId="{A79E3D88-41E1-448F-9E97-DF45AAF9A3A6}" type="pres">
      <dgm:prSet presAssocID="{6E728A6B-486F-4E7C-9521-2CACD01EC09C}" presName="arrow" presStyleLbl="bgShp" presStyleIdx="0" presStyleCnt="1"/>
      <dgm:spPr/>
    </dgm:pt>
    <dgm:pt modelId="{5EB86DC7-80BC-48B9-9C3C-3C4F6FFB58E2}" type="pres">
      <dgm:prSet presAssocID="{6E728A6B-486F-4E7C-9521-2CACD01EC09C}" presName="arrowDiagram2" presStyleCnt="0"/>
      <dgm:spPr/>
    </dgm:pt>
    <dgm:pt modelId="{457F7F67-46A1-4044-A4BA-A0F9A6FF0681}" type="pres">
      <dgm:prSet presAssocID="{BEBFAE40-43E9-452B-9015-10E49B444357}" presName="bullet2a" presStyleLbl="node1" presStyleIdx="0" presStyleCnt="2" custLinFactX="-100000" custLinFactY="100000" custLinFactNeighborX="-130088" custLinFactNeighborY="102908"/>
      <dgm:spPr/>
    </dgm:pt>
    <dgm:pt modelId="{B36A236B-20FD-487C-ABD6-DD3576308EC7}" type="pres">
      <dgm:prSet presAssocID="{BEBFAE40-43E9-452B-9015-10E49B444357}" presName="textBox2a" presStyleLbl="revTx" presStyleIdx="0" presStyleCnt="2" custLinFactNeighborX="-20985" custLinFactNeighborY="163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B1842-B9E8-484F-89BE-A60D1C310E18}" type="pres">
      <dgm:prSet presAssocID="{CD6B1A84-1AF5-4374-A45E-7A6D1E88A252}" presName="bullet2b" presStyleLbl="node1" presStyleIdx="1" presStyleCnt="2"/>
      <dgm:spPr/>
    </dgm:pt>
    <dgm:pt modelId="{DAD3A4A7-4544-4EFA-A0FC-DB42036A0EA7}" type="pres">
      <dgm:prSet presAssocID="{CD6B1A84-1AF5-4374-A45E-7A6D1E88A252}" presName="textBox2b" presStyleLbl="revTx" presStyleIdx="1" presStyleCnt="2" custScaleX="124477" custLinFactNeighborX="16681" custLinFactNeighborY="-9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FE0DBF-B23A-4394-BDF5-DB0B8472DE27}" srcId="{6E728A6B-486F-4E7C-9521-2CACD01EC09C}" destId="{CD6B1A84-1AF5-4374-A45E-7A6D1E88A252}" srcOrd="1" destOrd="0" parTransId="{757282A2-9ED0-4082-8379-F68C05EBDD27}" sibTransId="{90535733-B7DA-452D-B5B7-0E36588C72FB}"/>
    <dgm:cxn modelId="{72796903-912D-4704-A340-24501036ECF4}" srcId="{6E728A6B-486F-4E7C-9521-2CACD01EC09C}" destId="{BEBFAE40-43E9-452B-9015-10E49B444357}" srcOrd="0" destOrd="0" parTransId="{757EFAA0-CA71-4455-8470-B3263A9D2992}" sibTransId="{ECBD7524-999D-4657-BB17-0DEE4FF10342}"/>
    <dgm:cxn modelId="{49F07B7E-1F43-48E8-8FCD-6422492795AA}" type="presOf" srcId="{CD6B1A84-1AF5-4374-A45E-7A6D1E88A252}" destId="{DAD3A4A7-4544-4EFA-A0FC-DB42036A0EA7}" srcOrd="0" destOrd="0" presId="urn:microsoft.com/office/officeart/2005/8/layout/arrow2"/>
    <dgm:cxn modelId="{566EBA5F-18F1-4FBD-9966-1DF81B13CF82}" type="presOf" srcId="{6E728A6B-486F-4E7C-9521-2CACD01EC09C}" destId="{5219C0E4-6090-43E8-9952-2E11BEF04DE7}" srcOrd="0" destOrd="0" presId="urn:microsoft.com/office/officeart/2005/8/layout/arrow2"/>
    <dgm:cxn modelId="{7901966C-BFEC-4B6B-A284-D4A4D7858E0B}" type="presOf" srcId="{BEBFAE40-43E9-452B-9015-10E49B444357}" destId="{B36A236B-20FD-487C-ABD6-DD3576308EC7}" srcOrd="0" destOrd="0" presId="urn:microsoft.com/office/officeart/2005/8/layout/arrow2"/>
    <dgm:cxn modelId="{4ABA2E84-E8BA-4192-9C35-2D26F8CFA578}" type="presParOf" srcId="{5219C0E4-6090-43E8-9952-2E11BEF04DE7}" destId="{A79E3D88-41E1-448F-9E97-DF45AAF9A3A6}" srcOrd="0" destOrd="0" presId="urn:microsoft.com/office/officeart/2005/8/layout/arrow2"/>
    <dgm:cxn modelId="{78F84B44-3B02-4643-9AAE-8361163F8D66}" type="presParOf" srcId="{5219C0E4-6090-43E8-9952-2E11BEF04DE7}" destId="{5EB86DC7-80BC-48B9-9C3C-3C4F6FFB58E2}" srcOrd="1" destOrd="0" presId="urn:microsoft.com/office/officeart/2005/8/layout/arrow2"/>
    <dgm:cxn modelId="{D662658C-09EE-4CA4-BA4C-159E96CE00F0}" type="presParOf" srcId="{5EB86DC7-80BC-48B9-9C3C-3C4F6FFB58E2}" destId="{457F7F67-46A1-4044-A4BA-A0F9A6FF0681}" srcOrd="0" destOrd="0" presId="urn:microsoft.com/office/officeart/2005/8/layout/arrow2"/>
    <dgm:cxn modelId="{3653D008-C7B4-432F-8E05-6EDE53BA12AA}" type="presParOf" srcId="{5EB86DC7-80BC-48B9-9C3C-3C4F6FFB58E2}" destId="{B36A236B-20FD-487C-ABD6-DD3576308EC7}" srcOrd="1" destOrd="0" presId="urn:microsoft.com/office/officeart/2005/8/layout/arrow2"/>
    <dgm:cxn modelId="{773D1784-433A-4D84-9F33-8B55931641C7}" type="presParOf" srcId="{5EB86DC7-80BC-48B9-9C3C-3C4F6FFB58E2}" destId="{C4FB1842-B9E8-484F-89BE-A60D1C310E18}" srcOrd="2" destOrd="0" presId="urn:microsoft.com/office/officeart/2005/8/layout/arrow2"/>
    <dgm:cxn modelId="{F20DFD6E-892B-45FB-B118-375862310900}" type="presParOf" srcId="{5EB86DC7-80BC-48B9-9C3C-3C4F6FFB58E2}" destId="{DAD3A4A7-4544-4EFA-A0FC-DB42036A0EA7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728A6B-486F-4E7C-9521-2CACD01EC09C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BEBFAE40-43E9-452B-9015-10E49B444357}">
      <dgm:prSet phldrT="[Texto]" custT="1"/>
      <dgm:spPr/>
      <dgm:t>
        <a:bodyPr/>
        <a:lstStyle/>
        <a:p>
          <a:r>
            <a:rPr lang="pt-BR" sz="3600" dirty="0" smtClean="0"/>
            <a:t>Acrópole</a:t>
          </a:r>
          <a:endParaRPr lang="pt-BR" sz="3600" dirty="0"/>
        </a:p>
      </dgm:t>
    </dgm:pt>
    <dgm:pt modelId="{757EFAA0-CA71-4455-8470-B3263A9D2992}" type="parTrans" cxnId="{72796903-912D-4704-A340-24501036ECF4}">
      <dgm:prSet/>
      <dgm:spPr/>
      <dgm:t>
        <a:bodyPr/>
        <a:lstStyle/>
        <a:p>
          <a:endParaRPr lang="pt-BR"/>
        </a:p>
      </dgm:t>
    </dgm:pt>
    <dgm:pt modelId="{ECBD7524-999D-4657-BB17-0DEE4FF10342}" type="sibTrans" cxnId="{72796903-912D-4704-A340-24501036ECF4}">
      <dgm:prSet/>
      <dgm:spPr/>
      <dgm:t>
        <a:bodyPr/>
        <a:lstStyle/>
        <a:p>
          <a:endParaRPr lang="pt-BR"/>
        </a:p>
      </dgm:t>
    </dgm:pt>
    <dgm:pt modelId="{CD6B1A84-1AF5-4374-A45E-7A6D1E88A252}">
      <dgm:prSet phldrT="[Texto]" custT="1"/>
      <dgm:spPr/>
      <dgm:t>
        <a:bodyPr/>
        <a:lstStyle/>
        <a:p>
          <a:r>
            <a:rPr lang="pt-BR" sz="3600" dirty="0" smtClean="0"/>
            <a:t>Ágora</a:t>
          </a:r>
          <a:endParaRPr lang="pt-BR" sz="3600" dirty="0"/>
        </a:p>
      </dgm:t>
    </dgm:pt>
    <dgm:pt modelId="{757282A2-9ED0-4082-8379-F68C05EBDD27}" type="parTrans" cxnId="{D8FE0DBF-B23A-4394-BDF5-DB0B8472DE27}">
      <dgm:prSet/>
      <dgm:spPr/>
      <dgm:t>
        <a:bodyPr/>
        <a:lstStyle/>
        <a:p>
          <a:endParaRPr lang="pt-BR"/>
        </a:p>
      </dgm:t>
    </dgm:pt>
    <dgm:pt modelId="{90535733-B7DA-452D-B5B7-0E36588C72FB}" type="sibTrans" cxnId="{D8FE0DBF-B23A-4394-BDF5-DB0B8472DE27}">
      <dgm:prSet/>
      <dgm:spPr/>
      <dgm:t>
        <a:bodyPr/>
        <a:lstStyle/>
        <a:p>
          <a:endParaRPr lang="pt-BR"/>
        </a:p>
      </dgm:t>
    </dgm:pt>
    <dgm:pt modelId="{5219C0E4-6090-43E8-9952-2E11BEF04DE7}" type="pres">
      <dgm:prSet presAssocID="{6E728A6B-486F-4E7C-9521-2CACD01EC09C}" presName="arrowDiagram" presStyleCnt="0">
        <dgm:presLayoutVars>
          <dgm:chMax val="5"/>
          <dgm:dir/>
          <dgm:resizeHandles val="exact"/>
        </dgm:presLayoutVars>
      </dgm:prSet>
      <dgm:spPr/>
    </dgm:pt>
    <dgm:pt modelId="{A79E3D88-41E1-448F-9E97-DF45AAF9A3A6}" type="pres">
      <dgm:prSet presAssocID="{6E728A6B-486F-4E7C-9521-2CACD01EC09C}" presName="arrow" presStyleLbl="bgShp" presStyleIdx="0" presStyleCnt="1"/>
      <dgm:spPr/>
    </dgm:pt>
    <dgm:pt modelId="{5EB86DC7-80BC-48B9-9C3C-3C4F6FFB58E2}" type="pres">
      <dgm:prSet presAssocID="{6E728A6B-486F-4E7C-9521-2CACD01EC09C}" presName="arrowDiagram2" presStyleCnt="0"/>
      <dgm:spPr/>
    </dgm:pt>
    <dgm:pt modelId="{457F7F67-46A1-4044-A4BA-A0F9A6FF0681}" type="pres">
      <dgm:prSet presAssocID="{BEBFAE40-43E9-452B-9015-10E49B444357}" presName="bullet2a" presStyleLbl="node1" presStyleIdx="0" presStyleCnt="2" custLinFactX="-100000" custLinFactY="100000" custLinFactNeighborX="-130088" custLinFactNeighborY="102908"/>
      <dgm:spPr/>
    </dgm:pt>
    <dgm:pt modelId="{B36A236B-20FD-487C-ABD6-DD3576308EC7}" type="pres">
      <dgm:prSet presAssocID="{BEBFAE40-43E9-452B-9015-10E49B444357}" presName="textBox2a" presStyleLbl="revTx" presStyleIdx="0" presStyleCnt="2" custLinFactNeighborX="-20985" custLinFactNeighborY="163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FB1842-B9E8-484F-89BE-A60D1C310E18}" type="pres">
      <dgm:prSet presAssocID="{CD6B1A84-1AF5-4374-A45E-7A6D1E88A252}" presName="bullet2b" presStyleLbl="node1" presStyleIdx="1" presStyleCnt="2"/>
      <dgm:spPr/>
    </dgm:pt>
    <dgm:pt modelId="{DAD3A4A7-4544-4EFA-A0FC-DB42036A0EA7}" type="pres">
      <dgm:prSet presAssocID="{CD6B1A84-1AF5-4374-A45E-7A6D1E88A252}" presName="textBox2b" presStyleLbl="revTx" presStyleIdx="1" presStyleCnt="2" custLinFactNeighborX="16681" custLinFactNeighborY="-92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8FE0DBF-B23A-4394-BDF5-DB0B8472DE27}" srcId="{6E728A6B-486F-4E7C-9521-2CACD01EC09C}" destId="{CD6B1A84-1AF5-4374-A45E-7A6D1E88A252}" srcOrd="1" destOrd="0" parTransId="{757282A2-9ED0-4082-8379-F68C05EBDD27}" sibTransId="{90535733-B7DA-452D-B5B7-0E36588C72FB}"/>
    <dgm:cxn modelId="{7648118C-273E-4439-B052-BB2E6C3485A9}" type="presOf" srcId="{BEBFAE40-43E9-452B-9015-10E49B444357}" destId="{B36A236B-20FD-487C-ABD6-DD3576308EC7}" srcOrd="0" destOrd="0" presId="urn:microsoft.com/office/officeart/2005/8/layout/arrow2"/>
    <dgm:cxn modelId="{F9EA49A6-9B70-44AF-ABA6-57E69FBA1DFD}" type="presOf" srcId="{6E728A6B-486F-4E7C-9521-2CACD01EC09C}" destId="{5219C0E4-6090-43E8-9952-2E11BEF04DE7}" srcOrd="0" destOrd="0" presId="urn:microsoft.com/office/officeart/2005/8/layout/arrow2"/>
    <dgm:cxn modelId="{72796903-912D-4704-A340-24501036ECF4}" srcId="{6E728A6B-486F-4E7C-9521-2CACD01EC09C}" destId="{BEBFAE40-43E9-452B-9015-10E49B444357}" srcOrd="0" destOrd="0" parTransId="{757EFAA0-CA71-4455-8470-B3263A9D2992}" sibTransId="{ECBD7524-999D-4657-BB17-0DEE4FF10342}"/>
    <dgm:cxn modelId="{B43A274A-ABFD-4A74-8B55-6D21C8FF6304}" type="presOf" srcId="{CD6B1A84-1AF5-4374-A45E-7A6D1E88A252}" destId="{DAD3A4A7-4544-4EFA-A0FC-DB42036A0EA7}" srcOrd="0" destOrd="0" presId="urn:microsoft.com/office/officeart/2005/8/layout/arrow2"/>
    <dgm:cxn modelId="{5B4E6EB0-5689-4A82-9240-AA54171B8201}" type="presParOf" srcId="{5219C0E4-6090-43E8-9952-2E11BEF04DE7}" destId="{A79E3D88-41E1-448F-9E97-DF45AAF9A3A6}" srcOrd="0" destOrd="0" presId="urn:microsoft.com/office/officeart/2005/8/layout/arrow2"/>
    <dgm:cxn modelId="{3DD1A47C-956F-4BEE-ACFD-E3322EDE7605}" type="presParOf" srcId="{5219C0E4-6090-43E8-9952-2E11BEF04DE7}" destId="{5EB86DC7-80BC-48B9-9C3C-3C4F6FFB58E2}" srcOrd="1" destOrd="0" presId="urn:microsoft.com/office/officeart/2005/8/layout/arrow2"/>
    <dgm:cxn modelId="{24ADAD2F-F28D-41ED-A548-484DCEA54263}" type="presParOf" srcId="{5EB86DC7-80BC-48B9-9C3C-3C4F6FFB58E2}" destId="{457F7F67-46A1-4044-A4BA-A0F9A6FF0681}" srcOrd="0" destOrd="0" presId="urn:microsoft.com/office/officeart/2005/8/layout/arrow2"/>
    <dgm:cxn modelId="{3468A57C-2A2D-43FF-A5F0-66121494C126}" type="presParOf" srcId="{5EB86DC7-80BC-48B9-9C3C-3C4F6FFB58E2}" destId="{B36A236B-20FD-487C-ABD6-DD3576308EC7}" srcOrd="1" destOrd="0" presId="urn:microsoft.com/office/officeart/2005/8/layout/arrow2"/>
    <dgm:cxn modelId="{46FB69B3-2C13-4FC1-881B-10C89F0C0AC1}" type="presParOf" srcId="{5EB86DC7-80BC-48B9-9C3C-3C4F6FFB58E2}" destId="{C4FB1842-B9E8-484F-89BE-A60D1C310E18}" srcOrd="2" destOrd="0" presId="urn:microsoft.com/office/officeart/2005/8/layout/arrow2"/>
    <dgm:cxn modelId="{70961750-066D-4E4F-92AD-9FDB8759D78D}" type="presParOf" srcId="{5EB86DC7-80BC-48B9-9C3C-3C4F6FFB58E2}" destId="{DAD3A4A7-4544-4EFA-A0FC-DB42036A0EA7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140FFB-7690-482F-9858-C54F982B683F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40DD02C8-5EB5-4638-B9B7-E57B83050413}">
      <dgm:prSet phldrT="[Texto]"/>
      <dgm:spPr/>
      <dgm:t>
        <a:bodyPr/>
        <a:lstStyle/>
        <a:p>
          <a:r>
            <a:rPr lang="pt-BR" dirty="0" smtClean="0"/>
            <a:t>10</a:t>
          </a:r>
          <a:endParaRPr lang="pt-BR" dirty="0"/>
        </a:p>
      </dgm:t>
    </dgm:pt>
    <dgm:pt modelId="{F8EED320-4E4B-4A80-957E-7F6B39CA6646}" type="parTrans" cxnId="{DBE28B21-11DC-413C-A7A5-7CD3785D6FF9}">
      <dgm:prSet/>
      <dgm:spPr/>
      <dgm:t>
        <a:bodyPr/>
        <a:lstStyle/>
        <a:p>
          <a:endParaRPr lang="pt-BR"/>
        </a:p>
      </dgm:t>
    </dgm:pt>
    <dgm:pt modelId="{2C192A00-5404-4F2F-A853-20D9623BA3BE}" type="sibTrans" cxnId="{DBE28B21-11DC-413C-A7A5-7CD3785D6FF9}">
      <dgm:prSet/>
      <dgm:spPr/>
      <dgm:t>
        <a:bodyPr/>
        <a:lstStyle/>
        <a:p>
          <a:endParaRPr lang="pt-BR"/>
        </a:p>
      </dgm:t>
    </dgm:pt>
    <dgm:pt modelId="{31D65946-13EE-458C-906B-88945C9C2C76}">
      <dgm:prSet phldrT="[Texto]"/>
      <dgm:spPr/>
      <dgm:t>
        <a:bodyPr/>
        <a:lstStyle/>
        <a:p>
          <a:r>
            <a:rPr lang="pt-BR" dirty="0" smtClean="0"/>
            <a:t>20</a:t>
          </a:r>
          <a:endParaRPr lang="pt-BR" dirty="0"/>
        </a:p>
      </dgm:t>
    </dgm:pt>
    <dgm:pt modelId="{82061DF2-CC5B-49A9-BDBD-83EF9797F445}" type="parTrans" cxnId="{A8C510F2-CB83-447C-ACF8-6EAE5F51AFFD}">
      <dgm:prSet/>
      <dgm:spPr/>
      <dgm:t>
        <a:bodyPr/>
        <a:lstStyle/>
        <a:p>
          <a:endParaRPr lang="pt-BR"/>
        </a:p>
      </dgm:t>
    </dgm:pt>
    <dgm:pt modelId="{8CE7E58D-8453-4C70-8D26-CDE1D1CB8F15}" type="sibTrans" cxnId="{A8C510F2-CB83-447C-ACF8-6EAE5F51AFFD}">
      <dgm:prSet/>
      <dgm:spPr/>
      <dgm:t>
        <a:bodyPr/>
        <a:lstStyle/>
        <a:p>
          <a:endParaRPr lang="pt-BR"/>
        </a:p>
      </dgm:t>
    </dgm:pt>
    <dgm:pt modelId="{054A1B1E-8784-4FCA-9277-189707C4D05E}">
      <dgm:prSet phldrT="[Texto]"/>
      <dgm:spPr/>
      <dgm:t>
        <a:bodyPr/>
        <a:lstStyle/>
        <a:p>
          <a:r>
            <a:rPr lang="pt-BR" dirty="0" smtClean="0"/>
            <a:t>70</a:t>
          </a:r>
          <a:endParaRPr lang="pt-BR" dirty="0"/>
        </a:p>
      </dgm:t>
    </dgm:pt>
    <dgm:pt modelId="{C7B46FAE-1C83-41AB-9A3C-FEAC48B0C78D}" type="parTrans" cxnId="{858C6F00-9988-4F0B-A924-AFFA5B30ED7D}">
      <dgm:prSet/>
      <dgm:spPr/>
      <dgm:t>
        <a:bodyPr/>
        <a:lstStyle/>
        <a:p>
          <a:endParaRPr lang="pt-BR"/>
        </a:p>
      </dgm:t>
    </dgm:pt>
    <dgm:pt modelId="{ED866C11-46D5-441B-BDED-3D0EB5A50637}" type="sibTrans" cxnId="{858C6F00-9988-4F0B-A924-AFFA5B30ED7D}">
      <dgm:prSet/>
      <dgm:spPr/>
      <dgm:t>
        <a:bodyPr/>
        <a:lstStyle/>
        <a:p>
          <a:endParaRPr lang="pt-BR"/>
        </a:p>
      </dgm:t>
    </dgm:pt>
    <dgm:pt modelId="{98EEFF48-8E00-4BA7-9B98-60BA8BC1FE4A}" type="pres">
      <dgm:prSet presAssocID="{7B140FFB-7690-482F-9858-C54F982B683F}" presName="arrowDiagram" presStyleCnt="0">
        <dgm:presLayoutVars>
          <dgm:chMax val="5"/>
          <dgm:dir/>
          <dgm:resizeHandles val="exact"/>
        </dgm:presLayoutVars>
      </dgm:prSet>
      <dgm:spPr/>
    </dgm:pt>
    <dgm:pt modelId="{56D9663A-BD77-4DCE-A9BA-186792C2D372}" type="pres">
      <dgm:prSet presAssocID="{7B140FFB-7690-482F-9858-C54F982B683F}" presName="arrow" presStyleLbl="bgShp" presStyleIdx="0" presStyleCnt="1"/>
      <dgm:spPr/>
    </dgm:pt>
    <dgm:pt modelId="{DA224996-56C5-4730-B3EC-C39280425471}" type="pres">
      <dgm:prSet presAssocID="{7B140FFB-7690-482F-9858-C54F982B683F}" presName="arrowDiagram3" presStyleCnt="0"/>
      <dgm:spPr/>
    </dgm:pt>
    <dgm:pt modelId="{52FF9236-67A9-4735-BD21-72D5BE4D6988}" type="pres">
      <dgm:prSet presAssocID="{40DD02C8-5EB5-4638-B9B7-E57B83050413}" presName="bullet3a" presStyleLbl="node1" presStyleIdx="0" presStyleCnt="3"/>
      <dgm:spPr/>
    </dgm:pt>
    <dgm:pt modelId="{0378F246-D0D8-4840-994A-353C1763BD0C}" type="pres">
      <dgm:prSet presAssocID="{40DD02C8-5EB5-4638-B9B7-E57B8305041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9420EF-2973-456B-96C6-5ACFC1234461}" type="pres">
      <dgm:prSet presAssocID="{31D65946-13EE-458C-906B-88945C9C2C76}" presName="bullet3b" presStyleLbl="node1" presStyleIdx="1" presStyleCnt="3"/>
      <dgm:spPr/>
    </dgm:pt>
    <dgm:pt modelId="{34A63152-F24D-4518-B3A5-6682828FF8A7}" type="pres">
      <dgm:prSet presAssocID="{31D65946-13EE-458C-906B-88945C9C2C7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ACCE39-B223-42A4-9473-401A8CAB107F}" type="pres">
      <dgm:prSet presAssocID="{054A1B1E-8784-4FCA-9277-189707C4D05E}" presName="bullet3c" presStyleLbl="node1" presStyleIdx="2" presStyleCnt="3"/>
      <dgm:spPr/>
    </dgm:pt>
    <dgm:pt modelId="{17FFBC06-780D-4C7A-B85C-C61DA4FDB589}" type="pres">
      <dgm:prSet presAssocID="{054A1B1E-8784-4FCA-9277-189707C4D05E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E28B21-11DC-413C-A7A5-7CD3785D6FF9}" srcId="{7B140FFB-7690-482F-9858-C54F982B683F}" destId="{40DD02C8-5EB5-4638-B9B7-E57B83050413}" srcOrd="0" destOrd="0" parTransId="{F8EED320-4E4B-4A80-957E-7F6B39CA6646}" sibTransId="{2C192A00-5404-4F2F-A853-20D9623BA3BE}"/>
    <dgm:cxn modelId="{A8C510F2-CB83-447C-ACF8-6EAE5F51AFFD}" srcId="{7B140FFB-7690-482F-9858-C54F982B683F}" destId="{31D65946-13EE-458C-906B-88945C9C2C76}" srcOrd="1" destOrd="0" parTransId="{82061DF2-CC5B-49A9-BDBD-83EF9797F445}" sibTransId="{8CE7E58D-8453-4C70-8D26-CDE1D1CB8F15}"/>
    <dgm:cxn modelId="{858C6F00-9988-4F0B-A924-AFFA5B30ED7D}" srcId="{7B140FFB-7690-482F-9858-C54F982B683F}" destId="{054A1B1E-8784-4FCA-9277-189707C4D05E}" srcOrd="2" destOrd="0" parTransId="{C7B46FAE-1C83-41AB-9A3C-FEAC48B0C78D}" sibTransId="{ED866C11-46D5-441B-BDED-3D0EB5A50637}"/>
    <dgm:cxn modelId="{EEB2758F-CE2A-4521-9290-6071CBD48ADA}" type="presOf" srcId="{31D65946-13EE-458C-906B-88945C9C2C76}" destId="{34A63152-F24D-4518-B3A5-6682828FF8A7}" srcOrd="0" destOrd="0" presId="urn:microsoft.com/office/officeart/2005/8/layout/arrow2"/>
    <dgm:cxn modelId="{74F1F2DC-157A-4711-983D-4E346255BF25}" type="presOf" srcId="{054A1B1E-8784-4FCA-9277-189707C4D05E}" destId="{17FFBC06-780D-4C7A-B85C-C61DA4FDB589}" srcOrd="0" destOrd="0" presId="urn:microsoft.com/office/officeart/2005/8/layout/arrow2"/>
    <dgm:cxn modelId="{4F73C078-35A9-413B-8466-382D2423572C}" type="presOf" srcId="{7B140FFB-7690-482F-9858-C54F982B683F}" destId="{98EEFF48-8E00-4BA7-9B98-60BA8BC1FE4A}" srcOrd="0" destOrd="0" presId="urn:microsoft.com/office/officeart/2005/8/layout/arrow2"/>
    <dgm:cxn modelId="{3D1CDB27-43B4-4F55-B843-D40F146BA983}" type="presOf" srcId="{40DD02C8-5EB5-4638-B9B7-E57B83050413}" destId="{0378F246-D0D8-4840-994A-353C1763BD0C}" srcOrd="0" destOrd="0" presId="urn:microsoft.com/office/officeart/2005/8/layout/arrow2"/>
    <dgm:cxn modelId="{84448F7E-4116-440F-9C65-65A99BE7F456}" type="presParOf" srcId="{98EEFF48-8E00-4BA7-9B98-60BA8BC1FE4A}" destId="{56D9663A-BD77-4DCE-A9BA-186792C2D372}" srcOrd="0" destOrd="0" presId="urn:microsoft.com/office/officeart/2005/8/layout/arrow2"/>
    <dgm:cxn modelId="{C82C40DA-95FC-42CE-B1E1-EB2D8074DD52}" type="presParOf" srcId="{98EEFF48-8E00-4BA7-9B98-60BA8BC1FE4A}" destId="{DA224996-56C5-4730-B3EC-C39280425471}" srcOrd="1" destOrd="0" presId="urn:microsoft.com/office/officeart/2005/8/layout/arrow2"/>
    <dgm:cxn modelId="{8C2F2AC2-A369-4D7A-B474-92B6A2CEC1B7}" type="presParOf" srcId="{DA224996-56C5-4730-B3EC-C39280425471}" destId="{52FF9236-67A9-4735-BD21-72D5BE4D6988}" srcOrd="0" destOrd="0" presId="urn:microsoft.com/office/officeart/2005/8/layout/arrow2"/>
    <dgm:cxn modelId="{9A2529B3-D637-4D3C-BEF5-4CB03FBE4EC9}" type="presParOf" srcId="{DA224996-56C5-4730-B3EC-C39280425471}" destId="{0378F246-D0D8-4840-994A-353C1763BD0C}" srcOrd="1" destOrd="0" presId="urn:microsoft.com/office/officeart/2005/8/layout/arrow2"/>
    <dgm:cxn modelId="{2C61E95E-814E-454F-801E-50C4955C82DE}" type="presParOf" srcId="{DA224996-56C5-4730-B3EC-C39280425471}" destId="{F09420EF-2973-456B-96C6-5ACFC1234461}" srcOrd="2" destOrd="0" presId="urn:microsoft.com/office/officeart/2005/8/layout/arrow2"/>
    <dgm:cxn modelId="{06CDA4E0-0906-4B1C-A172-5781940AEC4A}" type="presParOf" srcId="{DA224996-56C5-4730-B3EC-C39280425471}" destId="{34A63152-F24D-4518-B3A5-6682828FF8A7}" srcOrd="3" destOrd="0" presId="urn:microsoft.com/office/officeart/2005/8/layout/arrow2"/>
    <dgm:cxn modelId="{C6781DB0-3604-4E55-A5B2-0EAAA979266F}" type="presParOf" srcId="{DA224996-56C5-4730-B3EC-C39280425471}" destId="{F9ACCE39-B223-42A4-9473-401A8CAB107F}" srcOrd="4" destOrd="0" presId="urn:microsoft.com/office/officeart/2005/8/layout/arrow2"/>
    <dgm:cxn modelId="{03AFAD36-8F62-4D61-AA78-CF3B507B12EF}" type="presParOf" srcId="{DA224996-56C5-4730-B3EC-C39280425471}" destId="{17FFBC06-780D-4C7A-B85C-C61DA4FDB5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140FFB-7690-482F-9858-C54F982B683F}" type="doc">
      <dgm:prSet loTypeId="urn:microsoft.com/office/officeart/2005/8/layout/arrow2" loCatId="process" qsTypeId="urn:microsoft.com/office/officeart/2005/8/quickstyle/simple1" qsCatId="simple" csTypeId="urn:microsoft.com/office/officeart/2005/8/colors/accent6_1" csCatId="accent6" phldr="1"/>
      <dgm:spPr/>
    </dgm:pt>
    <dgm:pt modelId="{40DD02C8-5EB5-4638-B9B7-E57B83050413}">
      <dgm:prSet phldrT="[Texto]"/>
      <dgm:spPr/>
      <dgm:t>
        <a:bodyPr/>
        <a:lstStyle/>
        <a:p>
          <a:r>
            <a:rPr lang="pt-BR" dirty="0" smtClean="0"/>
            <a:t>Pontificar</a:t>
          </a:r>
          <a:endParaRPr lang="pt-BR" dirty="0"/>
        </a:p>
      </dgm:t>
    </dgm:pt>
    <dgm:pt modelId="{F8EED320-4E4B-4A80-957E-7F6B39CA6646}" type="parTrans" cxnId="{DBE28B21-11DC-413C-A7A5-7CD3785D6FF9}">
      <dgm:prSet/>
      <dgm:spPr/>
      <dgm:t>
        <a:bodyPr/>
        <a:lstStyle/>
        <a:p>
          <a:endParaRPr lang="pt-BR"/>
        </a:p>
      </dgm:t>
    </dgm:pt>
    <dgm:pt modelId="{2C192A00-5404-4F2F-A853-20D9623BA3BE}" type="sibTrans" cxnId="{DBE28B21-11DC-413C-A7A5-7CD3785D6FF9}">
      <dgm:prSet/>
      <dgm:spPr/>
      <dgm:t>
        <a:bodyPr/>
        <a:lstStyle/>
        <a:p>
          <a:endParaRPr lang="pt-BR"/>
        </a:p>
      </dgm:t>
    </dgm:pt>
    <dgm:pt modelId="{31D65946-13EE-458C-906B-88945C9C2C76}">
      <dgm:prSet phldrT="[Texto]"/>
      <dgm:spPr/>
      <dgm:t>
        <a:bodyPr/>
        <a:lstStyle/>
        <a:p>
          <a:r>
            <a:rPr lang="pt-BR" dirty="0" smtClean="0"/>
            <a:t>Mear</a:t>
          </a:r>
          <a:endParaRPr lang="pt-BR" dirty="0"/>
        </a:p>
      </dgm:t>
    </dgm:pt>
    <dgm:pt modelId="{82061DF2-CC5B-49A9-BDBD-83EF9797F445}" type="parTrans" cxnId="{A8C510F2-CB83-447C-ACF8-6EAE5F51AFFD}">
      <dgm:prSet/>
      <dgm:spPr/>
      <dgm:t>
        <a:bodyPr/>
        <a:lstStyle/>
        <a:p>
          <a:endParaRPr lang="pt-BR"/>
        </a:p>
      </dgm:t>
    </dgm:pt>
    <dgm:pt modelId="{8CE7E58D-8453-4C70-8D26-CDE1D1CB8F15}" type="sibTrans" cxnId="{A8C510F2-CB83-447C-ACF8-6EAE5F51AFFD}">
      <dgm:prSet/>
      <dgm:spPr/>
      <dgm:t>
        <a:bodyPr/>
        <a:lstStyle/>
        <a:p>
          <a:endParaRPr lang="pt-BR"/>
        </a:p>
      </dgm:t>
    </dgm:pt>
    <dgm:pt modelId="{054A1B1E-8784-4FCA-9277-189707C4D05E}">
      <dgm:prSet phldrT="[Texto]"/>
      <dgm:spPr/>
      <dgm:t>
        <a:bodyPr/>
        <a:lstStyle/>
        <a:p>
          <a:r>
            <a:rPr lang="pt-BR" dirty="0" smtClean="0"/>
            <a:t>Perquirir</a:t>
          </a:r>
          <a:endParaRPr lang="pt-BR" dirty="0"/>
        </a:p>
      </dgm:t>
    </dgm:pt>
    <dgm:pt modelId="{C7B46FAE-1C83-41AB-9A3C-FEAC48B0C78D}" type="parTrans" cxnId="{858C6F00-9988-4F0B-A924-AFFA5B30ED7D}">
      <dgm:prSet/>
      <dgm:spPr/>
      <dgm:t>
        <a:bodyPr/>
        <a:lstStyle/>
        <a:p>
          <a:endParaRPr lang="pt-BR"/>
        </a:p>
      </dgm:t>
    </dgm:pt>
    <dgm:pt modelId="{ED866C11-46D5-441B-BDED-3D0EB5A50637}" type="sibTrans" cxnId="{858C6F00-9988-4F0B-A924-AFFA5B30ED7D}">
      <dgm:prSet/>
      <dgm:spPr/>
      <dgm:t>
        <a:bodyPr/>
        <a:lstStyle/>
        <a:p>
          <a:endParaRPr lang="pt-BR"/>
        </a:p>
      </dgm:t>
    </dgm:pt>
    <dgm:pt modelId="{98EEFF48-8E00-4BA7-9B98-60BA8BC1FE4A}" type="pres">
      <dgm:prSet presAssocID="{7B140FFB-7690-482F-9858-C54F982B683F}" presName="arrowDiagram" presStyleCnt="0">
        <dgm:presLayoutVars>
          <dgm:chMax val="5"/>
          <dgm:dir/>
          <dgm:resizeHandles val="exact"/>
        </dgm:presLayoutVars>
      </dgm:prSet>
      <dgm:spPr/>
    </dgm:pt>
    <dgm:pt modelId="{56D9663A-BD77-4DCE-A9BA-186792C2D372}" type="pres">
      <dgm:prSet presAssocID="{7B140FFB-7690-482F-9858-C54F982B683F}" presName="arrow" presStyleLbl="bgShp" presStyleIdx="0" presStyleCnt="1"/>
      <dgm:spPr/>
    </dgm:pt>
    <dgm:pt modelId="{DA224996-56C5-4730-B3EC-C39280425471}" type="pres">
      <dgm:prSet presAssocID="{7B140FFB-7690-482F-9858-C54F982B683F}" presName="arrowDiagram3" presStyleCnt="0"/>
      <dgm:spPr/>
    </dgm:pt>
    <dgm:pt modelId="{52FF9236-67A9-4735-BD21-72D5BE4D6988}" type="pres">
      <dgm:prSet presAssocID="{40DD02C8-5EB5-4638-B9B7-E57B83050413}" presName="bullet3a" presStyleLbl="node1" presStyleIdx="0" presStyleCnt="3"/>
      <dgm:spPr/>
    </dgm:pt>
    <dgm:pt modelId="{0378F246-D0D8-4840-994A-353C1763BD0C}" type="pres">
      <dgm:prSet presAssocID="{40DD02C8-5EB5-4638-B9B7-E57B83050413}" presName="textBox3a" presStyleLbl="revTx" presStyleIdx="0" presStyleCnt="3" custLinFactNeighborX="75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9420EF-2973-456B-96C6-5ACFC1234461}" type="pres">
      <dgm:prSet presAssocID="{31D65946-13EE-458C-906B-88945C9C2C76}" presName="bullet3b" presStyleLbl="node1" presStyleIdx="1" presStyleCnt="3"/>
      <dgm:spPr/>
    </dgm:pt>
    <dgm:pt modelId="{34A63152-F24D-4518-B3A5-6682828FF8A7}" type="pres">
      <dgm:prSet presAssocID="{31D65946-13EE-458C-906B-88945C9C2C76}" presName="textBox3b" presStyleLbl="revTx" presStyleIdx="1" presStyleCnt="3" custLinFactNeighborX="8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ACCE39-B223-42A4-9473-401A8CAB107F}" type="pres">
      <dgm:prSet presAssocID="{054A1B1E-8784-4FCA-9277-189707C4D05E}" presName="bullet3c" presStyleLbl="node1" presStyleIdx="2" presStyleCnt="3"/>
      <dgm:spPr/>
    </dgm:pt>
    <dgm:pt modelId="{17FFBC06-780D-4C7A-B85C-C61DA4FDB589}" type="pres">
      <dgm:prSet presAssocID="{054A1B1E-8784-4FCA-9277-189707C4D05E}" presName="textBox3c" presStyleLbl="revTx" presStyleIdx="2" presStyleCnt="3" custLinFactNeighborX="940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BE28B21-11DC-413C-A7A5-7CD3785D6FF9}" srcId="{7B140FFB-7690-482F-9858-C54F982B683F}" destId="{40DD02C8-5EB5-4638-B9B7-E57B83050413}" srcOrd="0" destOrd="0" parTransId="{F8EED320-4E4B-4A80-957E-7F6B39CA6646}" sibTransId="{2C192A00-5404-4F2F-A853-20D9623BA3BE}"/>
    <dgm:cxn modelId="{281DE9A3-6E72-4A7D-9B19-07674A2C0B9B}" type="presOf" srcId="{054A1B1E-8784-4FCA-9277-189707C4D05E}" destId="{17FFBC06-780D-4C7A-B85C-C61DA4FDB589}" srcOrd="0" destOrd="0" presId="urn:microsoft.com/office/officeart/2005/8/layout/arrow2"/>
    <dgm:cxn modelId="{AFB75835-8178-4AB6-8CFB-4FD5A65B5933}" type="presOf" srcId="{31D65946-13EE-458C-906B-88945C9C2C76}" destId="{34A63152-F24D-4518-B3A5-6682828FF8A7}" srcOrd="0" destOrd="0" presId="urn:microsoft.com/office/officeart/2005/8/layout/arrow2"/>
    <dgm:cxn modelId="{A8C510F2-CB83-447C-ACF8-6EAE5F51AFFD}" srcId="{7B140FFB-7690-482F-9858-C54F982B683F}" destId="{31D65946-13EE-458C-906B-88945C9C2C76}" srcOrd="1" destOrd="0" parTransId="{82061DF2-CC5B-49A9-BDBD-83EF9797F445}" sibTransId="{8CE7E58D-8453-4C70-8D26-CDE1D1CB8F15}"/>
    <dgm:cxn modelId="{858C6F00-9988-4F0B-A924-AFFA5B30ED7D}" srcId="{7B140FFB-7690-482F-9858-C54F982B683F}" destId="{054A1B1E-8784-4FCA-9277-189707C4D05E}" srcOrd="2" destOrd="0" parTransId="{C7B46FAE-1C83-41AB-9A3C-FEAC48B0C78D}" sibTransId="{ED866C11-46D5-441B-BDED-3D0EB5A50637}"/>
    <dgm:cxn modelId="{822727C4-8A85-4203-BEAE-8BBDBAB0F976}" type="presOf" srcId="{40DD02C8-5EB5-4638-B9B7-E57B83050413}" destId="{0378F246-D0D8-4840-994A-353C1763BD0C}" srcOrd="0" destOrd="0" presId="urn:microsoft.com/office/officeart/2005/8/layout/arrow2"/>
    <dgm:cxn modelId="{48F3E331-69AA-43E9-BAEE-917864277C7A}" type="presOf" srcId="{7B140FFB-7690-482F-9858-C54F982B683F}" destId="{98EEFF48-8E00-4BA7-9B98-60BA8BC1FE4A}" srcOrd="0" destOrd="0" presId="urn:microsoft.com/office/officeart/2005/8/layout/arrow2"/>
    <dgm:cxn modelId="{07F585C7-4F9E-4BBB-838C-0189673DFCC2}" type="presParOf" srcId="{98EEFF48-8E00-4BA7-9B98-60BA8BC1FE4A}" destId="{56D9663A-BD77-4DCE-A9BA-186792C2D372}" srcOrd="0" destOrd="0" presId="urn:microsoft.com/office/officeart/2005/8/layout/arrow2"/>
    <dgm:cxn modelId="{F144C4FA-0B27-440C-AE5D-845A319E7EC3}" type="presParOf" srcId="{98EEFF48-8E00-4BA7-9B98-60BA8BC1FE4A}" destId="{DA224996-56C5-4730-B3EC-C39280425471}" srcOrd="1" destOrd="0" presId="urn:microsoft.com/office/officeart/2005/8/layout/arrow2"/>
    <dgm:cxn modelId="{E79EB0FB-9027-4C86-8AD9-EA4E1039308C}" type="presParOf" srcId="{DA224996-56C5-4730-B3EC-C39280425471}" destId="{52FF9236-67A9-4735-BD21-72D5BE4D6988}" srcOrd="0" destOrd="0" presId="urn:microsoft.com/office/officeart/2005/8/layout/arrow2"/>
    <dgm:cxn modelId="{16AE1EDA-F545-4998-A477-168834E7A414}" type="presParOf" srcId="{DA224996-56C5-4730-B3EC-C39280425471}" destId="{0378F246-D0D8-4840-994A-353C1763BD0C}" srcOrd="1" destOrd="0" presId="urn:microsoft.com/office/officeart/2005/8/layout/arrow2"/>
    <dgm:cxn modelId="{2274FB76-2AD6-492C-A676-CCFBF5B0D940}" type="presParOf" srcId="{DA224996-56C5-4730-B3EC-C39280425471}" destId="{F09420EF-2973-456B-96C6-5ACFC1234461}" srcOrd="2" destOrd="0" presId="urn:microsoft.com/office/officeart/2005/8/layout/arrow2"/>
    <dgm:cxn modelId="{1F592283-708A-4F59-AB62-ABD772224843}" type="presParOf" srcId="{DA224996-56C5-4730-B3EC-C39280425471}" destId="{34A63152-F24D-4518-B3A5-6682828FF8A7}" srcOrd="3" destOrd="0" presId="urn:microsoft.com/office/officeart/2005/8/layout/arrow2"/>
    <dgm:cxn modelId="{3A87B456-2676-4C8C-8D45-7C0B4BE67191}" type="presParOf" srcId="{DA224996-56C5-4730-B3EC-C39280425471}" destId="{F9ACCE39-B223-42A4-9473-401A8CAB107F}" srcOrd="4" destOrd="0" presId="urn:microsoft.com/office/officeart/2005/8/layout/arrow2"/>
    <dgm:cxn modelId="{1C6ABA89-87E1-4C3C-8494-B56F5FD8487F}" type="presParOf" srcId="{DA224996-56C5-4730-B3EC-C39280425471}" destId="{17FFBC06-780D-4C7A-B85C-C61DA4FDB58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A98381-3690-4961-AD69-02B1B7123752}" type="doc">
      <dgm:prSet loTypeId="urn:microsoft.com/office/officeart/2008/layout/RadialCluster" loCatId="cycle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pt-BR"/>
        </a:p>
      </dgm:t>
    </dgm:pt>
    <dgm:pt modelId="{5252E7D4-9E9E-41CD-A531-1EA15706634A}">
      <dgm:prSet phldrT="[Texto]"/>
      <dgm:spPr/>
      <dgm:t>
        <a:bodyPr/>
        <a:lstStyle/>
        <a:p>
          <a:r>
            <a:rPr lang="pt-BR" b="1" dirty="0" smtClean="0"/>
            <a:t>METODOLOGIA ATIVA</a:t>
          </a:r>
          <a:endParaRPr lang="pt-BR" b="1" dirty="0"/>
        </a:p>
      </dgm:t>
    </dgm:pt>
    <dgm:pt modelId="{C4580C6F-5A47-4AEC-9136-1E2F13F22FD3}" type="parTrans" cxnId="{ED38B283-7C02-4536-9DB6-1B67AA96FC5F}">
      <dgm:prSet/>
      <dgm:spPr/>
      <dgm:t>
        <a:bodyPr/>
        <a:lstStyle/>
        <a:p>
          <a:endParaRPr lang="pt-BR"/>
        </a:p>
      </dgm:t>
    </dgm:pt>
    <dgm:pt modelId="{8EF187E9-F226-4AA8-A6A1-4C2554E6CB07}" type="sibTrans" cxnId="{ED38B283-7C02-4536-9DB6-1B67AA96FC5F}">
      <dgm:prSet/>
      <dgm:spPr/>
      <dgm:t>
        <a:bodyPr/>
        <a:lstStyle/>
        <a:p>
          <a:endParaRPr lang="pt-BR"/>
        </a:p>
      </dgm:t>
    </dgm:pt>
    <dgm:pt modelId="{9E43EC00-5879-4CC1-A9D6-37F2FC12E2E6}">
      <dgm:prSet phldrT="[Texto]"/>
      <dgm:spPr/>
      <dgm:t>
        <a:bodyPr/>
        <a:lstStyle/>
        <a:p>
          <a:r>
            <a:rPr lang="pt-BR" dirty="0" smtClean="0"/>
            <a:t>PEDAGOGIA DA DÚVIDA</a:t>
          </a:r>
          <a:endParaRPr lang="pt-BR" dirty="0"/>
        </a:p>
      </dgm:t>
    </dgm:pt>
    <dgm:pt modelId="{332A8056-12A0-4762-812C-0B3405C8B729}" type="parTrans" cxnId="{639638EC-25BA-49F7-A169-61323CB62C27}">
      <dgm:prSet/>
      <dgm:spPr/>
      <dgm:t>
        <a:bodyPr/>
        <a:lstStyle/>
        <a:p>
          <a:endParaRPr lang="pt-BR"/>
        </a:p>
      </dgm:t>
    </dgm:pt>
    <dgm:pt modelId="{78A7C6F9-D4E6-4848-B547-BB4481E0F7DA}" type="sibTrans" cxnId="{639638EC-25BA-49F7-A169-61323CB62C27}">
      <dgm:prSet/>
      <dgm:spPr/>
      <dgm:t>
        <a:bodyPr/>
        <a:lstStyle/>
        <a:p>
          <a:endParaRPr lang="pt-BR"/>
        </a:p>
      </dgm:t>
    </dgm:pt>
    <dgm:pt modelId="{2306124D-7646-4EDC-9AB9-E32197525BA5}">
      <dgm:prSet phldrT="[Texto]"/>
      <dgm:spPr/>
      <dgm:t>
        <a:bodyPr/>
        <a:lstStyle/>
        <a:p>
          <a:r>
            <a:rPr lang="pt-BR" dirty="0" smtClean="0"/>
            <a:t>SALA INVERTIDA</a:t>
          </a:r>
          <a:endParaRPr lang="pt-BR" dirty="0"/>
        </a:p>
      </dgm:t>
    </dgm:pt>
    <dgm:pt modelId="{A49EDE0E-D2CE-4851-AB4F-CFAA03C52C7F}" type="parTrans" cxnId="{CDCB851A-D2AA-4557-B05E-BFF67511FA11}">
      <dgm:prSet/>
      <dgm:spPr/>
      <dgm:t>
        <a:bodyPr/>
        <a:lstStyle/>
        <a:p>
          <a:endParaRPr lang="pt-BR"/>
        </a:p>
      </dgm:t>
    </dgm:pt>
    <dgm:pt modelId="{FD9006CB-E5F1-4A8F-B309-F3FE82CBAE84}" type="sibTrans" cxnId="{CDCB851A-D2AA-4557-B05E-BFF67511FA11}">
      <dgm:prSet/>
      <dgm:spPr/>
      <dgm:t>
        <a:bodyPr/>
        <a:lstStyle/>
        <a:p>
          <a:endParaRPr lang="pt-BR"/>
        </a:p>
      </dgm:t>
    </dgm:pt>
    <dgm:pt modelId="{1708790C-4531-4F26-99CB-73ED9A08D418}">
      <dgm:prSet phldrT="[Texto]"/>
      <dgm:spPr/>
      <dgm:t>
        <a:bodyPr/>
        <a:lstStyle/>
        <a:p>
          <a:r>
            <a:rPr lang="pt-BR" dirty="0" smtClean="0"/>
            <a:t>CONECTIVISMO</a:t>
          </a:r>
          <a:endParaRPr lang="pt-BR" dirty="0"/>
        </a:p>
      </dgm:t>
    </dgm:pt>
    <dgm:pt modelId="{48B5D7BC-1A71-4C5D-A233-D0CEE650774C}" type="parTrans" cxnId="{8630250F-ECC0-4F8C-85AD-A6FEB1D1537B}">
      <dgm:prSet/>
      <dgm:spPr/>
      <dgm:t>
        <a:bodyPr/>
        <a:lstStyle/>
        <a:p>
          <a:endParaRPr lang="pt-BR"/>
        </a:p>
      </dgm:t>
    </dgm:pt>
    <dgm:pt modelId="{50E1023C-8752-48AD-84B1-0CB655F1177C}" type="sibTrans" cxnId="{8630250F-ECC0-4F8C-85AD-A6FEB1D1537B}">
      <dgm:prSet/>
      <dgm:spPr/>
      <dgm:t>
        <a:bodyPr/>
        <a:lstStyle/>
        <a:p>
          <a:endParaRPr lang="pt-BR"/>
        </a:p>
      </dgm:t>
    </dgm:pt>
    <dgm:pt modelId="{2CCBAC30-B4DD-45C2-8865-27F27CB3A564}" type="pres">
      <dgm:prSet presAssocID="{A8A98381-3690-4961-AD69-02B1B712375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6B0F571-31C6-4558-8D53-2098B8DAF622}" type="pres">
      <dgm:prSet presAssocID="{5252E7D4-9E9E-41CD-A531-1EA15706634A}" presName="singleCycle" presStyleCnt="0"/>
      <dgm:spPr/>
      <dgm:t>
        <a:bodyPr/>
        <a:lstStyle/>
        <a:p>
          <a:endParaRPr lang="pt-BR"/>
        </a:p>
      </dgm:t>
    </dgm:pt>
    <dgm:pt modelId="{0B7FBA7F-597A-4BBB-9F88-5B56EF607EA7}" type="pres">
      <dgm:prSet presAssocID="{5252E7D4-9E9E-41CD-A531-1EA15706634A}" presName="singleCenter" presStyleLbl="node1" presStyleIdx="0" presStyleCnt="4" custScaleX="205841" custScaleY="79416" custLinFactNeighborX="1001" custLinFactNeighborY="-8067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3CB41AC7-97F9-469A-84D8-9147AE58E3D8}" type="pres">
      <dgm:prSet presAssocID="{332A8056-12A0-4762-812C-0B3405C8B729}" presName="Name56" presStyleLbl="parChTrans1D2" presStyleIdx="0" presStyleCnt="3"/>
      <dgm:spPr/>
      <dgm:t>
        <a:bodyPr/>
        <a:lstStyle/>
        <a:p>
          <a:endParaRPr lang="pt-BR"/>
        </a:p>
      </dgm:t>
    </dgm:pt>
    <dgm:pt modelId="{1E756AD9-FF04-4376-B5F8-AC8D1B1F6B42}" type="pres">
      <dgm:prSet presAssocID="{9E43EC00-5879-4CC1-A9D6-37F2FC12E2E6}" presName="text0" presStyleLbl="node1" presStyleIdx="1" presStyleCnt="4" custScaleX="2013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206C53-0E24-47AB-ADA0-C1AC7DFB6811}" type="pres">
      <dgm:prSet presAssocID="{A49EDE0E-D2CE-4851-AB4F-CFAA03C52C7F}" presName="Name56" presStyleLbl="parChTrans1D2" presStyleIdx="1" presStyleCnt="3"/>
      <dgm:spPr/>
      <dgm:t>
        <a:bodyPr/>
        <a:lstStyle/>
        <a:p>
          <a:endParaRPr lang="pt-BR"/>
        </a:p>
      </dgm:t>
    </dgm:pt>
    <dgm:pt modelId="{41E40780-A7E9-4E09-8510-F165EBA05F61}" type="pres">
      <dgm:prSet presAssocID="{2306124D-7646-4EDC-9AB9-E32197525BA5}" presName="text0" presStyleLbl="node1" presStyleIdx="2" presStyleCnt="4" custScaleX="1844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49C5B1-43DF-46A7-8509-1CC300CE4FFC}" type="pres">
      <dgm:prSet presAssocID="{48B5D7BC-1A71-4C5D-A233-D0CEE650774C}" presName="Name56" presStyleLbl="parChTrans1D2" presStyleIdx="2" presStyleCnt="3"/>
      <dgm:spPr/>
      <dgm:t>
        <a:bodyPr/>
        <a:lstStyle/>
        <a:p>
          <a:endParaRPr lang="pt-BR"/>
        </a:p>
      </dgm:t>
    </dgm:pt>
    <dgm:pt modelId="{34549C1B-87B5-4678-B207-B688F749C145}" type="pres">
      <dgm:prSet presAssocID="{1708790C-4531-4F26-99CB-73ED9A08D418}" presName="text0" presStyleLbl="node1" presStyleIdx="3" presStyleCnt="4" custScaleX="233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DCB851A-D2AA-4557-B05E-BFF67511FA11}" srcId="{5252E7D4-9E9E-41CD-A531-1EA15706634A}" destId="{2306124D-7646-4EDC-9AB9-E32197525BA5}" srcOrd="1" destOrd="0" parTransId="{A49EDE0E-D2CE-4851-AB4F-CFAA03C52C7F}" sibTransId="{FD9006CB-E5F1-4A8F-B309-F3FE82CBAE84}"/>
    <dgm:cxn modelId="{8630250F-ECC0-4F8C-85AD-A6FEB1D1537B}" srcId="{5252E7D4-9E9E-41CD-A531-1EA15706634A}" destId="{1708790C-4531-4F26-99CB-73ED9A08D418}" srcOrd="2" destOrd="0" parTransId="{48B5D7BC-1A71-4C5D-A233-D0CEE650774C}" sibTransId="{50E1023C-8752-48AD-84B1-0CB655F1177C}"/>
    <dgm:cxn modelId="{FA2A57CF-2CA5-4E0C-9E7B-46CAF40FC368}" type="presOf" srcId="{332A8056-12A0-4762-812C-0B3405C8B729}" destId="{3CB41AC7-97F9-469A-84D8-9147AE58E3D8}" srcOrd="0" destOrd="0" presId="urn:microsoft.com/office/officeart/2008/layout/RadialCluster"/>
    <dgm:cxn modelId="{B744870C-F158-402E-86FE-4537C545F080}" type="presOf" srcId="{2306124D-7646-4EDC-9AB9-E32197525BA5}" destId="{41E40780-A7E9-4E09-8510-F165EBA05F61}" srcOrd="0" destOrd="0" presId="urn:microsoft.com/office/officeart/2008/layout/RadialCluster"/>
    <dgm:cxn modelId="{32D1339C-D683-4119-B68F-62C64EF387B6}" type="presOf" srcId="{1708790C-4531-4F26-99CB-73ED9A08D418}" destId="{34549C1B-87B5-4678-B207-B688F749C145}" srcOrd="0" destOrd="0" presId="urn:microsoft.com/office/officeart/2008/layout/RadialCluster"/>
    <dgm:cxn modelId="{639638EC-25BA-49F7-A169-61323CB62C27}" srcId="{5252E7D4-9E9E-41CD-A531-1EA15706634A}" destId="{9E43EC00-5879-4CC1-A9D6-37F2FC12E2E6}" srcOrd="0" destOrd="0" parTransId="{332A8056-12A0-4762-812C-0B3405C8B729}" sibTransId="{78A7C6F9-D4E6-4848-B547-BB4481E0F7DA}"/>
    <dgm:cxn modelId="{612ABDBB-B745-49D3-926E-2CB990020026}" type="presOf" srcId="{A8A98381-3690-4961-AD69-02B1B7123752}" destId="{2CCBAC30-B4DD-45C2-8865-27F27CB3A564}" srcOrd="0" destOrd="0" presId="urn:microsoft.com/office/officeart/2008/layout/RadialCluster"/>
    <dgm:cxn modelId="{9D1AA600-805A-4CEF-B4D6-C3D50E612B01}" type="presOf" srcId="{9E43EC00-5879-4CC1-A9D6-37F2FC12E2E6}" destId="{1E756AD9-FF04-4376-B5F8-AC8D1B1F6B42}" srcOrd="0" destOrd="0" presId="urn:microsoft.com/office/officeart/2008/layout/RadialCluster"/>
    <dgm:cxn modelId="{DA9C05FC-E9C2-49B2-A928-08A32CEBC218}" type="presOf" srcId="{5252E7D4-9E9E-41CD-A531-1EA15706634A}" destId="{0B7FBA7F-597A-4BBB-9F88-5B56EF607EA7}" srcOrd="0" destOrd="0" presId="urn:microsoft.com/office/officeart/2008/layout/RadialCluster"/>
    <dgm:cxn modelId="{2CF3D8E8-E310-499C-A2D4-F905E549844B}" type="presOf" srcId="{A49EDE0E-D2CE-4851-AB4F-CFAA03C52C7F}" destId="{3A206C53-0E24-47AB-ADA0-C1AC7DFB6811}" srcOrd="0" destOrd="0" presId="urn:microsoft.com/office/officeart/2008/layout/RadialCluster"/>
    <dgm:cxn modelId="{ED38B283-7C02-4536-9DB6-1B67AA96FC5F}" srcId="{A8A98381-3690-4961-AD69-02B1B7123752}" destId="{5252E7D4-9E9E-41CD-A531-1EA15706634A}" srcOrd="0" destOrd="0" parTransId="{C4580C6F-5A47-4AEC-9136-1E2F13F22FD3}" sibTransId="{8EF187E9-F226-4AA8-A6A1-4C2554E6CB07}"/>
    <dgm:cxn modelId="{83A254DF-3EED-414F-96BD-69CD5F43B879}" type="presOf" srcId="{48B5D7BC-1A71-4C5D-A233-D0CEE650774C}" destId="{8449C5B1-43DF-46A7-8509-1CC300CE4FFC}" srcOrd="0" destOrd="0" presId="urn:microsoft.com/office/officeart/2008/layout/RadialCluster"/>
    <dgm:cxn modelId="{6DCAA8EE-A477-401F-A6C6-6E7DF5799364}" type="presParOf" srcId="{2CCBAC30-B4DD-45C2-8865-27F27CB3A564}" destId="{A6B0F571-31C6-4558-8D53-2098B8DAF622}" srcOrd="0" destOrd="0" presId="urn:microsoft.com/office/officeart/2008/layout/RadialCluster"/>
    <dgm:cxn modelId="{965DA201-0023-4657-944F-79716A04BAD1}" type="presParOf" srcId="{A6B0F571-31C6-4558-8D53-2098B8DAF622}" destId="{0B7FBA7F-597A-4BBB-9F88-5B56EF607EA7}" srcOrd="0" destOrd="0" presId="urn:microsoft.com/office/officeart/2008/layout/RadialCluster"/>
    <dgm:cxn modelId="{6EFC882E-546A-4F5C-9298-A52A357BDD77}" type="presParOf" srcId="{A6B0F571-31C6-4558-8D53-2098B8DAF622}" destId="{3CB41AC7-97F9-469A-84D8-9147AE58E3D8}" srcOrd="1" destOrd="0" presId="urn:microsoft.com/office/officeart/2008/layout/RadialCluster"/>
    <dgm:cxn modelId="{1247649A-7E23-42B1-895E-063EF5F2F11B}" type="presParOf" srcId="{A6B0F571-31C6-4558-8D53-2098B8DAF622}" destId="{1E756AD9-FF04-4376-B5F8-AC8D1B1F6B42}" srcOrd="2" destOrd="0" presId="urn:microsoft.com/office/officeart/2008/layout/RadialCluster"/>
    <dgm:cxn modelId="{E8EB1ECB-1ACD-4DC0-8F05-7D6B8527C0EB}" type="presParOf" srcId="{A6B0F571-31C6-4558-8D53-2098B8DAF622}" destId="{3A206C53-0E24-47AB-ADA0-C1AC7DFB6811}" srcOrd="3" destOrd="0" presId="urn:microsoft.com/office/officeart/2008/layout/RadialCluster"/>
    <dgm:cxn modelId="{0C4F255B-9A4A-4566-9B00-78FFEEA0E654}" type="presParOf" srcId="{A6B0F571-31C6-4558-8D53-2098B8DAF622}" destId="{41E40780-A7E9-4E09-8510-F165EBA05F61}" srcOrd="4" destOrd="0" presId="urn:microsoft.com/office/officeart/2008/layout/RadialCluster"/>
    <dgm:cxn modelId="{455A6557-D6FA-4751-AC58-63BCA97CED53}" type="presParOf" srcId="{A6B0F571-31C6-4558-8D53-2098B8DAF622}" destId="{8449C5B1-43DF-46A7-8509-1CC300CE4FFC}" srcOrd="5" destOrd="0" presId="urn:microsoft.com/office/officeart/2008/layout/RadialCluster"/>
    <dgm:cxn modelId="{73BC91C7-68FA-40A7-88CF-42B801495568}" type="presParOf" srcId="{A6B0F571-31C6-4558-8D53-2098B8DAF622}" destId="{34549C1B-87B5-4678-B207-B688F749C145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FF0E8-8468-4558-B7EC-C5A3584A4E82}">
      <dsp:nvSpPr>
        <dsp:cNvPr id="0" name=""/>
        <dsp:cNvSpPr/>
      </dsp:nvSpPr>
      <dsp:spPr>
        <a:xfrm>
          <a:off x="567838" y="0"/>
          <a:ext cx="6435506" cy="41638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D9787-DF02-45ED-9C98-1851AD98A563}">
      <dsp:nvSpPr>
        <dsp:cNvPr id="0" name=""/>
        <dsp:cNvSpPr/>
      </dsp:nvSpPr>
      <dsp:spPr>
        <a:xfrm>
          <a:off x="4484" y="1249158"/>
          <a:ext cx="2539193" cy="16655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MUNDO</a:t>
          </a:r>
          <a:endParaRPr lang="pt-BR" sz="2500" kern="1200" dirty="0"/>
        </a:p>
      </dsp:txBody>
      <dsp:txXfrm>
        <a:off x="85789" y="1330463"/>
        <a:ext cx="2376583" cy="1502934"/>
      </dsp:txXfrm>
    </dsp:sp>
    <dsp:sp modelId="{E5D047C2-C7B0-44EF-BCE1-380435783D58}">
      <dsp:nvSpPr>
        <dsp:cNvPr id="0" name=""/>
        <dsp:cNvSpPr/>
      </dsp:nvSpPr>
      <dsp:spPr>
        <a:xfrm>
          <a:off x="2810960" y="1748737"/>
          <a:ext cx="1949262" cy="666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?</a:t>
          </a:r>
          <a:endParaRPr lang="pt-BR" sz="2500" kern="1200" dirty="0"/>
        </a:p>
      </dsp:txBody>
      <dsp:txXfrm>
        <a:off x="2843490" y="1781267"/>
        <a:ext cx="1884202" cy="601324"/>
      </dsp:txXfrm>
    </dsp:sp>
    <dsp:sp modelId="{5DD749C5-B03C-4886-AF68-B41C1065A6F5}">
      <dsp:nvSpPr>
        <dsp:cNvPr id="0" name=""/>
        <dsp:cNvSpPr/>
      </dsp:nvSpPr>
      <dsp:spPr>
        <a:xfrm>
          <a:off x="5027506" y="1249158"/>
          <a:ext cx="2539193" cy="16655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CONHECIMENTO</a:t>
          </a:r>
          <a:endParaRPr lang="pt-BR" sz="2500" kern="1200" dirty="0"/>
        </a:p>
      </dsp:txBody>
      <dsp:txXfrm>
        <a:off x="5108811" y="1330463"/>
        <a:ext cx="2376583" cy="15029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FF0E8-8468-4558-B7EC-C5A3584A4E82}">
      <dsp:nvSpPr>
        <dsp:cNvPr id="0" name=""/>
        <dsp:cNvSpPr/>
      </dsp:nvSpPr>
      <dsp:spPr>
        <a:xfrm>
          <a:off x="567838" y="0"/>
          <a:ext cx="6435506" cy="416386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D9787-DF02-45ED-9C98-1851AD98A563}">
      <dsp:nvSpPr>
        <dsp:cNvPr id="0" name=""/>
        <dsp:cNvSpPr/>
      </dsp:nvSpPr>
      <dsp:spPr>
        <a:xfrm>
          <a:off x="1865" y="1249158"/>
          <a:ext cx="2546962" cy="16655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MUNDO</a:t>
          </a:r>
          <a:endParaRPr lang="pt-BR" sz="2500" kern="1200" dirty="0"/>
        </a:p>
      </dsp:txBody>
      <dsp:txXfrm>
        <a:off x="83170" y="1330463"/>
        <a:ext cx="2384352" cy="1502934"/>
      </dsp:txXfrm>
    </dsp:sp>
    <dsp:sp modelId="{E5D047C2-C7B0-44EF-BCE1-380435783D58}">
      <dsp:nvSpPr>
        <dsp:cNvPr id="0" name=""/>
        <dsp:cNvSpPr/>
      </dsp:nvSpPr>
      <dsp:spPr>
        <a:xfrm>
          <a:off x="2807978" y="1748737"/>
          <a:ext cx="1955226" cy="66638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u="sng" kern="1200" dirty="0" smtClean="0"/>
            <a:t>DÚVIDA</a:t>
          </a:r>
          <a:endParaRPr lang="pt-BR" sz="2500" u="sng" kern="1200" dirty="0"/>
        </a:p>
      </dsp:txBody>
      <dsp:txXfrm>
        <a:off x="2840508" y="1781267"/>
        <a:ext cx="1890166" cy="601324"/>
      </dsp:txXfrm>
    </dsp:sp>
    <dsp:sp modelId="{5DD749C5-B03C-4886-AF68-B41C1065A6F5}">
      <dsp:nvSpPr>
        <dsp:cNvPr id="0" name=""/>
        <dsp:cNvSpPr/>
      </dsp:nvSpPr>
      <dsp:spPr>
        <a:xfrm>
          <a:off x="5022355" y="1249158"/>
          <a:ext cx="2546962" cy="166554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CONHECIMENTO</a:t>
          </a:r>
          <a:endParaRPr lang="pt-BR" sz="2500" kern="1200" dirty="0"/>
        </a:p>
      </dsp:txBody>
      <dsp:txXfrm>
        <a:off x="5103660" y="1330463"/>
        <a:ext cx="2384352" cy="1502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E3D88-41E1-448F-9E97-DF45AAF9A3A6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F7F67-46A1-4044-A4BA-A0F9A6FF0681}">
      <dsp:nvSpPr>
        <dsp:cNvPr id="0" name=""/>
        <dsp:cNvSpPr/>
      </dsp:nvSpPr>
      <dsp:spPr>
        <a:xfrm>
          <a:off x="1594520" y="2980928"/>
          <a:ext cx="253453" cy="253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A236B-20FD-487C-ABD6-DD3576308EC7}">
      <dsp:nvSpPr>
        <dsp:cNvPr id="0" name=""/>
        <dsp:cNvSpPr/>
      </dsp:nvSpPr>
      <dsp:spPr>
        <a:xfrm>
          <a:off x="1810532" y="2593376"/>
          <a:ext cx="2353500" cy="1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0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Educação de Permanência</a:t>
          </a:r>
          <a:endParaRPr lang="pt-BR" sz="3200" kern="1200" dirty="0"/>
        </a:p>
      </dsp:txBody>
      <dsp:txXfrm>
        <a:off x="1810532" y="2593376"/>
        <a:ext cx="2353500" cy="1932586"/>
      </dsp:txXfrm>
    </dsp:sp>
    <dsp:sp modelId="{C4FB1842-B9E8-484F-89BE-A60D1C310E18}">
      <dsp:nvSpPr>
        <dsp:cNvPr id="0" name=""/>
        <dsp:cNvSpPr/>
      </dsp:nvSpPr>
      <dsp:spPr>
        <a:xfrm>
          <a:off x="4513084" y="1312529"/>
          <a:ext cx="434492" cy="434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3A4A7-4544-4EFA-A0FC-DB42036A0EA7}">
      <dsp:nvSpPr>
        <dsp:cNvPr id="0" name=""/>
        <dsp:cNvSpPr/>
      </dsp:nvSpPr>
      <dsp:spPr>
        <a:xfrm>
          <a:off x="5122918" y="1252747"/>
          <a:ext cx="2353500" cy="2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29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Educação de Transição</a:t>
          </a:r>
          <a:endParaRPr lang="pt-BR" sz="3200" kern="1200" dirty="0"/>
        </a:p>
      </dsp:txBody>
      <dsp:txXfrm>
        <a:off x="5122918" y="1252747"/>
        <a:ext cx="2353500" cy="29961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E3D88-41E1-448F-9E97-DF45AAF9A3A6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F7F67-46A1-4044-A4BA-A0F9A6FF0681}">
      <dsp:nvSpPr>
        <dsp:cNvPr id="0" name=""/>
        <dsp:cNvSpPr/>
      </dsp:nvSpPr>
      <dsp:spPr>
        <a:xfrm>
          <a:off x="1594520" y="2980928"/>
          <a:ext cx="253453" cy="253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A236B-20FD-487C-ABD6-DD3576308EC7}">
      <dsp:nvSpPr>
        <dsp:cNvPr id="0" name=""/>
        <dsp:cNvSpPr/>
      </dsp:nvSpPr>
      <dsp:spPr>
        <a:xfrm>
          <a:off x="1810532" y="2842264"/>
          <a:ext cx="2353500" cy="1146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Certeza</a:t>
          </a:r>
          <a:endParaRPr lang="pt-BR" sz="3600" kern="1200" dirty="0"/>
        </a:p>
      </dsp:txBody>
      <dsp:txXfrm>
        <a:off x="1810532" y="2842264"/>
        <a:ext cx="2353500" cy="1146777"/>
      </dsp:txXfrm>
    </dsp:sp>
    <dsp:sp modelId="{C4FB1842-B9E8-484F-89BE-A60D1C310E18}">
      <dsp:nvSpPr>
        <dsp:cNvPr id="0" name=""/>
        <dsp:cNvSpPr/>
      </dsp:nvSpPr>
      <dsp:spPr>
        <a:xfrm>
          <a:off x="4513084" y="1312529"/>
          <a:ext cx="434492" cy="434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3A4A7-4544-4EFA-A0FC-DB42036A0EA7}">
      <dsp:nvSpPr>
        <dsp:cNvPr id="0" name=""/>
        <dsp:cNvSpPr/>
      </dsp:nvSpPr>
      <dsp:spPr>
        <a:xfrm>
          <a:off x="4906890" y="1252747"/>
          <a:ext cx="2353500" cy="2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2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Dúvida</a:t>
          </a:r>
          <a:endParaRPr lang="pt-BR" sz="3600" kern="1200" dirty="0"/>
        </a:p>
      </dsp:txBody>
      <dsp:txXfrm>
        <a:off x="4906890" y="1252747"/>
        <a:ext cx="2353500" cy="29961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E3D88-41E1-448F-9E97-DF45AAF9A3A6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F7F67-46A1-4044-A4BA-A0F9A6FF0681}">
      <dsp:nvSpPr>
        <dsp:cNvPr id="0" name=""/>
        <dsp:cNvSpPr/>
      </dsp:nvSpPr>
      <dsp:spPr>
        <a:xfrm>
          <a:off x="1594520" y="2980928"/>
          <a:ext cx="253453" cy="253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A236B-20FD-487C-ABD6-DD3576308EC7}">
      <dsp:nvSpPr>
        <dsp:cNvPr id="0" name=""/>
        <dsp:cNvSpPr/>
      </dsp:nvSpPr>
      <dsp:spPr>
        <a:xfrm>
          <a:off x="1810532" y="2593376"/>
          <a:ext cx="2353500" cy="1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Esterilidade</a:t>
          </a:r>
          <a:endParaRPr lang="pt-BR" sz="3600" kern="1200" dirty="0"/>
        </a:p>
      </dsp:txBody>
      <dsp:txXfrm>
        <a:off x="1810532" y="2593376"/>
        <a:ext cx="2353500" cy="1932586"/>
      </dsp:txXfrm>
    </dsp:sp>
    <dsp:sp modelId="{C4FB1842-B9E8-484F-89BE-A60D1C310E18}">
      <dsp:nvSpPr>
        <dsp:cNvPr id="0" name=""/>
        <dsp:cNvSpPr/>
      </dsp:nvSpPr>
      <dsp:spPr>
        <a:xfrm>
          <a:off x="4513084" y="1312529"/>
          <a:ext cx="434492" cy="434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3A4A7-4544-4EFA-A0FC-DB42036A0EA7}">
      <dsp:nvSpPr>
        <dsp:cNvPr id="0" name=""/>
        <dsp:cNvSpPr/>
      </dsp:nvSpPr>
      <dsp:spPr>
        <a:xfrm>
          <a:off x="4834885" y="1252747"/>
          <a:ext cx="2929567" cy="2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2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Fecundidade</a:t>
          </a:r>
          <a:endParaRPr lang="pt-BR" sz="3600" kern="1200" dirty="0"/>
        </a:p>
      </dsp:txBody>
      <dsp:txXfrm>
        <a:off x="4834885" y="1252747"/>
        <a:ext cx="2929567" cy="29961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E3D88-41E1-448F-9E97-DF45AAF9A3A6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F7F67-46A1-4044-A4BA-A0F9A6FF0681}">
      <dsp:nvSpPr>
        <dsp:cNvPr id="0" name=""/>
        <dsp:cNvSpPr/>
      </dsp:nvSpPr>
      <dsp:spPr>
        <a:xfrm>
          <a:off x="1594520" y="2980928"/>
          <a:ext cx="253453" cy="2534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A236B-20FD-487C-ABD6-DD3576308EC7}">
      <dsp:nvSpPr>
        <dsp:cNvPr id="0" name=""/>
        <dsp:cNvSpPr/>
      </dsp:nvSpPr>
      <dsp:spPr>
        <a:xfrm>
          <a:off x="1810532" y="2593376"/>
          <a:ext cx="2353500" cy="1932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00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Acrópole</a:t>
          </a:r>
          <a:endParaRPr lang="pt-BR" sz="3600" kern="1200" dirty="0"/>
        </a:p>
      </dsp:txBody>
      <dsp:txXfrm>
        <a:off x="1810532" y="2593376"/>
        <a:ext cx="2353500" cy="1932586"/>
      </dsp:txXfrm>
    </dsp:sp>
    <dsp:sp modelId="{C4FB1842-B9E8-484F-89BE-A60D1C310E18}">
      <dsp:nvSpPr>
        <dsp:cNvPr id="0" name=""/>
        <dsp:cNvSpPr/>
      </dsp:nvSpPr>
      <dsp:spPr>
        <a:xfrm>
          <a:off x="4513084" y="1312529"/>
          <a:ext cx="434492" cy="434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3A4A7-4544-4EFA-A0FC-DB42036A0EA7}">
      <dsp:nvSpPr>
        <dsp:cNvPr id="0" name=""/>
        <dsp:cNvSpPr/>
      </dsp:nvSpPr>
      <dsp:spPr>
        <a:xfrm>
          <a:off x="5122918" y="1252747"/>
          <a:ext cx="2353500" cy="2996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0229" tIns="0" rIns="0" bIns="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600" kern="1200" dirty="0" smtClean="0"/>
            <a:t>Ágora</a:t>
          </a:r>
          <a:endParaRPr lang="pt-BR" sz="3600" kern="1200" dirty="0"/>
        </a:p>
      </dsp:txBody>
      <dsp:txXfrm>
        <a:off x="5122918" y="1252747"/>
        <a:ext cx="2353500" cy="29961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663A-BD77-4DCE-A9BA-186792C2D372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9236-67A9-4735-BD21-72D5BE4D6988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8F246-D0D8-4840-994A-353C1763BD0C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10</a:t>
          </a:r>
          <a:endParaRPr lang="pt-BR" sz="6500" kern="1200" dirty="0"/>
        </a:p>
      </dsp:txBody>
      <dsp:txXfrm>
        <a:off x="1507845" y="3217959"/>
        <a:ext cx="1687279" cy="1308003"/>
      </dsp:txXfrm>
    </dsp:sp>
    <dsp:sp modelId="{F09420EF-2973-456B-96C6-5ACFC1234461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3152-F24D-4518-B3A5-6682828FF8A7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20</a:t>
          </a:r>
          <a:endParaRPr lang="pt-BR" sz="6500" kern="1200" dirty="0"/>
        </a:p>
      </dsp:txBody>
      <dsp:txXfrm>
        <a:off x="3245815" y="2063839"/>
        <a:ext cx="1737969" cy="2462123"/>
      </dsp:txXfrm>
    </dsp:sp>
    <dsp:sp modelId="{F9ACCE39-B223-42A4-9473-401A8CAB107F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FBC06-780D-4C7A-B85C-C61DA4FDB589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70</a:t>
          </a:r>
          <a:endParaRPr lang="pt-BR" sz="6500" kern="1200" dirty="0"/>
        </a:p>
      </dsp:txBody>
      <dsp:txXfrm>
        <a:off x="5309654" y="1380418"/>
        <a:ext cx="1737969" cy="31455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663A-BD77-4DCE-A9BA-186792C2D372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FF9236-67A9-4735-BD21-72D5BE4D6988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8F246-D0D8-4840-994A-353C1763BD0C}">
      <dsp:nvSpPr>
        <dsp:cNvPr id="0" name=""/>
        <dsp:cNvSpPr/>
      </dsp:nvSpPr>
      <dsp:spPr>
        <a:xfrm>
          <a:off x="1635437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Pontificar</a:t>
          </a:r>
          <a:endParaRPr lang="pt-BR" sz="3200" kern="1200" dirty="0"/>
        </a:p>
      </dsp:txBody>
      <dsp:txXfrm>
        <a:off x="1635437" y="3217959"/>
        <a:ext cx="1687279" cy="1308003"/>
      </dsp:txXfrm>
    </dsp:sp>
    <dsp:sp modelId="{F09420EF-2973-456B-96C6-5ACFC1234461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63152-F24D-4518-B3A5-6682828FF8A7}">
      <dsp:nvSpPr>
        <dsp:cNvPr id="0" name=""/>
        <dsp:cNvSpPr/>
      </dsp:nvSpPr>
      <dsp:spPr>
        <a:xfrm>
          <a:off x="3384939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Mear</a:t>
          </a:r>
          <a:endParaRPr lang="pt-BR" sz="3200" kern="1200" dirty="0"/>
        </a:p>
      </dsp:txBody>
      <dsp:txXfrm>
        <a:off x="3384939" y="2063839"/>
        <a:ext cx="1737969" cy="2462123"/>
      </dsp:txXfrm>
    </dsp:sp>
    <dsp:sp modelId="{F9ACCE39-B223-42A4-9473-401A8CAB107F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FBC06-780D-4C7A-B85C-C61DA4FDB589}">
      <dsp:nvSpPr>
        <dsp:cNvPr id="0" name=""/>
        <dsp:cNvSpPr/>
      </dsp:nvSpPr>
      <dsp:spPr>
        <a:xfrm>
          <a:off x="5473179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Perquirir</a:t>
          </a:r>
          <a:endParaRPr lang="pt-BR" sz="3200" kern="1200" dirty="0"/>
        </a:p>
      </dsp:txBody>
      <dsp:txXfrm>
        <a:off x="5473179" y="1380418"/>
        <a:ext cx="1737969" cy="31455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FBA7F-597A-4BBB-9F88-5B56EF607EA7}">
      <dsp:nvSpPr>
        <dsp:cNvPr id="0" name=""/>
        <dsp:cNvSpPr/>
      </dsp:nvSpPr>
      <dsp:spPr>
        <a:xfrm>
          <a:off x="2958093" y="1967129"/>
          <a:ext cx="2880305" cy="11112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b="1" kern="1200" dirty="0" smtClean="0"/>
            <a:t>METODOLOGIA ATIVA</a:t>
          </a:r>
          <a:endParaRPr lang="pt-BR" sz="3000" b="1" kern="1200" dirty="0"/>
        </a:p>
      </dsp:txBody>
      <dsp:txXfrm>
        <a:off x="3012340" y="2021376"/>
        <a:ext cx="2771811" cy="1002763"/>
      </dsp:txXfrm>
    </dsp:sp>
    <dsp:sp modelId="{3CB41AC7-97F9-469A-84D8-9147AE58E3D8}">
      <dsp:nvSpPr>
        <dsp:cNvPr id="0" name=""/>
        <dsp:cNvSpPr/>
      </dsp:nvSpPr>
      <dsp:spPr>
        <a:xfrm rot="16117952">
          <a:off x="3986236" y="1577788"/>
          <a:ext cx="7789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8905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756AD9-FF04-4376-B5F8-AC8D1B1F6B42}">
      <dsp:nvSpPr>
        <dsp:cNvPr id="0" name=""/>
        <dsp:cNvSpPr/>
      </dsp:nvSpPr>
      <dsp:spPr>
        <a:xfrm>
          <a:off x="3411185" y="250924"/>
          <a:ext cx="1888038" cy="9375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PEDAGOGIA DA DÚVIDA</a:t>
          </a:r>
          <a:endParaRPr lang="pt-BR" sz="2500" kern="1200" dirty="0"/>
        </a:p>
      </dsp:txBody>
      <dsp:txXfrm>
        <a:off x="3456951" y="296690"/>
        <a:ext cx="1796506" cy="845990"/>
      </dsp:txXfrm>
    </dsp:sp>
    <dsp:sp modelId="{3A206C53-0E24-47AB-ADA0-C1AC7DFB6811}">
      <dsp:nvSpPr>
        <dsp:cNvPr id="0" name=""/>
        <dsp:cNvSpPr/>
      </dsp:nvSpPr>
      <dsp:spPr>
        <a:xfrm rot="2280929">
          <a:off x="5040565" y="3277115"/>
          <a:ext cx="64535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45351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E40780-A7E9-4E09-8510-F165EBA05F61}">
      <dsp:nvSpPr>
        <dsp:cNvPr id="0" name=""/>
        <dsp:cNvSpPr/>
      </dsp:nvSpPr>
      <dsp:spPr>
        <a:xfrm>
          <a:off x="5352388" y="3475842"/>
          <a:ext cx="1729446" cy="9375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500" kern="1200" dirty="0" smtClean="0"/>
            <a:t>SALA INVERTIDA</a:t>
          </a:r>
          <a:endParaRPr lang="pt-BR" sz="2500" kern="1200" dirty="0"/>
        </a:p>
      </dsp:txBody>
      <dsp:txXfrm>
        <a:off x="5398154" y="3521608"/>
        <a:ext cx="1637914" cy="845990"/>
      </dsp:txXfrm>
    </dsp:sp>
    <dsp:sp modelId="{8449C5B1-43DF-46A7-8509-1CC300CE4FFC}">
      <dsp:nvSpPr>
        <dsp:cNvPr id="0" name=""/>
        <dsp:cNvSpPr/>
      </dsp:nvSpPr>
      <dsp:spPr>
        <a:xfrm rot="8595751">
          <a:off x="3055343" y="3277115"/>
          <a:ext cx="6644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4474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549C1B-87B5-4678-B207-B688F749C145}">
      <dsp:nvSpPr>
        <dsp:cNvPr id="0" name=""/>
        <dsp:cNvSpPr/>
      </dsp:nvSpPr>
      <dsp:spPr>
        <a:xfrm>
          <a:off x="1399284" y="3475842"/>
          <a:ext cx="2188026" cy="93752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CONECTIVISMO</a:t>
          </a:r>
          <a:endParaRPr lang="pt-BR" sz="2400" kern="1200" dirty="0"/>
        </a:p>
      </dsp:txBody>
      <dsp:txXfrm>
        <a:off x="1445050" y="3521608"/>
        <a:ext cx="2096494" cy="845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07/10/2014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emf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emf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emf"/><Relationship Id="rId9" Type="http://schemas.microsoft.com/office/2007/relationships/diagramDrawing" Target="../diagrams/drawing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emf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3.emf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.emf"/><Relationship Id="rId9" Type="http://schemas.microsoft.com/office/2007/relationships/diagramDrawing" Target="../diagrams/drawin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.emf"/><Relationship Id="rId9" Type="http://schemas.microsoft.com/office/2007/relationships/diagramDrawing" Target="../diagrams/drawing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emf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emf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emf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8" y="6163507"/>
            <a:ext cx="1178312" cy="5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218402"/>
            <a:ext cx="1816918" cy="4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9589"/>
                </a:solidFill>
              </a:rPr>
              <a:t>A PEDAGOGIA DA </a:t>
            </a:r>
            <a:r>
              <a:rPr lang="pt-BR" b="1" dirty="0" smtClean="0">
                <a:solidFill>
                  <a:srgbClr val="009589"/>
                </a:solidFill>
              </a:rPr>
              <a:t>DÚVIDA NUMA </a:t>
            </a:r>
            <a:r>
              <a:rPr lang="pt-BR" b="1" dirty="0">
                <a:solidFill>
                  <a:srgbClr val="009589"/>
                </a:solidFill>
              </a:rPr>
              <a:t>SALA DE AULA VIRTUAL INVERTIDA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827584" y="4174232"/>
            <a:ext cx="7704856" cy="163103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Prof. </a:t>
            </a:r>
            <a:r>
              <a:rPr lang="pt-BR" dirty="0" smtClean="0">
                <a:solidFill>
                  <a:schemeClr val="tx1"/>
                </a:solidFill>
              </a:rPr>
              <a:t>Janes </a:t>
            </a:r>
            <a:r>
              <a:rPr lang="pt-BR" dirty="0" smtClean="0">
                <a:solidFill>
                  <a:schemeClr val="tx1"/>
                </a:solidFill>
              </a:rPr>
              <a:t>Fidélis </a:t>
            </a:r>
            <a:r>
              <a:rPr lang="pt-BR" dirty="0" smtClean="0">
                <a:solidFill>
                  <a:schemeClr val="tx1"/>
                </a:solidFill>
              </a:rPr>
              <a:t>Tomelin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jftomelin@anhembi.br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Voltando ao paradigma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12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03277"/>
              </p:ext>
            </p:extLst>
          </p:nvPr>
        </p:nvGraphicFramePr>
        <p:xfrm>
          <a:off x="457200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311268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Voltando ao paradigma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95096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282129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Voltando ao paradigma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654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3017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Voltando ao paradigma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11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2006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3017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Voltando ao paradigma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11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78970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3017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Voltando ao paradigma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11" name="Espaço Reservado para Conteú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0202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2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57731" y="4077072"/>
            <a:ext cx="7366597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6000" b="1" dirty="0" smtClean="0">
                <a:solidFill>
                  <a:srgbClr val="009589"/>
                </a:solidFill>
              </a:rPr>
              <a:t>PRÁXIS</a:t>
            </a:r>
            <a:endParaRPr lang="pt-BR" sz="6000" b="1" dirty="0">
              <a:solidFill>
                <a:srgbClr val="00958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85" y="1772816"/>
            <a:ext cx="4020379" cy="2669267"/>
          </a:xfrm>
          <a:prstGeom prst="rect">
            <a:avLst/>
          </a:prstGeom>
          <a:ln>
            <a:noFill/>
          </a:ln>
          <a:effectLst>
            <a:outerShdw blurRad="304800" dist="88900" dir="1380000" algn="tl" rotWithShape="0">
              <a:prstClr val="black">
                <a:alpha val="3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0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Mudando alguns conceitos</a:t>
            </a:r>
            <a:endParaRPr lang="pt-BR" sz="40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3" y="2633643"/>
            <a:ext cx="8280921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Clr>
                <a:srgbClr val="009589"/>
              </a:buClr>
              <a:buSzPct val="130000"/>
            </a:pPr>
            <a:r>
              <a:rPr lang="pt-BR" sz="3600" dirty="0" smtClean="0">
                <a:solidFill>
                  <a:srgbClr val="009589"/>
                </a:solidFill>
              </a:rPr>
              <a:t>•</a:t>
            </a:r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  PLANO </a:t>
            </a: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DE ENSINO COLABORATIVO</a:t>
            </a:r>
          </a:p>
          <a:p>
            <a:pPr>
              <a:lnSpc>
                <a:spcPct val="200000"/>
              </a:lnSpc>
              <a:buClr>
                <a:srgbClr val="009589"/>
              </a:buClr>
              <a:buSzPct val="130000"/>
            </a:pPr>
            <a:r>
              <a:rPr lang="pt-BR" sz="3600" dirty="0" smtClean="0">
                <a:solidFill>
                  <a:srgbClr val="009589"/>
                </a:solidFill>
              </a:rPr>
              <a:t>•</a:t>
            </a:r>
            <a:r>
              <a:rPr lang="pt-BR" sz="3600" dirty="0" smtClean="0">
                <a:solidFill>
                  <a:schemeClr val="bg1">
                    <a:lumMod val="50000"/>
                  </a:schemeClr>
                </a:solidFill>
              </a:rPr>
              <a:t>  PLANO </a:t>
            </a:r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DE AULAS CONECTIVISTA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Reposicionamento da metodologia</a:t>
            </a:r>
            <a:endParaRPr lang="pt-BR" sz="40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3" y="2440047"/>
            <a:ext cx="8280921" cy="3293209"/>
          </a:xfrm>
          <a:prstGeom prst="rect">
            <a:avLst/>
          </a:prstGeom>
          <a:ln w="57150">
            <a:solidFill>
              <a:srgbClr val="009589"/>
            </a:solidFill>
            <a:prstDash val="sysDash"/>
            <a:miter lim="800000"/>
          </a:ln>
        </p:spPr>
        <p:txBody>
          <a:bodyPr wrap="square" anchor="ctr">
            <a:spAutoFit/>
          </a:bodyPr>
          <a:lstStyle/>
          <a:p>
            <a:pPr>
              <a:buClr>
                <a:srgbClr val="009589"/>
              </a:buClr>
              <a:buSzPct val="130000"/>
            </a:pP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O conteúdo programático passou a ser </a:t>
            </a:r>
            <a:r>
              <a:rPr lang="pt-BR" sz="2600" u="sng" dirty="0">
                <a:solidFill>
                  <a:schemeClr val="bg1">
                    <a:lumMod val="50000"/>
                  </a:schemeClr>
                </a:solidFill>
              </a:rPr>
              <a:t>conteúdo problematizado</a:t>
            </a: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, as </a:t>
            </a:r>
            <a:r>
              <a:rPr lang="pt-BR" sz="2600" u="sng" dirty="0">
                <a:solidFill>
                  <a:schemeClr val="bg1">
                    <a:lumMod val="50000"/>
                  </a:schemeClr>
                </a:solidFill>
              </a:rPr>
              <a:t>trilhas de aprendizagem</a:t>
            </a: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 agora são um </a:t>
            </a:r>
            <a:r>
              <a:rPr lang="pt-BR" sz="2600" u="sng" dirty="0">
                <a:solidFill>
                  <a:schemeClr val="bg1">
                    <a:lumMod val="50000"/>
                  </a:schemeClr>
                </a:solidFill>
              </a:rPr>
              <a:t>espaço de contextualização e problematização </a:t>
            </a: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e no lugar de apostilas e objetos de aprendizagem, um conjunto de </a:t>
            </a:r>
            <a:r>
              <a:rPr lang="pt-BR" sz="2600" u="sng" dirty="0">
                <a:solidFill>
                  <a:schemeClr val="bg1">
                    <a:lumMod val="50000"/>
                  </a:schemeClr>
                </a:solidFill>
              </a:rPr>
              <a:t>recursos de construção colaborativa</a:t>
            </a:r>
            <a:r>
              <a:rPr lang="pt-BR" sz="2600" dirty="0">
                <a:solidFill>
                  <a:schemeClr val="bg1">
                    <a:lumMod val="50000"/>
                  </a:schemeClr>
                </a:solidFill>
              </a:rPr>
              <a:t> baseados na Pedagogia da Dúvida. Desta forma, elegeu-se a incerteza como provocadora da curiosidade para, assim, devolver no estudante a condição de pesquisador.</a:t>
            </a:r>
          </a:p>
        </p:txBody>
      </p:sp>
      <p:sp>
        <p:nvSpPr>
          <p:cNvPr id="11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278388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54360" y="227687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rgbClr val="009589"/>
                </a:solidFill>
              </a:rPr>
              <a:t>Nova Estrutura</a:t>
            </a:r>
            <a:endParaRPr lang="pt-BR" sz="4800" b="1" u="sng" dirty="0">
              <a:solidFill>
                <a:srgbClr val="009589"/>
              </a:solidFill>
            </a:endParaRPr>
          </a:p>
        </p:txBody>
      </p:sp>
      <p:graphicFrame>
        <p:nvGraphicFramePr>
          <p:cNvPr id="9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32574"/>
              </p:ext>
            </p:extLst>
          </p:nvPr>
        </p:nvGraphicFramePr>
        <p:xfrm>
          <a:off x="1835696" y="1461874"/>
          <a:ext cx="8481120" cy="4664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1279848" y="3284984"/>
            <a:ext cx="7632848" cy="4248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i="1" dirty="0">
                <a:solidFill>
                  <a:srgbClr val="009589"/>
                </a:solidFill>
              </a:rPr>
              <a:t>"Sem a curiosidade que me move, que me inquieta, que me insere na busca, não aprendo nem ensino".</a:t>
            </a: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( Paulo Freire )</a:t>
            </a:r>
          </a:p>
          <a:p>
            <a:pPr algn="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uvida dentro img principal Sobre Tira Dúv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63" y="3855210"/>
            <a:ext cx="3340369" cy="1950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772816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 smtClean="0">
                <a:solidFill>
                  <a:srgbClr val="009589"/>
                </a:solidFill>
              </a:rPr>
              <a:t>PEDAGOGIA DA DÚVIDA</a:t>
            </a:r>
            <a:endParaRPr lang="pt-BR" sz="4800" b="1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3" y="2236223"/>
            <a:ext cx="8280921" cy="267765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200000"/>
              </a:lnSpc>
              <a:buClr>
                <a:srgbClr val="009589"/>
              </a:buClr>
              <a:buSzPct val="130000"/>
            </a:pPr>
            <a:r>
              <a:rPr lang="pt-BR" sz="4400" dirty="0" smtClean="0">
                <a:solidFill>
                  <a:srgbClr val="009589"/>
                </a:solidFill>
              </a:rPr>
              <a:t>•</a:t>
            </a:r>
            <a:r>
              <a:rPr lang="pt-BR" sz="4400" dirty="0" smtClean="0">
                <a:solidFill>
                  <a:schemeClr val="bg1">
                    <a:lumMod val="50000"/>
                  </a:schemeClr>
                </a:solidFill>
              </a:rPr>
              <a:t> Dialética </a:t>
            </a:r>
            <a:r>
              <a:rPr lang="pt-BR" sz="4400" dirty="0">
                <a:solidFill>
                  <a:schemeClr val="bg1">
                    <a:lumMod val="50000"/>
                  </a:schemeClr>
                </a:solidFill>
              </a:rPr>
              <a:t>Socrática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sz="2400" dirty="0" smtClean="0">
                <a:solidFill>
                  <a:srgbClr val="009589"/>
                </a:solidFill>
              </a:rPr>
              <a:t>	</a:t>
            </a:r>
            <a:r>
              <a:rPr lang="pt-BR" sz="4000" dirty="0" smtClean="0">
                <a:solidFill>
                  <a:srgbClr val="009589"/>
                </a:solidFill>
              </a:rPr>
              <a:t>-</a:t>
            </a:r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</a:rPr>
              <a:t> Ironia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sz="4000" dirty="0" smtClean="0">
                <a:solidFill>
                  <a:srgbClr val="009589"/>
                </a:solidFill>
              </a:rPr>
              <a:t>	-</a:t>
            </a:r>
            <a:r>
              <a:rPr lang="pt-BR" sz="4000" dirty="0" smtClean="0">
                <a:solidFill>
                  <a:schemeClr val="bg1">
                    <a:lumMod val="50000"/>
                  </a:schemeClr>
                </a:solidFill>
              </a:rPr>
              <a:t> Maiêutica</a:t>
            </a:r>
            <a:endParaRPr lang="pt-BR" sz="4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098" y="3745011"/>
            <a:ext cx="3205358" cy="2132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412776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b="1" dirty="0">
                <a:solidFill>
                  <a:srgbClr val="009589"/>
                </a:solidFill>
              </a:rPr>
              <a:t>FLIPPED CLASSROOM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3" y="2009165"/>
            <a:ext cx="8280921" cy="40934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buClr>
                <a:srgbClr val="009589"/>
              </a:buClr>
              <a:buSzPct val="130000"/>
            </a:pP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SALA DE AULA </a:t>
            </a: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INVERTIDA</a:t>
            </a:r>
          </a:p>
          <a:p>
            <a:pPr>
              <a:buClr>
                <a:srgbClr val="009589"/>
              </a:buClr>
              <a:buSzPct val="130000"/>
            </a:pPr>
            <a:endParaRPr lang="pt-B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9589"/>
              </a:buClr>
              <a:buSzPct val="130000"/>
            </a:pPr>
            <a:r>
              <a:rPr lang="pt-BR" sz="2000" b="1" dirty="0" smtClean="0">
                <a:solidFill>
                  <a:srgbClr val="009589"/>
                </a:solidFill>
              </a:rPr>
              <a:t>-</a:t>
            </a: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 Aluno pesquisador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Desenvolve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 curiosidade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Pesquisa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Troca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ideias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Constrói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e Compartilha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conhecimento</a:t>
            </a:r>
          </a:p>
          <a:p>
            <a:pPr>
              <a:buClr>
                <a:srgbClr val="009589"/>
              </a:buClr>
              <a:buSzPct val="130000"/>
            </a:pPr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9589"/>
              </a:buClr>
              <a:buSzPct val="130000"/>
            </a:pPr>
            <a:r>
              <a:rPr lang="pt-BR" sz="2000" b="1" dirty="0" smtClean="0">
                <a:solidFill>
                  <a:srgbClr val="009589"/>
                </a:solidFill>
              </a:rPr>
              <a:t>-</a:t>
            </a:r>
            <a:r>
              <a:rPr lang="pt-BR" sz="2000" b="1" dirty="0" smtClean="0">
                <a:solidFill>
                  <a:schemeClr val="bg1">
                    <a:lumMod val="50000"/>
                  </a:schemeClr>
                </a:solidFill>
              </a:rPr>
              <a:t> Professor </a:t>
            </a:r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orientador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Gera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dúvidas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Aprofunda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o tema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Provoca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a investigação</a:t>
            </a: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Problematiza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9589"/>
              </a:buClr>
              <a:buSzPct val="130000"/>
            </a:pPr>
            <a:r>
              <a:rPr lang="pt-BR" dirty="0" smtClean="0">
                <a:solidFill>
                  <a:srgbClr val="009589"/>
                </a:solidFill>
              </a:rPr>
              <a:t>       •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 Orienta</a:t>
            </a:r>
            <a:endParaRPr lang="pt-B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4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700808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="1" dirty="0">
                <a:solidFill>
                  <a:srgbClr val="009589"/>
                </a:solidFill>
              </a:rPr>
              <a:t>CONECTIVISMO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3" y="2598761"/>
            <a:ext cx="8280921" cy="304698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buClr>
                <a:srgbClr val="009589"/>
              </a:buClr>
              <a:buSzPct val="130000"/>
            </a:pPr>
            <a:r>
              <a:rPr lang="pt-BR" sz="3200" dirty="0" smtClean="0">
                <a:solidFill>
                  <a:srgbClr val="009589"/>
                </a:solidFill>
              </a:rPr>
              <a:t>•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 Cognição 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Distribuída</a:t>
            </a:r>
          </a:p>
          <a:p>
            <a:pPr>
              <a:lnSpc>
                <a:spcPct val="150000"/>
              </a:lnSpc>
              <a:buClr>
                <a:srgbClr val="009589"/>
              </a:buClr>
              <a:buSzPct val="130000"/>
            </a:pPr>
            <a:r>
              <a:rPr lang="pt-BR" sz="3200" dirty="0" smtClean="0">
                <a:solidFill>
                  <a:srgbClr val="009589"/>
                </a:solidFill>
              </a:rPr>
              <a:t>•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 Conteúdo 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na Rede</a:t>
            </a:r>
          </a:p>
          <a:p>
            <a:pPr>
              <a:lnSpc>
                <a:spcPct val="150000"/>
              </a:lnSpc>
              <a:buClr>
                <a:srgbClr val="009589"/>
              </a:buClr>
              <a:buSzPct val="130000"/>
            </a:pPr>
            <a:r>
              <a:rPr lang="pt-BR" sz="3200" dirty="0" smtClean="0">
                <a:solidFill>
                  <a:srgbClr val="009589"/>
                </a:solidFill>
              </a:rPr>
              <a:t>•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 Aprendizagem 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na era digital</a:t>
            </a:r>
          </a:p>
          <a:p>
            <a:pPr>
              <a:lnSpc>
                <a:spcPct val="150000"/>
              </a:lnSpc>
              <a:buClr>
                <a:srgbClr val="009589"/>
              </a:buClr>
              <a:buSzPct val="130000"/>
            </a:pPr>
            <a:r>
              <a:rPr lang="pt-BR" sz="3200" dirty="0" smtClean="0">
                <a:solidFill>
                  <a:srgbClr val="009589"/>
                </a:solidFill>
              </a:rPr>
              <a:t>•</a:t>
            </a:r>
            <a:r>
              <a:rPr lang="pt-BR" sz="3200" dirty="0" smtClean="0">
                <a:solidFill>
                  <a:schemeClr val="bg1">
                    <a:lumMod val="50000"/>
                  </a:schemeClr>
                </a:solidFill>
              </a:rPr>
              <a:t> Uso </a:t>
            </a:r>
            <a:r>
              <a:rPr lang="pt-BR" sz="3200" dirty="0">
                <a:solidFill>
                  <a:schemeClr val="bg1">
                    <a:lumMod val="50000"/>
                  </a:schemeClr>
                </a:solidFill>
              </a:rPr>
              <a:t>da tecnologia para aprender</a:t>
            </a:r>
          </a:p>
        </p:txBody>
      </p:sp>
      <p:pic>
        <p:nvPicPr>
          <p:cNvPr id="11" name="Picture 2" descr="http://4.bp.blogspot.com/_iM06PsyJMGE/TNT1AG9R62I/AAAAAAAAAa0/hSVUDuKJeAA/s1600/Conectivismo_eduardo_alarcon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r="4924" b="13978"/>
          <a:stretch/>
        </p:blipFill>
        <p:spPr bwMode="auto">
          <a:xfrm>
            <a:off x="5220072" y="1772816"/>
            <a:ext cx="3340583" cy="230425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6"/>
          <a:stretch/>
        </p:blipFill>
        <p:spPr>
          <a:xfrm>
            <a:off x="-36512" y="1268760"/>
            <a:ext cx="9180512" cy="492160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1730" y="1652607"/>
            <a:ext cx="909771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 smtClean="0">
                <a:solidFill>
                  <a:srgbClr val="009489"/>
                </a:solidFill>
              </a:rPr>
              <a:t>Obrigado!</a:t>
            </a:r>
            <a:endParaRPr lang="pt-BR" sz="7200" b="1" dirty="0">
              <a:solidFill>
                <a:srgbClr val="0094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5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4168" y="6163507"/>
            <a:ext cx="1178312" cy="51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10" y="6218402"/>
            <a:ext cx="1816918" cy="45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9589"/>
                </a:solidFill>
              </a:rPr>
              <a:t>A PEDAGOGIA DA </a:t>
            </a:r>
            <a:r>
              <a:rPr lang="pt-BR" b="1" dirty="0" smtClean="0">
                <a:solidFill>
                  <a:srgbClr val="009589"/>
                </a:solidFill>
              </a:rPr>
              <a:t>DÚVIDA NUMA </a:t>
            </a:r>
            <a:r>
              <a:rPr lang="pt-BR" b="1" dirty="0">
                <a:solidFill>
                  <a:srgbClr val="009589"/>
                </a:solidFill>
              </a:rPr>
              <a:t>SALA DE AULA VIRTUAL INVERTIDA</a:t>
            </a:r>
          </a:p>
        </p:txBody>
      </p:sp>
      <p:sp>
        <p:nvSpPr>
          <p:cNvPr id="13" name="Subtítulo 2"/>
          <p:cNvSpPr>
            <a:spLocks noGrp="1"/>
          </p:cNvSpPr>
          <p:nvPr>
            <p:ph type="subTitle" idx="1"/>
          </p:nvPr>
        </p:nvSpPr>
        <p:spPr>
          <a:xfrm>
            <a:off x="827584" y="4077072"/>
            <a:ext cx="7848872" cy="1631032"/>
          </a:xfrm>
        </p:spPr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Prof. Janes </a:t>
            </a:r>
            <a:r>
              <a:rPr lang="pt-BR" dirty="0" smtClean="0">
                <a:solidFill>
                  <a:schemeClr val="tx1"/>
                </a:solidFill>
              </a:rPr>
              <a:t>Fidélis </a:t>
            </a:r>
            <a:r>
              <a:rPr lang="pt-BR" dirty="0" smtClean="0">
                <a:solidFill>
                  <a:schemeClr val="tx1"/>
                </a:solidFill>
              </a:rPr>
              <a:t>Tomelin</a:t>
            </a: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</a:rPr>
              <a:t>jftomelin@anhembi.br</a:t>
            </a:r>
            <a:br>
              <a:rPr lang="pt-BR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252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17773" y="1700808"/>
            <a:ext cx="633106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>
                <a:solidFill>
                  <a:srgbClr val="009589"/>
                </a:solidFill>
              </a:rPr>
              <a:t>Qual a força motriz do pensamento humano?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221" y="2564904"/>
            <a:ext cx="4486275" cy="3286125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27879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3568" y="1340768"/>
            <a:ext cx="6862541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>
                <a:solidFill>
                  <a:srgbClr val="009589"/>
                </a:solidFill>
              </a:rPr>
              <a:t>Qual gatilho emancipa a dúvida?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81" y="2742762"/>
            <a:ext cx="4082675" cy="2990494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10364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61787" y="1340768"/>
            <a:ext cx="6862541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>
                <a:solidFill>
                  <a:srgbClr val="009589"/>
                </a:solidFill>
              </a:rPr>
              <a:t>Como despertar a curiosidade?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554355"/>
            <a:ext cx="4536504" cy="3322917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11329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56" y="2351784"/>
            <a:ext cx="2506384" cy="39486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Na sala de aula </a:t>
            </a:r>
            <a:r>
              <a:rPr lang="pt-BR" sz="4000" b="1" u="sng" dirty="0" smtClean="0">
                <a:solidFill>
                  <a:srgbClr val="009589"/>
                </a:solidFill>
              </a:rPr>
              <a:t>CONVENCIONAL</a:t>
            </a:r>
            <a:endParaRPr lang="pt-BR" sz="4000" b="1" u="sng" dirty="0">
              <a:solidFill>
                <a:srgbClr val="009589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67543" y="2460952"/>
            <a:ext cx="8280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Foco na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resposta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Conteúdo programático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fechado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Explicação e tira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dúvidas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Estudante memoriza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Professor avalia</a:t>
            </a:r>
          </a:p>
        </p:txBody>
      </p: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198792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56" y="2011456"/>
            <a:ext cx="2722408" cy="4288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49324" y="1556792"/>
            <a:ext cx="79060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 smtClean="0">
                <a:solidFill>
                  <a:srgbClr val="009589"/>
                </a:solidFill>
              </a:rPr>
              <a:t>Na sala de aula </a:t>
            </a:r>
            <a:r>
              <a:rPr lang="pt-BR" sz="4000" b="1" u="sng" dirty="0">
                <a:solidFill>
                  <a:srgbClr val="009589"/>
                </a:solidFill>
              </a:rPr>
              <a:t>INVERTIDA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67543" y="2460952"/>
            <a:ext cx="82809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Foco na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pergunta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Conteúdo programático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aberto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Orientação e construção de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dúvidas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Estudante colabora</a:t>
            </a: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endParaRPr lang="pt-BR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Clr>
                <a:srgbClr val="009589"/>
              </a:buClr>
              <a:buFont typeface="Wingdings" pitchFamily="2" charset="2"/>
              <a:buChar char="ü"/>
            </a:pPr>
            <a:r>
              <a:rPr lang="pt-BR" sz="2400" dirty="0">
                <a:solidFill>
                  <a:schemeClr val="bg1">
                    <a:lumMod val="50000"/>
                  </a:schemeClr>
                </a:solidFill>
              </a:rPr>
              <a:t>Professor faz a mediação</a:t>
            </a: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158262" y="6344084"/>
            <a:ext cx="5997914" cy="397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1400" b="1" smtClean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  <a:endParaRPr lang="pt-BR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1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61787" y="692696"/>
            <a:ext cx="6862541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 smtClean="0">
                <a:solidFill>
                  <a:srgbClr val="009589"/>
                </a:solidFill>
              </a:rPr>
              <a:t>O </a:t>
            </a:r>
            <a:r>
              <a:rPr lang="pt-BR" sz="5400" b="1" u="sng" dirty="0">
                <a:solidFill>
                  <a:srgbClr val="009589"/>
                </a:solidFill>
              </a:rPr>
              <a:t>e</a:t>
            </a:r>
            <a:r>
              <a:rPr lang="pt-BR" sz="5400" b="1" u="sng" dirty="0" smtClean="0">
                <a:solidFill>
                  <a:srgbClr val="009589"/>
                </a:solidFill>
              </a:rPr>
              <a:t>lo</a:t>
            </a:r>
            <a:r>
              <a:rPr lang="pt-BR" sz="5400" b="1" dirty="0" smtClean="0">
                <a:solidFill>
                  <a:srgbClr val="009589"/>
                </a:solidFill>
              </a:rPr>
              <a:t> perdido</a:t>
            </a:r>
            <a:endParaRPr lang="pt-BR" sz="5400" b="1" dirty="0">
              <a:solidFill>
                <a:srgbClr val="009589"/>
              </a:solidFill>
            </a:endParaRPr>
          </a:p>
        </p:txBody>
      </p:sp>
      <p:graphicFrame>
        <p:nvGraphicFramePr>
          <p:cNvPr id="9" name="Espaço Reservado para Conteú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9951271"/>
              </p:ext>
            </p:extLst>
          </p:nvPr>
        </p:nvGraphicFramePr>
        <p:xfrm>
          <a:off x="827584" y="2001444"/>
          <a:ext cx="7571184" cy="4163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39139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0"/>
            <a:ext cx="9144000" cy="13841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rgbClr val="EF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889" y="6300390"/>
            <a:ext cx="1013591" cy="4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410" y="6353451"/>
            <a:ext cx="1562926" cy="387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61787" y="692696"/>
            <a:ext cx="6862541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5400" b="1" dirty="0" smtClean="0">
                <a:solidFill>
                  <a:srgbClr val="009589"/>
                </a:solidFill>
              </a:rPr>
              <a:t>O </a:t>
            </a:r>
            <a:r>
              <a:rPr lang="pt-BR" sz="5400" b="1" u="sng" dirty="0">
                <a:solidFill>
                  <a:srgbClr val="009589"/>
                </a:solidFill>
              </a:rPr>
              <a:t>e</a:t>
            </a:r>
            <a:r>
              <a:rPr lang="pt-BR" sz="5400" b="1" u="sng" dirty="0" smtClean="0">
                <a:solidFill>
                  <a:srgbClr val="009589"/>
                </a:solidFill>
              </a:rPr>
              <a:t>lo</a:t>
            </a:r>
            <a:r>
              <a:rPr lang="pt-BR" sz="5400" b="1" dirty="0" smtClean="0">
                <a:solidFill>
                  <a:srgbClr val="009589"/>
                </a:solidFill>
              </a:rPr>
              <a:t> perdido</a:t>
            </a:r>
            <a:endParaRPr lang="pt-BR" sz="5400" b="1" dirty="0">
              <a:solidFill>
                <a:srgbClr val="009589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827584" y="2001444"/>
            <a:ext cx="7571184" cy="4163860"/>
            <a:chOff x="827584" y="2001444"/>
            <a:chExt cx="7571184" cy="4163860"/>
          </a:xfrm>
        </p:grpSpPr>
        <p:graphicFrame>
          <p:nvGraphicFramePr>
            <p:cNvPr id="9" name="Espaço Reservado para Conteúdo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89233942"/>
                </p:ext>
              </p:extLst>
            </p:nvPr>
          </p:nvGraphicFramePr>
          <p:xfrm>
            <a:off x="827584" y="2001444"/>
            <a:ext cx="7571184" cy="416386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3" name="Elipse 2"/>
            <p:cNvSpPr/>
            <p:nvPr/>
          </p:nvSpPr>
          <p:spPr>
            <a:xfrm>
              <a:off x="3635896" y="3429000"/>
              <a:ext cx="1944216" cy="129614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2" name="Título 1"/>
          <p:cNvSpPr>
            <a:spLocks noGrp="1"/>
          </p:cNvSpPr>
          <p:nvPr>
            <p:ph type="ctrTitle"/>
          </p:nvPr>
        </p:nvSpPr>
        <p:spPr>
          <a:xfrm>
            <a:off x="158262" y="6344084"/>
            <a:ext cx="5997914" cy="397284"/>
          </a:xfrm>
        </p:spPr>
        <p:txBody>
          <a:bodyPr>
            <a:normAutofit/>
          </a:bodyPr>
          <a:lstStyle/>
          <a:p>
            <a:pPr algn="l"/>
            <a:r>
              <a:rPr lang="pt-BR" sz="1400" b="1" dirty="0">
                <a:solidFill>
                  <a:schemeClr val="bg1">
                    <a:lumMod val="50000"/>
                  </a:schemeClr>
                </a:solidFill>
              </a:rPr>
              <a:t>A PEDAGOGIA DA DÚVIDA NUMA SALA DE AULA VIRTUAL INVERTIDA</a:t>
            </a:r>
          </a:p>
        </p:txBody>
      </p:sp>
    </p:spTree>
    <p:extLst>
      <p:ext uri="{BB962C8B-B14F-4D97-AF65-F5344CB8AC3E}">
        <p14:creationId xmlns:p14="http://schemas.microsoft.com/office/powerpoint/2010/main" val="4169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548</Words>
  <Application>Microsoft Office PowerPoint</Application>
  <PresentationFormat>Apresentação na tela (4:3)</PresentationFormat>
  <Paragraphs>116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Apresentação do PowerPoint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 PEDAGOGIA DA DÚVIDA NUMA SALA DE AULA VIRTUAL INVERTIDA</vt:lpstr>
      <vt:lpstr>Apresentação do PowerPoint</vt:lpstr>
      <vt:lpstr>Apresentação do PowerPoint</vt:lpstr>
      <vt:lpstr>Apresentação do PowerPoint</vt:lpstr>
      <vt:lpstr>A PEDAGOGIA DA DÚVIDA NUMA SALA DE AULA VIRTUAL INVERTIDA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PEDAGOGIA DA DÚVIDA NUMA SALA DE AULA VIRTUAL INVERTIDA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JANES FIDELIS TOMELIN</cp:lastModifiedBy>
  <cp:revision>58</cp:revision>
  <dcterms:created xsi:type="dcterms:W3CDTF">2014-07-31T15:12:21Z</dcterms:created>
  <dcterms:modified xsi:type="dcterms:W3CDTF">2014-10-07T13:47:50Z</dcterms:modified>
</cp:coreProperties>
</file>