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3327400"/>
            <a:ext cx="648176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497887" cy="7207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4175" y="188913"/>
            <a:ext cx="2159000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6329362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9195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9211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88913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9930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0325" y="6435725"/>
            <a:ext cx="11620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6BE739E-01D4-49A0-B199-4250E90A88E9}" type="datetimeFigureOut">
              <a:rPr lang="pt-BR" smtClean="0"/>
              <a:t>09/09/2013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35725"/>
            <a:ext cx="5257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435725"/>
            <a:ext cx="53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598917-E67B-4F58-B952-769DF971926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7127"/>
            <a:ext cx="9054059" cy="1470025"/>
          </a:xfrm>
        </p:spPr>
        <p:txBody>
          <a:bodyPr/>
          <a:lstStyle/>
          <a:p>
            <a:r>
              <a:rPr lang="pt-BR" sz="3400" b="1" dirty="0" smtClean="0"/>
              <a:t>LABORATÓRIO INTERDICIPLINAR DE TECNOLOGIAS PARA A EDUCACÃO - LITE</a:t>
            </a:r>
            <a:endParaRPr lang="pt-BR" sz="3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</a:t>
            </a:r>
            <a:r>
              <a:rPr lang="pt-BR" dirty="0" err="1" smtClean="0"/>
              <a:t>Othon</a:t>
            </a:r>
            <a:r>
              <a:rPr lang="pt-BR" dirty="0" smtClean="0"/>
              <a:t> de Carvalho Bastos Filho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Matriz Online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matriz online foi desenvolvida para facilitar o planejamento da disciplina e o processo de elaboração das aulas. Com base na carga horária de cada disciplina, são planejado os recursos (videoaulas, </a:t>
            </a:r>
            <a:r>
              <a:rPr lang="pt-BR" dirty="0" err="1" smtClean="0"/>
              <a:t>webconferências</a:t>
            </a:r>
            <a:r>
              <a:rPr lang="pt-BR" dirty="0" smtClean="0"/>
              <a:t>, ferramentas do ambiente virtual (</a:t>
            </a:r>
            <a:r>
              <a:rPr lang="pt-BR" dirty="0" err="1" smtClean="0"/>
              <a:t>moodle</a:t>
            </a:r>
            <a:r>
              <a:rPr lang="pt-BR" dirty="0" smtClean="0"/>
              <a:t>).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Tela de Cadastro da Disciplina</a:t>
            </a:r>
            <a:endParaRPr lang="pt-BR" sz="3600" b="1" dirty="0"/>
          </a:p>
        </p:txBody>
      </p:sp>
      <p:pic>
        <p:nvPicPr>
          <p:cNvPr id="4" name="Espaço Reservado para Conteúdo 3" descr="cadas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722" y="1988840"/>
            <a:ext cx="8444278" cy="417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t-BR" sz="3400" b="1" dirty="0" smtClean="0"/>
              <a:t>Tela de Cadastro da Disciplina - Finalizado</a:t>
            </a:r>
            <a:endParaRPr lang="pt-BR" sz="3400" b="1" dirty="0"/>
          </a:p>
        </p:txBody>
      </p:sp>
      <p:pic>
        <p:nvPicPr>
          <p:cNvPr id="4" name="Espaço Reservado para Conteúdo 3" descr="cadastro-finalizaca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584" y="1959156"/>
            <a:ext cx="8316912" cy="3884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Estrutura da Disciplina e Recursos</a:t>
            </a:r>
            <a:endParaRPr lang="pt-BR" sz="4000" b="1" dirty="0"/>
          </a:p>
        </p:txBody>
      </p:sp>
      <p:pic>
        <p:nvPicPr>
          <p:cNvPr id="4" name="Espaço Reservado para Conteúdo 3" descr="listag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1875535"/>
            <a:ext cx="7993062" cy="3900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9143999" cy="1143000"/>
          </a:xfrm>
        </p:spPr>
        <p:txBody>
          <a:bodyPr/>
          <a:lstStyle/>
          <a:p>
            <a:r>
              <a:rPr lang="pt-BR" sz="3600" b="1" dirty="0" smtClean="0"/>
              <a:t>Conclusão do Planejamento da Disciplina</a:t>
            </a:r>
            <a:endParaRPr lang="pt-BR" sz="3600" b="1" dirty="0"/>
          </a:p>
        </p:txBody>
      </p:sp>
      <p:pic>
        <p:nvPicPr>
          <p:cNvPr id="4" name="Espaço Reservado para Conteúdo 3" descr="matrizgera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826" t="3681" r="20716"/>
          <a:stretch>
            <a:fillRect/>
          </a:stretch>
        </p:blipFill>
        <p:spPr>
          <a:xfrm>
            <a:off x="1403648" y="1583164"/>
            <a:ext cx="6768752" cy="501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93</TotalTime>
  <Words>87</Words>
  <Application>Microsoft Office PowerPoint</Application>
  <PresentationFormat>Apresentação na tela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Tema2</vt:lpstr>
      <vt:lpstr>LABORATÓRIO INTERDICIPLINAR DE TECNOLOGIAS PARA A EDUCACÃO - LITE</vt:lpstr>
      <vt:lpstr>Informações Matriz Online</vt:lpstr>
      <vt:lpstr>Tela de Cadastro da Disciplina</vt:lpstr>
      <vt:lpstr>Tela de Cadastro da Disciplina - Finalizado</vt:lpstr>
      <vt:lpstr>Estrutura da Disciplina e Recursos</vt:lpstr>
      <vt:lpstr>Conclusão do Planejamento da Disciplina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LABORATÓRIO INTERDICIPLINAR DE TECNOLOGIAS EDUCACIONAIS - LITE</dc:title>
  <dc:creator>Leonardo</dc:creator>
  <cp:lastModifiedBy>Leonardo</cp:lastModifiedBy>
  <cp:revision>10</cp:revision>
  <dcterms:created xsi:type="dcterms:W3CDTF">2013-09-09T13:16:06Z</dcterms:created>
  <dcterms:modified xsi:type="dcterms:W3CDTF">2013-09-09T14:50:04Z</dcterms:modified>
</cp:coreProperties>
</file>