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D2E01-FAE5-4D0C-8CA3-A2CC53272513}" type="datetimeFigureOut">
              <a:rPr lang="pt-BR" smtClean="0"/>
              <a:t>07/09/2013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C0A37-2729-4DD4-B44A-6AC69B75D22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27584" y="1844824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FACILITANDO A TUTORIA EAD UTILIZANDO O </a:t>
            </a:r>
            <a:r>
              <a:rPr lang="pt-BR" sz="4800" b="1" dirty="0" smtClean="0"/>
              <a:t>SISACAD</a:t>
            </a:r>
          </a:p>
          <a:p>
            <a:pPr algn="ctr"/>
            <a:endParaRPr lang="pt-BR" sz="4800" b="1" dirty="0"/>
          </a:p>
          <a:p>
            <a:endParaRPr lang="pt-BR" sz="4800" dirty="0"/>
          </a:p>
          <a:p>
            <a:pPr algn="ctr"/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2000" dirty="0" err="1" smtClean="0"/>
              <a:t>MSc</a:t>
            </a:r>
            <a:r>
              <a:rPr lang="pt-BR" sz="2000" dirty="0" smtClean="0"/>
              <a:t>. Márcio </a:t>
            </a:r>
            <a:r>
              <a:rPr lang="pt-BR" sz="2000" dirty="0"/>
              <a:t>Aurélio dos Santos </a:t>
            </a:r>
            <a:r>
              <a:rPr lang="pt-BR" sz="2000" dirty="0" smtClean="0"/>
              <a:t>Alencar</a:t>
            </a:r>
            <a:endParaRPr lang="pt-BR" sz="2000" dirty="0"/>
          </a:p>
          <a:p>
            <a:pPr algn="ctr"/>
            <a:r>
              <a:rPr lang="pt-BR" sz="2000" dirty="0" err="1" smtClean="0"/>
              <a:t>DSc</a:t>
            </a:r>
            <a:r>
              <a:rPr lang="pt-BR" sz="2000" dirty="0" smtClean="0"/>
              <a:t>. José </a:t>
            </a:r>
            <a:r>
              <a:rPr lang="pt-BR" sz="2000" dirty="0"/>
              <a:t>Francisco de Magalhães </a:t>
            </a:r>
            <a:r>
              <a:rPr lang="pt-BR" sz="2000" dirty="0" smtClean="0"/>
              <a:t>Netto </a:t>
            </a:r>
            <a:endParaRPr lang="pt-BR" sz="20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2520280" cy="118330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60" y="3571407"/>
            <a:ext cx="1296144" cy="16185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1628800"/>
            <a:ext cx="7956376" cy="49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1556792"/>
            <a:ext cx="8604448" cy="489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7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5" y="1484784"/>
            <a:ext cx="7116240" cy="48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31358"/>
            <a:ext cx="8739034" cy="33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23" y="1628800"/>
            <a:ext cx="921702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CONSIDERAÇÕES FINAIS</a:t>
            </a:r>
            <a:endParaRPr lang="pt-BR" sz="4800" b="1" dirty="0"/>
          </a:p>
          <a:p>
            <a:pPr algn="ctr"/>
            <a:endParaRPr lang="pt-BR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pt-BR" sz="3000" dirty="0" smtClean="0"/>
              <a:t>Auxiliar no acompanhamento de alunos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3000" dirty="0" smtClean="0"/>
              <a:t>Redução do temp</a:t>
            </a:r>
            <a:r>
              <a:rPr lang="pt-BR" sz="3000" dirty="0" smtClean="0"/>
              <a:t>o de trabalho dos profissionais de </a:t>
            </a:r>
            <a:r>
              <a:rPr lang="pt-BR" sz="3000" dirty="0" err="1" smtClean="0"/>
              <a:t>Ead</a:t>
            </a:r>
            <a:endParaRPr lang="pt-BR" sz="3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pt-BR" sz="3000" dirty="0" smtClean="0"/>
              <a:t>Oferece uma gama de informações importantes para tomada de decisão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3000" dirty="0" smtClean="0"/>
              <a:t>O sistema está em constante atualização para auxiliar o </a:t>
            </a:r>
            <a:r>
              <a:rPr lang="pt-BR" sz="3000" dirty="0" err="1" smtClean="0"/>
              <a:t>Moodle</a:t>
            </a:r>
            <a:endParaRPr lang="pt-BR" sz="3000" dirty="0"/>
          </a:p>
          <a:p>
            <a:pPr algn="ctr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400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27584" y="1628800"/>
            <a:ext cx="79928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800" b="1" dirty="0"/>
          </a:p>
          <a:p>
            <a:pPr algn="ctr"/>
            <a:endParaRPr lang="pt-BR" sz="4800" b="1" dirty="0"/>
          </a:p>
          <a:p>
            <a:pPr algn="ctr"/>
            <a:endParaRPr lang="pt-BR" sz="2000" dirty="0" smtClean="0"/>
          </a:p>
          <a:p>
            <a:endParaRPr lang="pt-BR" sz="3200" dirty="0" smtClean="0"/>
          </a:p>
          <a:p>
            <a:endParaRPr lang="pt-BR" sz="3200" dirty="0"/>
          </a:p>
          <a:p>
            <a:pPr marL="342900" indent="-342900">
              <a:buFont typeface="Wingdings" pitchFamily="2" charset="2"/>
              <a:buChar char="§"/>
            </a:pPr>
            <a:endParaRPr lang="pt-BR" sz="3200" dirty="0"/>
          </a:p>
          <a:p>
            <a:endParaRPr lang="pt-BR" sz="3200" dirty="0" smtClean="0"/>
          </a:p>
          <a:p>
            <a:pPr algn="ctr"/>
            <a:r>
              <a:rPr lang="pt-BR" sz="3200" dirty="0" smtClean="0"/>
              <a:t>Contato</a:t>
            </a:r>
            <a:br>
              <a:rPr lang="pt-BR" sz="3200" dirty="0" smtClean="0"/>
            </a:br>
            <a:r>
              <a:rPr lang="pt-BR" sz="3200" dirty="0" smtClean="0"/>
              <a:t>xmarcioaureliox@gmail.com</a:t>
            </a:r>
            <a:endParaRPr lang="pt-BR" sz="3200" dirty="0"/>
          </a:p>
          <a:p>
            <a:pPr algn="ctr"/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795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1484784"/>
            <a:ext cx="896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AGENDA</a:t>
            </a:r>
          </a:p>
          <a:p>
            <a:pPr algn="ctr"/>
            <a:endParaRPr lang="pt-BR" sz="4800" b="1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pt-BR" sz="3200" dirty="0" smtClean="0"/>
              <a:t>INTRODUÇÃO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3200" dirty="0" smtClean="0"/>
              <a:t>TRABALHOS RELACIONADOS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3200" dirty="0" smtClean="0"/>
              <a:t>ARQUITETURA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3200" dirty="0" smtClean="0"/>
              <a:t>DESENVOLVIMENTO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3200" dirty="0" smtClean="0"/>
              <a:t>FUNCIONALIDADES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3200" dirty="0" smtClean="0"/>
              <a:t>CONSIDERAÇÕES FINAIS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3200" dirty="0" smtClean="0"/>
              <a:t>DÚVIDAS 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97862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1484784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INTRODUÇÃO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pt-BR" sz="2400" dirty="0" smtClean="0"/>
              <a:t>CETAM </a:t>
            </a:r>
            <a:r>
              <a:rPr lang="pt-BR" sz="2400" dirty="0" smtClean="0"/>
              <a:t>EAD possui 3 </a:t>
            </a:r>
            <a:r>
              <a:rPr lang="pt-BR" sz="2400" dirty="0"/>
              <a:t>cursos </a:t>
            </a:r>
            <a:r>
              <a:rPr lang="pt-BR" sz="2400" dirty="0" smtClean="0"/>
              <a:t>técnicos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pt-BR" sz="2400" dirty="0" smtClean="0"/>
              <a:t>(</a:t>
            </a:r>
            <a:r>
              <a:rPr lang="pt-BR" sz="2400" dirty="0"/>
              <a:t>Hospedagem, Serviços Públicos e Manutenção e Suporte em </a:t>
            </a:r>
            <a:r>
              <a:rPr lang="pt-BR" sz="2400" dirty="0" smtClean="0"/>
              <a:t>Informática)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pt-BR" sz="2400" dirty="0" smtClean="0"/>
              <a:t>Parceria com projet</a:t>
            </a:r>
            <a:r>
              <a:rPr lang="pt-BR" sz="2400" dirty="0" smtClean="0"/>
              <a:t>o </a:t>
            </a:r>
            <a:r>
              <a:rPr lang="pt-BR" sz="2400" dirty="0" err="1" smtClean="0"/>
              <a:t>Etec</a:t>
            </a:r>
            <a:r>
              <a:rPr lang="pt-BR" sz="2400" dirty="0" smtClean="0"/>
              <a:t>, a</a:t>
            </a:r>
            <a:r>
              <a:rPr lang="pt-BR" sz="2400" dirty="0" smtClean="0"/>
              <a:t>tendendo </a:t>
            </a:r>
            <a:r>
              <a:rPr lang="pt-BR" sz="2400" dirty="0" smtClean="0"/>
              <a:t>13 municípios do Estado do </a:t>
            </a:r>
            <a:r>
              <a:rPr lang="pt-BR" sz="2400" dirty="0" smtClean="0"/>
              <a:t>Amazonas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pt-BR" sz="2400" dirty="0" smtClean="0"/>
              <a:t>Dificuldade no acompanhamento das atividades </a:t>
            </a:r>
            <a:br>
              <a:rPr lang="pt-BR" sz="2400" dirty="0" smtClean="0"/>
            </a:br>
            <a:r>
              <a:rPr lang="pt-BR" sz="2400" dirty="0" smtClean="0"/>
              <a:t>realizadas por alunos 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pt-BR" sz="2400" dirty="0" smtClean="0"/>
              <a:t>Falta de ferramenta no </a:t>
            </a:r>
            <a:r>
              <a:rPr lang="pt-BR" sz="2400" dirty="0" err="1" smtClean="0"/>
              <a:t>Moodle</a:t>
            </a:r>
            <a:r>
              <a:rPr lang="pt-BR" sz="2400" dirty="0" smtClean="0"/>
              <a:t> para acompanhamento de alunos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pt-BR" sz="2400" dirty="0" smtClean="0"/>
              <a:t>Necessidade da Integração </a:t>
            </a:r>
            <a:r>
              <a:rPr lang="pt-BR" sz="2400" dirty="0"/>
              <a:t>do Sistema Acadêmico com </a:t>
            </a:r>
            <a:r>
              <a:rPr lang="pt-BR" sz="2400" dirty="0" err="1"/>
              <a:t>Moodle</a:t>
            </a:r>
            <a:endParaRPr lang="pt-BR" sz="2400" dirty="0"/>
          </a:p>
          <a:p>
            <a:pPr marL="342900" indent="-342900" algn="ctr">
              <a:buFont typeface="Wingdings" pitchFamily="2" charset="2"/>
              <a:buChar char="§"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03661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4" y="1400136"/>
            <a:ext cx="90364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TRABALHOS  RELACIONADOS</a:t>
            </a:r>
            <a:endParaRPr lang="pt-BR" sz="4800" b="1" dirty="0"/>
          </a:p>
          <a:p>
            <a:pPr algn="ctr"/>
            <a:endParaRPr lang="pt-BR" sz="2000" dirty="0" smtClean="0"/>
          </a:p>
          <a:p>
            <a:pPr algn="ctr"/>
            <a:r>
              <a:rPr lang="pt-BR" sz="2400" dirty="0" smtClean="0"/>
              <a:t>Cadinho, um </a:t>
            </a:r>
            <a:r>
              <a:rPr lang="pt-BR" sz="2400" dirty="0"/>
              <a:t>assistente virtual que monitora as ações do usuário e </a:t>
            </a:r>
            <a:r>
              <a:rPr lang="pt-BR" sz="2400" dirty="0" smtClean="0"/>
              <a:t>realizar </a:t>
            </a:r>
            <a:r>
              <a:rPr lang="pt-BR" sz="2400" dirty="0"/>
              <a:t>recomendações de conteúdos que auxiliam no aprendizado </a:t>
            </a:r>
            <a:r>
              <a:rPr lang="pt-BR" sz="2400" dirty="0" smtClean="0"/>
              <a:t>do A3 </a:t>
            </a:r>
            <a:r>
              <a:rPr lang="pt-BR" sz="2400" dirty="0"/>
              <a:t>(Ambiente de Aprendizado em Algoritmos) </a:t>
            </a:r>
            <a:endParaRPr lang="pt-BR" sz="2400" dirty="0" smtClean="0"/>
          </a:p>
          <a:p>
            <a:pPr algn="ctr"/>
            <a:r>
              <a:rPr lang="pt-BR" sz="2400" dirty="0" smtClean="0"/>
              <a:t>[</a:t>
            </a:r>
            <a:r>
              <a:rPr lang="pt-BR" sz="2400" dirty="0" err="1"/>
              <a:t>Reategui</a:t>
            </a:r>
            <a:r>
              <a:rPr lang="pt-BR" sz="2400" dirty="0"/>
              <a:t> </a:t>
            </a:r>
            <a:r>
              <a:rPr lang="pt-BR" sz="2400" dirty="0" smtClean="0"/>
              <a:t>e </a:t>
            </a:r>
            <a:r>
              <a:rPr lang="pt-BR" sz="2400" dirty="0" err="1"/>
              <a:t>Lorenzatti</a:t>
            </a:r>
            <a:r>
              <a:rPr lang="pt-BR" sz="2400" dirty="0"/>
              <a:t> </a:t>
            </a:r>
            <a:r>
              <a:rPr lang="pt-BR" sz="2400" dirty="0" smtClean="0"/>
              <a:t>,2005]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dirty="0" smtClean="0"/>
              <a:t>Sistema de Recomendação de material didático, com base na colaboração dos usuários</a:t>
            </a:r>
            <a:r>
              <a:rPr lang="pt-BR" sz="2400" dirty="0" smtClean="0"/>
              <a:t>.  [</a:t>
            </a:r>
            <a:r>
              <a:rPr lang="pt-BR" sz="2400" dirty="0" smtClean="0"/>
              <a:t>Ferro et al </a:t>
            </a:r>
            <a:r>
              <a:rPr lang="pt-BR" sz="2400" dirty="0"/>
              <a:t>,</a:t>
            </a:r>
            <a:r>
              <a:rPr lang="pt-BR" sz="2400" dirty="0" smtClean="0"/>
              <a:t>2011]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err="1" smtClean="0"/>
              <a:t>AVATads</a:t>
            </a:r>
            <a:r>
              <a:rPr lang="pt-BR" sz="2400" dirty="0" smtClean="0"/>
              <a:t>, ferramenta baseada na teoria </a:t>
            </a:r>
            <a:r>
              <a:rPr lang="pt-BR" sz="2400" dirty="0" err="1" smtClean="0"/>
              <a:t>fuzzy</a:t>
            </a:r>
            <a:r>
              <a:rPr lang="pt-BR" sz="2400" dirty="0" smtClean="0"/>
              <a:t> para acompanhamento </a:t>
            </a:r>
          </a:p>
          <a:p>
            <a:pPr algn="ctr"/>
            <a:r>
              <a:rPr lang="pt-BR" sz="2400" dirty="0"/>
              <a:t>d</a:t>
            </a:r>
            <a:r>
              <a:rPr lang="pt-BR" sz="2400" dirty="0" smtClean="0"/>
              <a:t>e alunos, por meio de feedback para alunos e professores.</a:t>
            </a:r>
          </a:p>
          <a:p>
            <a:pPr algn="ctr"/>
            <a:r>
              <a:rPr lang="pt-BR" sz="2400" dirty="0" smtClean="0"/>
              <a:t>[</a:t>
            </a:r>
            <a:r>
              <a:rPr lang="pt-BR" sz="2400" dirty="0" err="1"/>
              <a:t>Malvezzi</a:t>
            </a:r>
            <a:r>
              <a:rPr lang="pt-BR" sz="2400" dirty="0"/>
              <a:t> </a:t>
            </a:r>
            <a:r>
              <a:rPr lang="pt-BR" sz="2400" dirty="0" smtClean="0"/>
              <a:t> et al, 2010]  </a:t>
            </a:r>
            <a:endParaRPr lang="pt-BR" sz="2400" dirty="0"/>
          </a:p>
          <a:p>
            <a:pPr algn="ctr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17585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27584" y="1416761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ARQUITETURA</a:t>
            </a:r>
            <a:endParaRPr lang="pt-BR" sz="4800" b="1" dirty="0"/>
          </a:p>
          <a:p>
            <a:pPr algn="ctr"/>
            <a:endParaRPr lang="pt-BR" sz="2000" dirty="0" smtClean="0"/>
          </a:p>
          <a:p>
            <a:pPr algn="ctr"/>
            <a:endParaRPr lang="pt-BR" sz="2000" dirty="0"/>
          </a:p>
          <a:p>
            <a:pPr algn="ctr"/>
            <a:endParaRPr lang="pt-BR" sz="2000" dirty="0" smtClean="0"/>
          </a:p>
          <a:p>
            <a:pPr algn="ctr"/>
            <a:endParaRPr lang="pt-BR" sz="2000" dirty="0"/>
          </a:p>
          <a:p>
            <a:pPr algn="ctr"/>
            <a:endParaRPr lang="pt-BR" sz="2000" dirty="0" smtClean="0"/>
          </a:p>
          <a:p>
            <a:pPr algn="ctr"/>
            <a:endParaRPr lang="pt-BR" sz="2000" dirty="0"/>
          </a:p>
          <a:p>
            <a:pPr algn="ctr"/>
            <a:endParaRPr lang="pt-BR" sz="2000" dirty="0" smtClean="0"/>
          </a:p>
          <a:p>
            <a:pPr algn="ctr"/>
            <a:endParaRPr lang="pt-BR" sz="2000" dirty="0"/>
          </a:p>
          <a:p>
            <a:pPr algn="ctr"/>
            <a:endParaRPr lang="pt-BR" sz="2000" dirty="0" smtClean="0"/>
          </a:p>
          <a:p>
            <a:pPr algn="ctr"/>
            <a:endParaRPr lang="pt-BR" sz="2000" dirty="0"/>
          </a:p>
          <a:p>
            <a:pPr algn="ctr"/>
            <a:endParaRPr lang="pt-BR" sz="2000" dirty="0" smtClean="0"/>
          </a:p>
          <a:p>
            <a:pPr algn="ctr"/>
            <a:r>
              <a:rPr lang="pt-BR" sz="2000" dirty="0" smtClean="0"/>
              <a:t>[Alencar  </a:t>
            </a:r>
            <a:r>
              <a:rPr lang="pt-BR" sz="2000" dirty="0"/>
              <a:t>et al, </a:t>
            </a:r>
            <a:r>
              <a:rPr lang="pt-BR" sz="2000" dirty="0" smtClean="0"/>
              <a:t>2011]  </a:t>
            </a: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5" y="2924944"/>
            <a:ext cx="8580067" cy="323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52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15930" y="1556792"/>
            <a:ext cx="79928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DESENVOLVIMENTO</a:t>
            </a:r>
            <a:endParaRPr lang="pt-BR" sz="4800" b="1" dirty="0"/>
          </a:p>
          <a:p>
            <a:pPr algn="ctr"/>
            <a:endParaRPr lang="pt-BR" sz="20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err="1" smtClean="0"/>
              <a:t>Moodle</a:t>
            </a:r>
            <a:r>
              <a:rPr lang="pt-BR" sz="2800" dirty="0" smtClean="0"/>
              <a:t> </a:t>
            </a:r>
            <a:r>
              <a:rPr lang="pt-BR" sz="2800" dirty="0" smtClean="0"/>
              <a:t>1.9.2</a:t>
            </a:r>
          </a:p>
          <a:p>
            <a:pPr marL="457200" indent="-457200">
              <a:buFont typeface="Wingdings" pitchFamily="2" charset="2"/>
              <a:buChar char="§"/>
            </a:pPr>
            <a:endParaRPr lang="pt-BR" sz="2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/>
              <a:t>Criação de novos perfis no </a:t>
            </a:r>
            <a:r>
              <a:rPr lang="pt-BR" sz="2800" dirty="0" err="1" smtClean="0"/>
              <a:t>Moodle</a:t>
            </a:r>
            <a:r>
              <a:rPr lang="pt-BR" sz="2800" dirty="0" smtClean="0"/>
              <a:t> </a:t>
            </a:r>
          </a:p>
          <a:p>
            <a:r>
              <a:rPr lang="pt-BR" sz="2800" dirty="0" smtClean="0"/>
              <a:t>(S</a:t>
            </a:r>
            <a:r>
              <a:rPr lang="pt-BR" sz="2800" dirty="0" smtClean="0"/>
              <a:t>ecretaria </a:t>
            </a:r>
            <a:r>
              <a:rPr lang="pt-BR" sz="2800" dirty="0"/>
              <a:t>da escola, coordenador do curso, coordenador de polo, professor da disciplina, coordenador de tutoria e tutor </a:t>
            </a:r>
            <a:r>
              <a:rPr lang="pt-BR" sz="2800" dirty="0" smtClean="0"/>
              <a:t>presencial)</a:t>
            </a:r>
          </a:p>
          <a:p>
            <a:pPr marL="457200" indent="-457200">
              <a:buFont typeface="Wingdings" pitchFamily="2" charset="2"/>
              <a:buChar char="§"/>
            </a:pPr>
            <a:endParaRPr lang="pt-BR" sz="2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/>
              <a:t>Adição de Novas tabelas</a:t>
            </a:r>
          </a:p>
          <a:p>
            <a:pPr algn="ctr"/>
            <a:endParaRPr lang="pt-BR" sz="2800" dirty="0"/>
          </a:p>
          <a:p>
            <a:pPr algn="ctr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592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1347558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FUNCIONALIDADES</a:t>
            </a:r>
            <a:endParaRPr lang="pt-BR" sz="48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/>
              <a:t>Cadastro </a:t>
            </a:r>
            <a:r>
              <a:rPr lang="pt-BR" sz="2400" dirty="0"/>
              <a:t>de </a:t>
            </a:r>
            <a:r>
              <a:rPr lang="pt-BR" sz="2400" dirty="0" smtClean="0"/>
              <a:t>alunos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/>
              <a:t>Lançamento </a:t>
            </a:r>
            <a:r>
              <a:rPr lang="pt-BR" sz="2400" dirty="0"/>
              <a:t>de notas </a:t>
            </a:r>
            <a:r>
              <a:rPr lang="pt-BR" sz="2400" dirty="0" smtClean="0"/>
              <a:t>presenciais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/>
              <a:t>Consulta </a:t>
            </a:r>
            <a:r>
              <a:rPr lang="pt-BR" sz="2400" dirty="0"/>
              <a:t>dados de </a:t>
            </a:r>
            <a:r>
              <a:rPr lang="pt-BR" sz="2400" dirty="0" smtClean="0"/>
              <a:t>alunos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/>
              <a:t>Consulta </a:t>
            </a:r>
            <a:r>
              <a:rPr lang="pt-BR" sz="2400" dirty="0"/>
              <a:t>boletim parcial de </a:t>
            </a:r>
            <a:r>
              <a:rPr lang="pt-BR" sz="2400" dirty="0" smtClean="0"/>
              <a:t>alunos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/>
              <a:t>Relatório de alunos </a:t>
            </a:r>
            <a:r>
              <a:rPr lang="pt-BR" sz="2400" dirty="0"/>
              <a:t>enturmados em </a:t>
            </a:r>
            <a:r>
              <a:rPr lang="pt-BR" sz="2400" dirty="0" smtClean="0"/>
              <a:t>curso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/>
              <a:t>Relatório de pendência </a:t>
            </a:r>
            <a:r>
              <a:rPr lang="pt-BR" sz="2400" dirty="0"/>
              <a:t>de documentos </a:t>
            </a:r>
            <a:r>
              <a:rPr lang="pt-BR" sz="2400" dirty="0" smtClean="0"/>
              <a:t>de alunos </a:t>
            </a:r>
            <a:r>
              <a:rPr lang="pt-BR" sz="2400" dirty="0"/>
              <a:t>por </a:t>
            </a:r>
            <a:r>
              <a:rPr lang="pt-BR" sz="2400" dirty="0" smtClean="0"/>
              <a:t>município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/>
              <a:t>Relatório de </a:t>
            </a:r>
            <a:r>
              <a:rPr lang="pt-BR" sz="2400" dirty="0"/>
              <a:t>controle de acesso ao </a:t>
            </a:r>
            <a:r>
              <a:rPr lang="pt-BR" sz="2400" dirty="0" smtClean="0"/>
              <a:t>sistema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/>
              <a:t>Relatório de monitoramento </a:t>
            </a:r>
            <a:r>
              <a:rPr lang="pt-BR" sz="2400" dirty="0"/>
              <a:t>de acesso a </a:t>
            </a:r>
            <a:r>
              <a:rPr lang="pt-BR" sz="2400" dirty="0" smtClean="0"/>
              <a:t>sala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/>
              <a:t>Estatísticas </a:t>
            </a:r>
            <a:r>
              <a:rPr lang="pt-BR" sz="2400" dirty="0"/>
              <a:t>de </a:t>
            </a:r>
            <a:r>
              <a:rPr lang="pt-BR" sz="2400" dirty="0" smtClean="0"/>
              <a:t>alunos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/>
              <a:t>Relatório de </a:t>
            </a:r>
            <a:r>
              <a:rPr lang="pt-BR" sz="2400" dirty="0"/>
              <a:t>notas de alunos por </a:t>
            </a:r>
            <a:r>
              <a:rPr lang="pt-BR" sz="2400" dirty="0" smtClean="0"/>
              <a:t>disciplina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/>
              <a:t>Relatório de acompanhamento </a:t>
            </a:r>
            <a:r>
              <a:rPr lang="pt-BR" sz="2400" dirty="0"/>
              <a:t>de </a:t>
            </a:r>
            <a:r>
              <a:rPr lang="pt-BR" sz="2400" dirty="0" smtClean="0"/>
              <a:t>atividades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/>
              <a:t>Folha </a:t>
            </a:r>
            <a:r>
              <a:rPr lang="pt-BR" sz="2400" dirty="0"/>
              <a:t>de frequência de </a:t>
            </a:r>
            <a:r>
              <a:rPr lang="pt-BR" sz="2400" dirty="0" smtClean="0"/>
              <a:t>alunos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/>
              <a:t>Lista </a:t>
            </a:r>
            <a:r>
              <a:rPr lang="pt-BR" sz="2400" dirty="0"/>
              <a:t>de tutores presencias, </a:t>
            </a:r>
            <a:r>
              <a:rPr lang="pt-BR" sz="2400" dirty="0" smtClean="0"/>
              <a:t>a distância </a:t>
            </a:r>
            <a:r>
              <a:rPr lang="pt-BR" sz="2400" dirty="0"/>
              <a:t>e professor da </a:t>
            </a:r>
            <a:r>
              <a:rPr lang="pt-BR" sz="2400" dirty="0" smtClean="0"/>
              <a:t>disciplina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187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8" y="1556792"/>
            <a:ext cx="8545703" cy="50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535176" cy="51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299</Words>
  <Application>Microsoft Office PowerPoint</Application>
  <PresentationFormat>Apresentação na tela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ABED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Marcio</cp:lastModifiedBy>
  <cp:revision>26</cp:revision>
  <dcterms:created xsi:type="dcterms:W3CDTF">2013-08-07T21:06:06Z</dcterms:created>
  <dcterms:modified xsi:type="dcterms:W3CDTF">2013-09-07T21:00:52Z</dcterms:modified>
</cp:coreProperties>
</file>