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D2E01-FAE5-4D0C-8CA3-A2CC53272513}" type="datetimeFigureOut">
              <a:rPr lang="pt-BR" smtClean="0"/>
              <a:pPr/>
              <a:t>10/9/2013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C0A37-2729-4DD4-B44A-6AC69B75D22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D2E01-FAE5-4D0C-8CA3-A2CC53272513}" type="datetimeFigureOut">
              <a:rPr lang="pt-BR" smtClean="0"/>
              <a:pPr/>
              <a:t>10/9/2013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C0A37-2729-4DD4-B44A-6AC69B75D22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D2E01-FAE5-4D0C-8CA3-A2CC53272513}" type="datetimeFigureOut">
              <a:rPr lang="pt-BR" smtClean="0"/>
              <a:pPr/>
              <a:t>10/9/2013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C0A37-2729-4DD4-B44A-6AC69B75D22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D2E01-FAE5-4D0C-8CA3-A2CC53272513}" type="datetimeFigureOut">
              <a:rPr lang="pt-BR" smtClean="0"/>
              <a:pPr/>
              <a:t>10/9/2013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C0A37-2729-4DD4-B44A-6AC69B75D22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D2E01-FAE5-4D0C-8CA3-A2CC53272513}" type="datetimeFigureOut">
              <a:rPr lang="pt-BR" smtClean="0"/>
              <a:pPr/>
              <a:t>10/9/2013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C0A37-2729-4DD4-B44A-6AC69B75D22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D2E01-FAE5-4D0C-8CA3-A2CC53272513}" type="datetimeFigureOut">
              <a:rPr lang="pt-BR" smtClean="0"/>
              <a:pPr/>
              <a:t>10/9/2013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C0A37-2729-4DD4-B44A-6AC69B75D22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D2E01-FAE5-4D0C-8CA3-A2CC53272513}" type="datetimeFigureOut">
              <a:rPr lang="pt-BR" smtClean="0"/>
              <a:pPr/>
              <a:t>10/9/2013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C0A37-2729-4DD4-B44A-6AC69B75D22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D2E01-FAE5-4D0C-8CA3-A2CC53272513}" type="datetimeFigureOut">
              <a:rPr lang="pt-BR" smtClean="0"/>
              <a:pPr/>
              <a:t>10/9/2013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C0A37-2729-4DD4-B44A-6AC69B75D22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D2E01-FAE5-4D0C-8CA3-A2CC53272513}" type="datetimeFigureOut">
              <a:rPr lang="pt-BR" smtClean="0"/>
              <a:pPr/>
              <a:t>10/9/2013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C0A37-2729-4DD4-B44A-6AC69B75D22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D2E01-FAE5-4D0C-8CA3-A2CC53272513}" type="datetimeFigureOut">
              <a:rPr lang="pt-BR" smtClean="0"/>
              <a:pPr/>
              <a:t>10/9/2013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C0A37-2729-4DD4-B44A-6AC69B75D22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D2E01-FAE5-4D0C-8CA3-A2CC53272513}" type="datetimeFigureOut">
              <a:rPr lang="pt-BR" smtClean="0"/>
              <a:pPr/>
              <a:t>10/9/2013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C0A37-2729-4DD4-B44A-6AC69B75D22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6D2E01-FAE5-4D0C-8CA3-A2CC53272513}" type="datetimeFigureOut">
              <a:rPr lang="pt-BR" smtClean="0"/>
              <a:pPr/>
              <a:t>10/9/2013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DC0A37-2729-4DD4-B44A-6AC69B75D22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titton@usp.br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dutra@usp.br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testeira pp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384112"/>
          </a:xfrm>
          <a:prstGeom prst="rect">
            <a:avLst/>
          </a:prstGeom>
        </p:spPr>
      </p:pic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0" y="1785926"/>
            <a:ext cx="9144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PROPOSTA DE AMBIENTE INTERCULTURAL SIMULADOR DE EMPRESAS PARA CURSO </a:t>
            </a:r>
            <a:r>
              <a:rPr kumimoji="0" lang="pt-BR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ONLINE</a:t>
            </a:r>
            <a:r>
              <a:rPr kumimoji="0" lang="pt-B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DE POLÍTICA DE NEGÓCIOS</a:t>
            </a:r>
            <a:endParaRPr kumimoji="0" lang="pt-BR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 </a:t>
            </a: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3214678" y="5643578"/>
            <a:ext cx="5589928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Luiz Antonio Titton – FEA-RP/USP – </a:t>
            </a:r>
            <a:r>
              <a:rPr kumimoji="0" lang="es-ES_tradnl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  <a:hlinkClick r:id="rId3"/>
              </a:rPr>
              <a:t>titton@usp.br</a:t>
            </a:r>
            <a:endParaRPr kumimoji="0" lang="pt-BR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José Dutra de Oliveira Sobrinho – FEA-RP/USP – </a:t>
            </a:r>
            <a:r>
              <a:rPr kumimoji="0" lang="pt-B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  <a:hlinkClick r:id="rId4"/>
              </a:rPr>
              <a:t>dutra@usp.br</a:t>
            </a:r>
            <a:r>
              <a:rPr kumimoji="0" lang="pt-BR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pt-BR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testeira pp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384112"/>
          </a:xfrm>
          <a:prstGeom prst="rect">
            <a:avLst/>
          </a:prstGeom>
        </p:spPr>
      </p:pic>
      <p:sp>
        <p:nvSpPr>
          <p:cNvPr id="3" name="Retângulo 2"/>
          <p:cNvSpPr/>
          <p:nvPr/>
        </p:nvSpPr>
        <p:spPr>
          <a:xfrm>
            <a:off x="2357422" y="2500306"/>
            <a:ext cx="642942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b="1" dirty="0" smtClean="0"/>
              <a:t>Aparato </a:t>
            </a:r>
            <a:r>
              <a:rPr lang="pt-BR" sz="2800" b="1" dirty="0" smtClean="0"/>
              <a:t>que operacionalize o modelo vivencial de </a:t>
            </a:r>
            <a:r>
              <a:rPr lang="pt-BR" sz="2800" b="1" dirty="0" smtClean="0"/>
              <a:t>aprendizagem </a:t>
            </a:r>
            <a:r>
              <a:rPr lang="pt-BR" sz="2800" b="1" dirty="0" smtClean="0"/>
              <a:t>intercultural</a:t>
            </a:r>
            <a:r>
              <a:rPr lang="pt-BR" dirty="0" smtClean="0"/>
              <a:t>.</a:t>
            </a:r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357158" y="1785926"/>
            <a:ext cx="81439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b="1" dirty="0" smtClean="0"/>
              <a:t>Pesquisa em andamento:</a:t>
            </a:r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testeira pp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384112"/>
          </a:xfrm>
          <a:prstGeom prst="rect">
            <a:avLst/>
          </a:prstGeom>
        </p:spPr>
      </p:pic>
      <p:pic>
        <p:nvPicPr>
          <p:cNvPr id="1026" name="Object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1665859"/>
            <a:ext cx="7643834" cy="51921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testeira pp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384112"/>
          </a:xfrm>
          <a:prstGeom prst="rect">
            <a:avLst/>
          </a:prstGeom>
        </p:spPr>
      </p:pic>
      <p:sp>
        <p:nvSpPr>
          <p:cNvPr id="3" name="Retângulo 2"/>
          <p:cNvSpPr/>
          <p:nvPr/>
        </p:nvSpPr>
        <p:spPr>
          <a:xfrm>
            <a:off x="428596" y="3105835"/>
            <a:ext cx="81439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b="1" dirty="0" smtClean="0"/>
              <a:t>Obrigado, </a:t>
            </a:r>
            <a:r>
              <a:rPr lang="pt-BR" sz="2800" b="1" dirty="0" err="1" smtClean="0"/>
              <a:t>titton</a:t>
            </a:r>
            <a:r>
              <a:rPr lang="pt-BR" sz="2800" b="1" dirty="0" smtClean="0"/>
              <a:t>@usp.</a:t>
            </a:r>
            <a:r>
              <a:rPr lang="pt-BR" sz="2800" b="1" dirty="0" err="1" smtClean="0"/>
              <a:t>br</a:t>
            </a:r>
            <a:endParaRPr lang="pt-B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38</Words>
  <Application>Microsoft Office PowerPoint</Application>
  <PresentationFormat>Apresentação na tela (4:3)</PresentationFormat>
  <Paragraphs>8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5" baseType="lpstr">
      <vt:lpstr>Tema do Office</vt:lpstr>
      <vt:lpstr>Slide 1</vt:lpstr>
      <vt:lpstr>Slide 2</vt:lpstr>
      <vt:lpstr>Slide 3</vt:lpstr>
      <vt:lpstr>Slide 4</vt:lpstr>
    </vt:vector>
  </TitlesOfParts>
  <Company>ABED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tits</cp:lastModifiedBy>
  <cp:revision>2</cp:revision>
  <dcterms:created xsi:type="dcterms:W3CDTF">2013-08-07T21:06:06Z</dcterms:created>
  <dcterms:modified xsi:type="dcterms:W3CDTF">2013-09-10T12:11:53Z</dcterms:modified>
</cp:coreProperties>
</file>