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76" r:id="rId5"/>
    <p:sldId id="278" r:id="rId6"/>
    <p:sldId id="277" r:id="rId7"/>
    <p:sldId id="279" r:id="rId8"/>
    <p:sldId id="280" r:id="rId9"/>
    <p:sldId id="283" r:id="rId10"/>
    <p:sldId id="284" r:id="rId11"/>
    <p:sldId id="285" r:id="rId12"/>
    <p:sldId id="286" r:id="rId13"/>
    <p:sldId id="287" r:id="rId14"/>
    <p:sldId id="289" r:id="rId15"/>
    <p:sldId id="288" r:id="rId16"/>
    <p:sldId id="262" r:id="rId17"/>
    <p:sldId id="265" r:id="rId18"/>
    <p:sldId id="290" r:id="rId19"/>
    <p:sldId id="291" r:id="rId20"/>
    <p:sldId id="266" r:id="rId21"/>
    <p:sldId id="267" r:id="rId22"/>
    <p:sldId id="292" r:id="rId23"/>
    <p:sldId id="293" r:id="rId24"/>
    <p:sldId id="268" r:id="rId25"/>
    <p:sldId id="269" r:id="rId26"/>
    <p:sldId id="282" r:id="rId27"/>
    <p:sldId id="294" r:id="rId28"/>
    <p:sldId id="271" r:id="rId29"/>
    <p:sldId id="295" r:id="rId30"/>
    <p:sldId id="300" r:id="rId31"/>
    <p:sldId id="273" r:id="rId32"/>
    <p:sldId id="299" r:id="rId33"/>
    <p:sldId id="297" r:id="rId34"/>
    <p:sldId id="301" r:id="rId35"/>
    <p:sldId id="302" r:id="rId36"/>
    <p:sldId id="303" r:id="rId37"/>
    <p:sldId id="274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2400" dirty="0" err="1"/>
              <a:t>Mensagens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mês</a:t>
            </a:r>
            <a:r>
              <a:rPr lang="en-US" sz="2400" dirty="0"/>
              <a:t> dos </a:t>
            </a:r>
            <a:r>
              <a:rPr lang="en-US" sz="2400" dirty="0" err="1"/>
              <a:t>usuários</a:t>
            </a:r>
            <a:r>
              <a:rPr lang="en-US" sz="2400" dirty="0"/>
              <a:t> no Edulify.com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Antes do Mural e Avisos</c:v>
                </c:pt>
              </c:strCache>
            </c:strRef>
          </c:tx>
          <c:cat>
            <c:strRef>
              <c:f>Sheet1!$A$4:$A$7</c:f>
              <c:strCache>
                <c:ptCount val="4"/>
                <c:pt idx="0">
                  <c:v>Mensagens privadas</c:v>
                </c:pt>
                <c:pt idx="1">
                  <c:v>Comentários nas aulas</c:v>
                </c:pt>
                <c:pt idx="2">
                  <c:v>Mensagens no mural</c:v>
                </c:pt>
                <c:pt idx="3">
                  <c:v>TOTAL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9.5</c:v>
                </c:pt>
                <c:pt idx="1">
                  <c:v>13</c:v>
                </c:pt>
                <c:pt idx="2">
                  <c:v>0</c:v>
                </c:pt>
                <c:pt idx="3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Depois do Mural e Avisos</c:v>
                </c:pt>
              </c:strCache>
            </c:strRef>
          </c:tx>
          <c:cat>
            <c:strRef>
              <c:f>Sheet1!$A$4:$A$7</c:f>
              <c:strCache>
                <c:ptCount val="4"/>
                <c:pt idx="0">
                  <c:v>Mensagens privadas</c:v>
                </c:pt>
                <c:pt idx="1">
                  <c:v>Comentários nas aulas</c:v>
                </c:pt>
                <c:pt idx="2">
                  <c:v>Mensagens no mural</c:v>
                </c:pt>
                <c:pt idx="3">
                  <c:v>TOTAL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102</c:v>
                </c:pt>
                <c:pt idx="3">
                  <c:v>128</c:v>
                </c:pt>
              </c:numCache>
            </c:numRef>
          </c:val>
        </c:ser>
        <c:dLbls>
          <c:showVal val="1"/>
        </c:dLbls>
        <c:overlap val="-25"/>
        <c:axId val="63634048"/>
        <c:axId val="63639936"/>
      </c:barChart>
      <c:catAx>
        <c:axId val="63634048"/>
        <c:scaling>
          <c:orientation val="minMax"/>
        </c:scaling>
        <c:axPos val="b"/>
        <c:majorTickMark val="none"/>
        <c:tickLblPos val="nextTo"/>
        <c:crossAx val="63639936"/>
        <c:crosses val="autoZero"/>
        <c:auto val="1"/>
        <c:lblAlgn val="ctr"/>
        <c:lblOffset val="100"/>
      </c:catAx>
      <c:valAx>
        <c:axId val="636399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3634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>
          <a:latin typeface="+mj-lt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2578E-E8F1-41E2-BE14-8A8D51B8B45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50815-F82E-49B3-A392-EB5800ED9019}">
      <dgm:prSet/>
      <dgm:spPr/>
      <dgm:t>
        <a:bodyPr/>
        <a:lstStyle/>
        <a:p>
          <a:pPr rtl="0"/>
          <a:r>
            <a:rPr lang="pt-BR" dirty="0" smtClean="0"/>
            <a:t>1. Lançamento da MVP Edulify.com</a:t>
          </a:r>
          <a:endParaRPr lang="en-US" dirty="0"/>
        </a:p>
      </dgm:t>
    </dgm:pt>
    <dgm:pt modelId="{B6DCB8BD-E6AA-4562-A562-959A9A119421}" type="parTrans" cxnId="{9A42AB2F-B729-4947-A562-AFCF8E6D07CC}">
      <dgm:prSet/>
      <dgm:spPr/>
      <dgm:t>
        <a:bodyPr/>
        <a:lstStyle/>
        <a:p>
          <a:endParaRPr lang="en-US"/>
        </a:p>
      </dgm:t>
    </dgm:pt>
    <dgm:pt modelId="{851A8E7A-4D7B-477A-9241-1A542E72D4BF}" type="sibTrans" cxnId="{9A42AB2F-B729-4947-A562-AFCF8E6D07CC}">
      <dgm:prSet/>
      <dgm:spPr/>
      <dgm:t>
        <a:bodyPr/>
        <a:lstStyle/>
        <a:p>
          <a:endParaRPr lang="en-US"/>
        </a:p>
      </dgm:t>
    </dgm:pt>
    <dgm:pt modelId="{8E7FB9D6-2392-4B4E-91D9-9951A78CA643}">
      <dgm:prSet/>
      <dgm:spPr/>
      <dgm:t>
        <a:bodyPr/>
        <a:lstStyle/>
        <a:p>
          <a:pPr rtl="0"/>
          <a:r>
            <a:rPr lang="pt-BR" dirty="0" smtClean="0"/>
            <a:t>2. Análise da UX</a:t>
          </a:r>
          <a:endParaRPr lang="en-US" dirty="0"/>
        </a:p>
      </dgm:t>
    </dgm:pt>
    <dgm:pt modelId="{FD4C9AA1-D26E-4F70-9056-7E27F48C1386}" type="parTrans" cxnId="{6E6E8563-6D37-4293-BE92-D5B4CC9936A4}">
      <dgm:prSet/>
      <dgm:spPr/>
      <dgm:t>
        <a:bodyPr/>
        <a:lstStyle/>
        <a:p>
          <a:endParaRPr lang="en-US"/>
        </a:p>
      </dgm:t>
    </dgm:pt>
    <dgm:pt modelId="{78A0C131-31F0-4CF2-B7AF-A54AF5A14D44}" type="sibTrans" cxnId="{6E6E8563-6D37-4293-BE92-D5B4CC9936A4}">
      <dgm:prSet/>
      <dgm:spPr/>
      <dgm:t>
        <a:bodyPr/>
        <a:lstStyle/>
        <a:p>
          <a:endParaRPr lang="en-US"/>
        </a:p>
      </dgm:t>
    </dgm:pt>
    <dgm:pt modelId="{E9991227-380C-4FC5-A5E4-F4C3E67FF190}">
      <dgm:prSet/>
      <dgm:spPr/>
      <dgm:t>
        <a:bodyPr/>
        <a:lstStyle/>
        <a:p>
          <a:pPr rtl="0"/>
          <a:r>
            <a:rPr lang="pt-BR" dirty="0" smtClean="0"/>
            <a:t>3. Ação</a:t>
          </a:r>
          <a:endParaRPr lang="en-US" dirty="0"/>
        </a:p>
      </dgm:t>
    </dgm:pt>
    <dgm:pt modelId="{9B83268B-A985-443F-802D-C942A86E6706}" type="parTrans" cxnId="{772C5053-5A2D-4383-B462-E022F9C3E996}">
      <dgm:prSet/>
      <dgm:spPr/>
      <dgm:t>
        <a:bodyPr/>
        <a:lstStyle/>
        <a:p>
          <a:endParaRPr lang="en-US"/>
        </a:p>
      </dgm:t>
    </dgm:pt>
    <dgm:pt modelId="{44B242E8-5DE0-41A3-8643-8B45C445ADBE}" type="sibTrans" cxnId="{772C5053-5A2D-4383-B462-E022F9C3E996}">
      <dgm:prSet/>
      <dgm:spPr/>
      <dgm:t>
        <a:bodyPr/>
        <a:lstStyle/>
        <a:p>
          <a:endParaRPr lang="en-US"/>
        </a:p>
      </dgm:t>
    </dgm:pt>
    <dgm:pt modelId="{A25DC5DE-E6B6-41FA-9CCC-159D5D984981}">
      <dgm:prSet/>
      <dgm:spPr/>
      <dgm:t>
        <a:bodyPr/>
        <a:lstStyle/>
        <a:p>
          <a:pPr rtl="0"/>
          <a:r>
            <a:rPr lang="pt-BR" dirty="0" smtClean="0"/>
            <a:t>4. Análise da UX</a:t>
          </a:r>
          <a:endParaRPr lang="pt-BR" dirty="0"/>
        </a:p>
      </dgm:t>
    </dgm:pt>
    <dgm:pt modelId="{546710BD-407B-4BE5-A2F3-327B3F10A5D7}" type="parTrans" cxnId="{2A2159D0-26F0-47AC-93FA-B46366321FE0}">
      <dgm:prSet/>
      <dgm:spPr/>
      <dgm:t>
        <a:bodyPr/>
        <a:lstStyle/>
        <a:p>
          <a:endParaRPr lang="en-US"/>
        </a:p>
      </dgm:t>
    </dgm:pt>
    <dgm:pt modelId="{1C8C11C2-B6E2-4F00-958A-F43892D9E32E}" type="sibTrans" cxnId="{2A2159D0-26F0-47AC-93FA-B46366321FE0}">
      <dgm:prSet/>
      <dgm:spPr/>
      <dgm:t>
        <a:bodyPr/>
        <a:lstStyle/>
        <a:p>
          <a:endParaRPr lang="en-US"/>
        </a:p>
      </dgm:t>
    </dgm:pt>
    <dgm:pt modelId="{E3A2E625-CAD1-4988-8AAB-9EA8E0FB266E}">
      <dgm:prSet/>
      <dgm:spPr/>
      <dgm:t>
        <a:bodyPr/>
        <a:lstStyle/>
        <a:p>
          <a:pPr rtl="0"/>
          <a:r>
            <a:rPr lang="pt-BR" dirty="0" smtClean="0"/>
            <a:t>5. Resultados</a:t>
          </a:r>
          <a:endParaRPr lang="pt-BR" dirty="0"/>
        </a:p>
      </dgm:t>
    </dgm:pt>
    <dgm:pt modelId="{DA97B06A-8247-4EEE-92D1-D8028397470A}" type="parTrans" cxnId="{FD577208-F731-4DF2-8B11-F703254AC1B7}">
      <dgm:prSet/>
      <dgm:spPr/>
      <dgm:t>
        <a:bodyPr/>
        <a:lstStyle/>
        <a:p>
          <a:endParaRPr lang="en-US"/>
        </a:p>
      </dgm:t>
    </dgm:pt>
    <dgm:pt modelId="{EA1A05A8-4E64-4636-AED5-F07062DE3BA3}" type="sibTrans" cxnId="{FD577208-F731-4DF2-8B11-F703254AC1B7}">
      <dgm:prSet/>
      <dgm:spPr/>
      <dgm:t>
        <a:bodyPr/>
        <a:lstStyle/>
        <a:p>
          <a:endParaRPr lang="en-US"/>
        </a:p>
      </dgm:t>
    </dgm:pt>
    <dgm:pt modelId="{1E7D0678-C2C8-436C-991F-9D5B14C89CDF}" type="pres">
      <dgm:prSet presAssocID="{C7A2578E-E8F1-41E2-BE14-8A8D51B8B4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514D6-D06E-426F-9FF1-7BE0951F0E2E}" type="pres">
      <dgm:prSet presAssocID="{FEB50815-F82E-49B3-A392-EB5800ED90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0741E-9E28-4D86-AEC6-FCF448CB12BF}" type="pres">
      <dgm:prSet presAssocID="{851A8E7A-4D7B-477A-9241-1A542E72D4B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1D59CE8-055D-4A75-99CE-65DA6ABE51F0}" type="pres">
      <dgm:prSet presAssocID="{851A8E7A-4D7B-477A-9241-1A542E72D4B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C0386CD-748E-4566-9E50-3117F84E5DC8}" type="pres">
      <dgm:prSet presAssocID="{8E7FB9D6-2392-4B4E-91D9-9951A78CA6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77A2E-54D3-40AF-8666-0FEA8617868B}" type="pres">
      <dgm:prSet presAssocID="{78A0C131-31F0-4CF2-B7AF-A54AF5A14D4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EA23EA0-1FDA-4CBB-854D-4AB09DB5D49B}" type="pres">
      <dgm:prSet presAssocID="{78A0C131-31F0-4CF2-B7AF-A54AF5A14D4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3DB52B1-C620-48B8-BC7B-6D30AE9E7E8D}" type="pres">
      <dgm:prSet presAssocID="{E9991227-380C-4FC5-A5E4-F4C3E67FF1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73B0-76DA-4681-B6F0-BD65675BCF00}" type="pres">
      <dgm:prSet presAssocID="{44B242E8-5DE0-41A3-8643-8B45C445ADB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0143D72-0314-4F5F-9353-24258027FE9B}" type="pres">
      <dgm:prSet presAssocID="{44B242E8-5DE0-41A3-8643-8B45C445ADB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70417C5-FED4-481E-A2C0-38F870D59F3A}" type="pres">
      <dgm:prSet presAssocID="{A25DC5DE-E6B6-41FA-9CCC-159D5D9849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E06A-15EA-4954-974F-D0072F195CFA}" type="pres">
      <dgm:prSet presAssocID="{1C8C11C2-B6E2-4F00-958A-F43892D9E32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4235371-3B47-4EB0-8DEB-6AFC4C41CE10}" type="pres">
      <dgm:prSet presAssocID="{1C8C11C2-B6E2-4F00-958A-F43892D9E32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4145024-891F-4759-B32B-34C186B1BA32}" type="pres">
      <dgm:prSet presAssocID="{E3A2E625-CAD1-4988-8AAB-9EA8E0FB26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10C33-17EB-4795-B530-795B06E7E1B7}" type="presOf" srcId="{E9991227-380C-4FC5-A5E4-F4C3E67FF190}" destId="{43DB52B1-C620-48B8-BC7B-6D30AE9E7E8D}" srcOrd="0" destOrd="0" presId="urn:microsoft.com/office/officeart/2005/8/layout/process5"/>
    <dgm:cxn modelId="{EFA4C5E9-434A-4D7B-889D-54BDED5DF377}" type="presOf" srcId="{78A0C131-31F0-4CF2-B7AF-A54AF5A14D44}" destId="{96777A2E-54D3-40AF-8666-0FEA8617868B}" srcOrd="0" destOrd="0" presId="urn:microsoft.com/office/officeart/2005/8/layout/process5"/>
    <dgm:cxn modelId="{07DED54D-D0A8-4AED-9DF1-D2892D47ED66}" type="presOf" srcId="{78A0C131-31F0-4CF2-B7AF-A54AF5A14D44}" destId="{4EA23EA0-1FDA-4CBB-854D-4AB09DB5D49B}" srcOrd="1" destOrd="0" presId="urn:microsoft.com/office/officeart/2005/8/layout/process5"/>
    <dgm:cxn modelId="{DB698C89-93AD-4906-A122-F254A77A1B39}" type="presOf" srcId="{C7A2578E-E8F1-41E2-BE14-8A8D51B8B45D}" destId="{1E7D0678-C2C8-436C-991F-9D5B14C89CDF}" srcOrd="0" destOrd="0" presId="urn:microsoft.com/office/officeart/2005/8/layout/process5"/>
    <dgm:cxn modelId="{6E6E8563-6D37-4293-BE92-D5B4CC9936A4}" srcId="{C7A2578E-E8F1-41E2-BE14-8A8D51B8B45D}" destId="{8E7FB9D6-2392-4B4E-91D9-9951A78CA643}" srcOrd="1" destOrd="0" parTransId="{FD4C9AA1-D26E-4F70-9056-7E27F48C1386}" sibTransId="{78A0C131-31F0-4CF2-B7AF-A54AF5A14D44}"/>
    <dgm:cxn modelId="{29562B00-F759-468F-A895-AB7CC1F5E774}" type="presOf" srcId="{FEB50815-F82E-49B3-A392-EB5800ED9019}" destId="{A3E514D6-D06E-426F-9FF1-7BE0951F0E2E}" srcOrd="0" destOrd="0" presId="urn:microsoft.com/office/officeart/2005/8/layout/process5"/>
    <dgm:cxn modelId="{8EF8273D-18E4-4D9E-8966-D6A4750613E5}" type="presOf" srcId="{E3A2E625-CAD1-4988-8AAB-9EA8E0FB266E}" destId="{E4145024-891F-4759-B32B-34C186B1BA32}" srcOrd="0" destOrd="0" presId="urn:microsoft.com/office/officeart/2005/8/layout/process5"/>
    <dgm:cxn modelId="{772C5053-5A2D-4383-B462-E022F9C3E996}" srcId="{C7A2578E-E8F1-41E2-BE14-8A8D51B8B45D}" destId="{E9991227-380C-4FC5-A5E4-F4C3E67FF190}" srcOrd="2" destOrd="0" parTransId="{9B83268B-A985-443F-802D-C942A86E6706}" sibTransId="{44B242E8-5DE0-41A3-8643-8B45C445ADBE}"/>
    <dgm:cxn modelId="{871A6E3C-323E-4517-A739-4C68975976B5}" type="presOf" srcId="{A25DC5DE-E6B6-41FA-9CCC-159D5D984981}" destId="{670417C5-FED4-481E-A2C0-38F870D59F3A}" srcOrd="0" destOrd="0" presId="urn:microsoft.com/office/officeart/2005/8/layout/process5"/>
    <dgm:cxn modelId="{AF2D1FC4-B543-4010-8BA2-84617C4CBDFB}" type="presOf" srcId="{851A8E7A-4D7B-477A-9241-1A542E72D4BF}" destId="{2470741E-9E28-4D86-AEC6-FCF448CB12BF}" srcOrd="0" destOrd="0" presId="urn:microsoft.com/office/officeart/2005/8/layout/process5"/>
    <dgm:cxn modelId="{D465CBC8-480C-4F2B-80D5-C03FD3612D17}" type="presOf" srcId="{851A8E7A-4D7B-477A-9241-1A542E72D4BF}" destId="{F1D59CE8-055D-4A75-99CE-65DA6ABE51F0}" srcOrd="1" destOrd="0" presId="urn:microsoft.com/office/officeart/2005/8/layout/process5"/>
    <dgm:cxn modelId="{23CF7512-3390-42B9-AB7E-4280FA23E0CC}" type="presOf" srcId="{1C8C11C2-B6E2-4F00-958A-F43892D9E32E}" destId="{84235371-3B47-4EB0-8DEB-6AFC4C41CE10}" srcOrd="1" destOrd="0" presId="urn:microsoft.com/office/officeart/2005/8/layout/process5"/>
    <dgm:cxn modelId="{2A2159D0-26F0-47AC-93FA-B46366321FE0}" srcId="{C7A2578E-E8F1-41E2-BE14-8A8D51B8B45D}" destId="{A25DC5DE-E6B6-41FA-9CCC-159D5D984981}" srcOrd="3" destOrd="0" parTransId="{546710BD-407B-4BE5-A2F3-327B3F10A5D7}" sibTransId="{1C8C11C2-B6E2-4F00-958A-F43892D9E32E}"/>
    <dgm:cxn modelId="{EC2C80D3-5D39-404D-ABEA-C881AE68BF30}" type="presOf" srcId="{1C8C11C2-B6E2-4F00-958A-F43892D9E32E}" destId="{66C6E06A-15EA-4954-974F-D0072F195CFA}" srcOrd="0" destOrd="0" presId="urn:microsoft.com/office/officeart/2005/8/layout/process5"/>
    <dgm:cxn modelId="{6A472A54-D1CA-4A5A-AD2D-B567D708F174}" type="presOf" srcId="{44B242E8-5DE0-41A3-8643-8B45C445ADBE}" destId="{80143D72-0314-4F5F-9353-24258027FE9B}" srcOrd="1" destOrd="0" presId="urn:microsoft.com/office/officeart/2005/8/layout/process5"/>
    <dgm:cxn modelId="{D35D934A-0672-425B-9124-BAE689FA8BA1}" type="presOf" srcId="{44B242E8-5DE0-41A3-8643-8B45C445ADBE}" destId="{827773B0-76DA-4681-B6F0-BD65675BCF00}" srcOrd="0" destOrd="0" presId="urn:microsoft.com/office/officeart/2005/8/layout/process5"/>
    <dgm:cxn modelId="{1AAE37A2-C7B7-4195-B033-6907D4D6D83A}" type="presOf" srcId="{8E7FB9D6-2392-4B4E-91D9-9951A78CA643}" destId="{3C0386CD-748E-4566-9E50-3117F84E5DC8}" srcOrd="0" destOrd="0" presId="urn:microsoft.com/office/officeart/2005/8/layout/process5"/>
    <dgm:cxn modelId="{FD577208-F731-4DF2-8B11-F703254AC1B7}" srcId="{C7A2578E-E8F1-41E2-BE14-8A8D51B8B45D}" destId="{E3A2E625-CAD1-4988-8AAB-9EA8E0FB266E}" srcOrd="4" destOrd="0" parTransId="{DA97B06A-8247-4EEE-92D1-D8028397470A}" sibTransId="{EA1A05A8-4E64-4636-AED5-F07062DE3BA3}"/>
    <dgm:cxn modelId="{9A42AB2F-B729-4947-A562-AFCF8E6D07CC}" srcId="{C7A2578E-E8F1-41E2-BE14-8A8D51B8B45D}" destId="{FEB50815-F82E-49B3-A392-EB5800ED9019}" srcOrd="0" destOrd="0" parTransId="{B6DCB8BD-E6AA-4562-A562-959A9A119421}" sibTransId="{851A8E7A-4D7B-477A-9241-1A542E72D4BF}"/>
    <dgm:cxn modelId="{A1D9D94A-2D61-43E6-AB59-195448C8B31B}" type="presParOf" srcId="{1E7D0678-C2C8-436C-991F-9D5B14C89CDF}" destId="{A3E514D6-D06E-426F-9FF1-7BE0951F0E2E}" srcOrd="0" destOrd="0" presId="urn:microsoft.com/office/officeart/2005/8/layout/process5"/>
    <dgm:cxn modelId="{A8090730-6F8E-47AD-9E65-94F526E5BA01}" type="presParOf" srcId="{1E7D0678-C2C8-436C-991F-9D5B14C89CDF}" destId="{2470741E-9E28-4D86-AEC6-FCF448CB12BF}" srcOrd="1" destOrd="0" presId="urn:microsoft.com/office/officeart/2005/8/layout/process5"/>
    <dgm:cxn modelId="{D1E634B7-6E1B-4702-9373-D5B278A06458}" type="presParOf" srcId="{2470741E-9E28-4D86-AEC6-FCF448CB12BF}" destId="{F1D59CE8-055D-4A75-99CE-65DA6ABE51F0}" srcOrd="0" destOrd="0" presId="urn:microsoft.com/office/officeart/2005/8/layout/process5"/>
    <dgm:cxn modelId="{8FDFBA7B-3D8C-44ED-8884-530A5E3E2C92}" type="presParOf" srcId="{1E7D0678-C2C8-436C-991F-9D5B14C89CDF}" destId="{3C0386CD-748E-4566-9E50-3117F84E5DC8}" srcOrd="2" destOrd="0" presId="urn:microsoft.com/office/officeart/2005/8/layout/process5"/>
    <dgm:cxn modelId="{DC5BF16B-1C5C-4D19-98C0-766F404DD049}" type="presParOf" srcId="{1E7D0678-C2C8-436C-991F-9D5B14C89CDF}" destId="{96777A2E-54D3-40AF-8666-0FEA8617868B}" srcOrd="3" destOrd="0" presId="urn:microsoft.com/office/officeart/2005/8/layout/process5"/>
    <dgm:cxn modelId="{B4D978B4-24CC-4581-AB03-B79670F69E04}" type="presParOf" srcId="{96777A2E-54D3-40AF-8666-0FEA8617868B}" destId="{4EA23EA0-1FDA-4CBB-854D-4AB09DB5D49B}" srcOrd="0" destOrd="0" presId="urn:microsoft.com/office/officeart/2005/8/layout/process5"/>
    <dgm:cxn modelId="{CCC904AD-B5DD-4DAA-AEAA-8CBC4BBD5F52}" type="presParOf" srcId="{1E7D0678-C2C8-436C-991F-9D5B14C89CDF}" destId="{43DB52B1-C620-48B8-BC7B-6D30AE9E7E8D}" srcOrd="4" destOrd="0" presId="urn:microsoft.com/office/officeart/2005/8/layout/process5"/>
    <dgm:cxn modelId="{2268D916-EDC7-40A2-BF7F-B2BD33F9F0C9}" type="presParOf" srcId="{1E7D0678-C2C8-436C-991F-9D5B14C89CDF}" destId="{827773B0-76DA-4681-B6F0-BD65675BCF00}" srcOrd="5" destOrd="0" presId="urn:microsoft.com/office/officeart/2005/8/layout/process5"/>
    <dgm:cxn modelId="{04F9DD05-9C46-4E7E-AB89-6FB533A507F2}" type="presParOf" srcId="{827773B0-76DA-4681-B6F0-BD65675BCF00}" destId="{80143D72-0314-4F5F-9353-24258027FE9B}" srcOrd="0" destOrd="0" presId="urn:microsoft.com/office/officeart/2005/8/layout/process5"/>
    <dgm:cxn modelId="{385E5F86-8545-449B-8794-99C2B4768BBA}" type="presParOf" srcId="{1E7D0678-C2C8-436C-991F-9D5B14C89CDF}" destId="{670417C5-FED4-481E-A2C0-38F870D59F3A}" srcOrd="6" destOrd="0" presId="urn:microsoft.com/office/officeart/2005/8/layout/process5"/>
    <dgm:cxn modelId="{6139E14F-4B2F-47FF-A341-467310DDD860}" type="presParOf" srcId="{1E7D0678-C2C8-436C-991F-9D5B14C89CDF}" destId="{66C6E06A-15EA-4954-974F-D0072F195CFA}" srcOrd="7" destOrd="0" presId="urn:microsoft.com/office/officeart/2005/8/layout/process5"/>
    <dgm:cxn modelId="{B0F0ECE9-9F8A-404D-B47A-80A4F910865A}" type="presParOf" srcId="{66C6E06A-15EA-4954-974F-D0072F195CFA}" destId="{84235371-3B47-4EB0-8DEB-6AFC4C41CE10}" srcOrd="0" destOrd="0" presId="urn:microsoft.com/office/officeart/2005/8/layout/process5"/>
    <dgm:cxn modelId="{94612AA9-AC7D-4980-B734-726996FF5763}" type="presParOf" srcId="{1E7D0678-C2C8-436C-991F-9D5B14C89CDF}" destId="{E4145024-891F-4759-B32B-34C186B1BA3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9F92A-71A7-4D2B-BC24-1ABBE729F89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F8B357-0F34-40B3-94E0-0876320BBFA7}">
      <dgm:prSet/>
      <dgm:spPr/>
      <dgm:t>
        <a:bodyPr/>
        <a:lstStyle/>
        <a:p>
          <a:pPr rtl="0"/>
          <a:r>
            <a:rPr lang="pt-BR" dirty="0" smtClean="0"/>
            <a:t>Exercícios</a:t>
          </a:r>
          <a:endParaRPr lang="en-US" dirty="0"/>
        </a:p>
      </dgm:t>
    </dgm:pt>
    <dgm:pt modelId="{17565146-2755-43F5-9411-7FB402FD8816}" type="parTrans" cxnId="{D7713A3B-277B-4D41-8956-2A38F530BC18}">
      <dgm:prSet/>
      <dgm:spPr/>
      <dgm:t>
        <a:bodyPr/>
        <a:lstStyle/>
        <a:p>
          <a:endParaRPr lang="en-US"/>
        </a:p>
      </dgm:t>
    </dgm:pt>
    <dgm:pt modelId="{5129902E-6EE4-4230-98CC-94E266D998E6}" type="sibTrans" cxnId="{D7713A3B-277B-4D41-8956-2A38F530BC18}">
      <dgm:prSet/>
      <dgm:spPr/>
      <dgm:t>
        <a:bodyPr/>
        <a:lstStyle/>
        <a:p>
          <a:endParaRPr lang="en-US"/>
        </a:p>
      </dgm:t>
    </dgm:pt>
    <dgm:pt modelId="{B13B839F-B799-4466-BB23-D51E6BFEE0F7}">
      <dgm:prSet/>
      <dgm:spPr/>
      <dgm:t>
        <a:bodyPr/>
        <a:lstStyle/>
        <a:p>
          <a:pPr rtl="0"/>
          <a:r>
            <a:rPr lang="pt-BR" dirty="0" err="1" smtClean="0"/>
            <a:t>Gamification</a:t>
          </a:r>
          <a:endParaRPr lang="en-US" dirty="0"/>
        </a:p>
      </dgm:t>
    </dgm:pt>
    <dgm:pt modelId="{D118B739-1C05-418B-AD67-0AC906C8833A}" type="parTrans" cxnId="{7F071560-5BC3-4A1D-B6FD-B71E7F23DFD2}">
      <dgm:prSet/>
      <dgm:spPr/>
      <dgm:t>
        <a:bodyPr/>
        <a:lstStyle/>
        <a:p>
          <a:endParaRPr lang="en-US"/>
        </a:p>
      </dgm:t>
    </dgm:pt>
    <dgm:pt modelId="{A2C9E388-3DD1-4FE4-8A21-7B4AEBCEAB12}" type="sibTrans" cxnId="{7F071560-5BC3-4A1D-B6FD-B71E7F23DFD2}">
      <dgm:prSet/>
      <dgm:spPr/>
      <dgm:t>
        <a:bodyPr/>
        <a:lstStyle/>
        <a:p>
          <a:endParaRPr lang="en-US"/>
        </a:p>
      </dgm:t>
    </dgm:pt>
    <dgm:pt modelId="{A830D006-B212-4748-B0E6-6F9787E21BB3}">
      <dgm:prSet/>
      <dgm:spPr/>
      <dgm:t>
        <a:bodyPr/>
        <a:lstStyle/>
        <a:p>
          <a:pPr rtl="0"/>
          <a:r>
            <a:rPr lang="pt-BR" dirty="0" smtClean="0"/>
            <a:t>Planejamento do Curso</a:t>
          </a:r>
          <a:endParaRPr lang="en-US" dirty="0"/>
        </a:p>
      </dgm:t>
    </dgm:pt>
    <dgm:pt modelId="{1822C6AB-829A-41C2-852A-ADB6BA37608C}" type="parTrans" cxnId="{AA6E669E-175D-48A4-8F91-02133553F19B}">
      <dgm:prSet/>
      <dgm:spPr/>
      <dgm:t>
        <a:bodyPr/>
        <a:lstStyle/>
        <a:p>
          <a:endParaRPr lang="en-US"/>
        </a:p>
      </dgm:t>
    </dgm:pt>
    <dgm:pt modelId="{40CDFAFB-0BC8-40D3-879D-94761E45983D}" type="sibTrans" cxnId="{AA6E669E-175D-48A4-8F91-02133553F19B}">
      <dgm:prSet/>
      <dgm:spPr/>
      <dgm:t>
        <a:bodyPr/>
        <a:lstStyle/>
        <a:p>
          <a:endParaRPr lang="en-US"/>
        </a:p>
      </dgm:t>
    </dgm:pt>
    <dgm:pt modelId="{6113DFCB-F180-47FF-87BE-70388AC05FD6}">
      <dgm:prSet/>
      <dgm:spPr/>
      <dgm:t>
        <a:bodyPr/>
        <a:lstStyle/>
        <a:p>
          <a:pPr rtl="0"/>
          <a:r>
            <a:rPr lang="pt-BR" dirty="0" smtClean="0"/>
            <a:t>Grupos na instituição</a:t>
          </a:r>
          <a:endParaRPr lang="en-US" dirty="0"/>
        </a:p>
      </dgm:t>
    </dgm:pt>
    <dgm:pt modelId="{1E5D8D7E-9182-4A27-9EC7-2E22BD9154CE}" type="parTrans" cxnId="{045C3700-06E9-4C51-BC17-F1AF856C0D5C}">
      <dgm:prSet/>
      <dgm:spPr/>
      <dgm:t>
        <a:bodyPr/>
        <a:lstStyle/>
        <a:p>
          <a:endParaRPr lang="en-US"/>
        </a:p>
      </dgm:t>
    </dgm:pt>
    <dgm:pt modelId="{6DBAF3F0-43DE-43C9-BED5-4593F98D274E}" type="sibTrans" cxnId="{045C3700-06E9-4C51-BC17-F1AF856C0D5C}">
      <dgm:prSet/>
      <dgm:spPr/>
      <dgm:t>
        <a:bodyPr/>
        <a:lstStyle/>
        <a:p>
          <a:endParaRPr lang="en-US"/>
        </a:p>
      </dgm:t>
    </dgm:pt>
    <dgm:pt modelId="{FF2F597E-1C34-4A15-9265-E4EF83F36781}">
      <dgm:prSet/>
      <dgm:spPr/>
      <dgm:t>
        <a:bodyPr/>
        <a:lstStyle/>
        <a:p>
          <a:pPr rtl="0"/>
          <a:r>
            <a:rPr lang="pt-BR" dirty="0" smtClean="0"/>
            <a:t>Monitores da disciplina</a:t>
          </a:r>
          <a:endParaRPr lang="en-US" dirty="0"/>
        </a:p>
      </dgm:t>
    </dgm:pt>
    <dgm:pt modelId="{3CE254B6-B574-4C89-8035-F63680BDD3C0}" type="parTrans" cxnId="{14CF0E18-CF31-4052-9A21-37639CAE83B7}">
      <dgm:prSet/>
      <dgm:spPr/>
      <dgm:t>
        <a:bodyPr/>
        <a:lstStyle/>
        <a:p>
          <a:endParaRPr lang="en-US"/>
        </a:p>
      </dgm:t>
    </dgm:pt>
    <dgm:pt modelId="{F8A8320F-B8D9-4F29-A80E-5C2EFFB4FC1E}" type="sibTrans" cxnId="{14CF0E18-CF31-4052-9A21-37639CAE83B7}">
      <dgm:prSet/>
      <dgm:spPr/>
      <dgm:t>
        <a:bodyPr/>
        <a:lstStyle/>
        <a:p>
          <a:endParaRPr lang="en-US"/>
        </a:p>
      </dgm:t>
    </dgm:pt>
    <dgm:pt modelId="{1F23E99D-D44A-4763-8DC8-725F49772161}">
      <dgm:prSet/>
      <dgm:spPr/>
      <dgm:t>
        <a:bodyPr/>
        <a:lstStyle/>
        <a:p>
          <a:pPr rtl="0"/>
          <a:r>
            <a:rPr lang="pt-BR" dirty="0" smtClean="0"/>
            <a:t>Arquivos baixados</a:t>
          </a:r>
          <a:endParaRPr lang="en-US" dirty="0"/>
        </a:p>
      </dgm:t>
    </dgm:pt>
    <dgm:pt modelId="{A7BB86F5-80ED-474F-A0D9-1809698983ED}" type="parTrans" cxnId="{840AD4C4-2C83-49BD-B94C-10401A5A7151}">
      <dgm:prSet/>
      <dgm:spPr/>
      <dgm:t>
        <a:bodyPr/>
        <a:lstStyle/>
        <a:p>
          <a:endParaRPr lang="en-US"/>
        </a:p>
      </dgm:t>
    </dgm:pt>
    <dgm:pt modelId="{629A481F-E106-41BF-B3CA-5C961D034CEB}" type="sibTrans" cxnId="{840AD4C4-2C83-49BD-B94C-10401A5A7151}">
      <dgm:prSet/>
      <dgm:spPr/>
      <dgm:t>
        <a:bodyPr/>
        <a:lstStyle/>
        <a:p>
          <a:endParaRPr lang="en-US"/>
        </a:p>
      </dgm:t>
    </dgm:pt>
    <dgm:pt modelId="{CFADC6A4-A58F-43F4-9C08-6AB678B3D84F}">
      <dgm:prSet/>
      <dgm:spPr/>
      <dgm:t>
        <a:bodyPr/>
        <a:lstStyle/>
        <a:p>
          <a:pPr rtl="0"/>
          <a:r>
            <a:rPr lang="pt-BR" dirty="0" err="1" smtClean="0"/>
            <a:t>Like</a:t>
          </a:r>
          <a:r>
            <a:rPr lang="pt-BR" dirty="0" smtClean="0"/>
            <a:t> de comentários</a:t>
          </a:r>
          <a:endParaRPr lang="en-US" dirty="0"/>
        </a:p>
      </dgm:t>
    </dgm:pt>
    <dgm:pt modelId="{B290393D-EB71-448F-AB23-9B70B31C0791}" type="parTrans" cxnId="{EF92BB2C-9645-4D58-8DE4-503BB865A455}">
      <dgm:prSet/>
      <dgm:spPr/>
      <dgm:t>
        <a:bodyPr/>
        <a:lstStyle/>
        <a:p>
          <a:endParaRPr lang="en-US"/>
        </a:p>
      </dgm:t>
    </dgm:pt>
    <dgm:pt modelId="{178ED227-33F9-4480-B758-AE5442BD4169}" type="sibTrans" cxnId="{EF92BB2C-9645-4D58-8DE4-503BB865A455}">
      <dgm:prSet/>
      <dgm:spPr/>
      <dgm:t>
        <a:bodyPr/>
        <a:lstStyle/>
        <a:p>
          <a:endParaRPr lang="en-US"/>
        </a:p>
      </dgm:t>
    </dgm:pt>
    <dgm:pt modelId="{AA18B14C-86EF-48C9-BE5B-960ECD06ABA4}">
      <dgm:prSet/>
      <dgm:spPr/>
      <dgm:t>
        <a:bodyPr/>
        <a:lstStyle/>
        <a:p>
          <a:pPr rtl="0"/>
          <a:r>
            <a:rPr lang="pt-BR" dirty="0" smtClean="0"/>
            <a:t>Ajustes nos comentários das aulas</a:t>
          </a:r>
          <a:endParaRPr lang="en-US" dirty="0"/>
        </a:p>
      </dgm:t>
    </dgm:pt>
    <dgm:pt modelId="{8CAC527C-4BF7-43CD-A2F2-B04D126ECA0D}" type="parTrans" cxnId="{D2A874D7-2780-4668-95FB-0AF24585BD9D}">
      <dgm:prSet/>
      <dgm:spPr/>
      <dgm:t>
        <a:bodyPr/>
        <a:lstStyle/>
        <a:p>
          <a:endParaRPr lang="en-US"/>
        </a:p>
      </dgm:t>
    </dgm:pt>
    <dgm:pt modelId="{DA0F1055-43E2-40A5-9E53-8A9483E175CD}" type="sibTrans" cxnId="{D2A874D7-2780-4668-95FB-0AF24585BD9D}">
      <dgm:prSet/>
      <dgm:spPr/>
      <dgm:t>
        <a:bodyPr/>
        <a:lstStyle/>
        <a:p>
          <a:endParaRPr lang="en-US"/>
        </a:p>
      </dgm:t>
    </dgm:pt>
    <dgm:pt modelId="{66379A85-5ED4-495E-AB66-0514AB4EB3AD}">
      <dgm:prSet/>
      <dgm:spPr/>
      <dgm:t>
        <a:bodyPr/>
        <a:lstStyle/>
        <a:p>
          <a:pPr rtl="0"/>
          <a:r>
            <a:rPr lang="pt-BR" dirty="0" smtClean="0"/>
            <a:t>Etc...</a:t>
          </a:r>
          <a:endParaRPr lang="en-US" dirty="0"/>
        </a:p>
      </dgm:t>
    </dgm:pt>
    <dgm:pt modelId="{73D264E4-878F-4633-8C89-D81D241E7D2B}" type="parTrans" cxnId="{335DBFB4-477C-405A-983C-86E461EE3C74}">
      <dgm:prSet/>
      <dgm:spPr/>
      <dgm:t>
        <a:bodyPr/>
        <a:lstStyle/>
        <a:p>
          <a:endParaRPr lang="en-US"/>
        </a:p>
      </dgm:t>
    </dgm:pt>
    <dgm:pt modelId="{28FF6FE3-3243-4E91-900E-04798FE8A466}" type="sibTrans" cxnId="{335DBFB4-477C-405A-983C-86E461EE3C74}">
      <dgm:prSet/>
      <dgm:spPr/>
      <dgm:t>
        <a:bodyPr/>
        <a:lstStyle/>
        <a:p>
          <a:endParaRPr lang="en-US"/>
        </a:p>
      </dgm:t>
    </dgm:pt>
    <dgm:pt modelId="{1BEA14B3-2A2E-4BE2-BFB3-EF72DF693565}" type="pres">
      <dgm:prSet presAssocID="{00F9F92A-71A7-4D2B-BC24-1ABBE729F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CD59B-CBEF-41EE-8D6A-1AA1DF26B47C}" type="pres">
      <dgm:prSet presAssocID="{99F8B357-0F34-40B3-94E0-0876320BBFA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FE79F-8200-4C5D-8F49-B9BF6C3314DE}" type="pres">
      <dgm:prSet presAssocID="{5129902E-6EE4-4230-98CC-94E266D998E6}" presName="sibTrans" presStyleCnt="0"/>
      <dgm:spPr/>
    </dgm:pt>
    <dgm:pt modelId="{454D1FE4-BF1A-4C4D-99D7-9EAFCF54BD45}" type="pres">
      <dgm:prSet presAssocID="{B13B839F-B799-4466-BB23-D51E6BFEE0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8B96-7050-4B22-8C71-60A3F7957529}" type="pres">
      <dgm:prSet presAssocID="{A2C9E388-3DD1-4FE4-8A21-7B4AEBCEAB12}" presName="sibTrans" presStyleCnt="0"/>
      <dgm:spPr/>
    </dgm:pt>
    <dgm:pt modelId="{CB59AA74-8B25-41B1-954F-7592160792BB}" type="pres">
      <dgm:prSet presAssocID="{A830D006-B212-4748-B0E6-6F9787E21BB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2CA5F-18CA-4F67-A9EC-E8306C977622}" type="pres">
      <dgm:prSet presAssocID="{40CDFAFB-0BC8-40D3-879D-94761E45983D}" presName="sibTrans" presStyleCnt="0"/>
      <dgm:spPr/>
    </dgm:pt>
    <dgm:pt modelId="{025DE38B-8263-4B11-9196-A7B89F167AEB}" type="pres">
      <dgm:prSet presAssocID="{6113DFCB-F180-47FF-87BE-70388AC05FD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A40F-6939-4F24-8E4D-7D8FA0333549}" type="pres">
      <dgm:prSet presAssocID="{6DBAF3F0-43DE-43C9-BED5-4593F98D274E}" presName="sibTrans" presStyleCnt="0"/>
      <dgm:spPr/>
    </dgm:pt>
    <dgm:pt modelId="{F5D68692-2E28-4F9C-B310-D6D842B00556}" type="pres">
      <dgm:prSet presAssocID="{FF2F597E-1C34-4A15-9265-E4EF83F3678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896AF-1F83-4B59-B0CF-47364BD68675}" type="pres">
      <dgm:prSet presAssocID="{F8A8320F-B8D9-4F29-A80E-5C2EFFB4FC1E}" presName="sibTrans" presStyleCnt="0"/>
      <dgm:spPr/>
    </dgm:pt>
    <dgm:pt modelId="{3D756719-199D-406A-9DC1-5D0741830169}" type="pres">
      <dgm:prSet presAssocID="{1F23E99D-D44A-4763-8DC8-725F497721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3ABB7-0E3F-49BA-B003-D0184D749459}" type="pres">
      <dgm:prSet presAssocID="{629A481F-E106-41BF-B3CA-5C961D034CEB}" presName="sibTrans" presStyleCnt="0"/>
      <dgm:spPr/>
    </dgm:pt>
    <dgm:pt modelId="{9B32E732-BD2D-4B19-90FE-0C98B1E95385}" type="pres">
      <dgm:prSet presAssocID="{CFADC6A4-A58F-43F4-9C08-6AB678B3D84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A3DCB-5131-412D-B78C-A6D0E7A83837}" type="pres">
      <dgm:prSet presAssocID="{178ED227-33F9-4480-B758-AE5442BD4169}" presName="sibTrans" presStyleCnt="0"/>
      <dgm:spPr/>
    </dgm:pt>
    <dgm:pt modelId="{8E908309-F6D3-454B-9E9C-DB2160EB5E5B}" type="pres">
      <dgm:prSet presAssocID="{AA18B14C-86EF-48C9-BE5B-960ECD06ABA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66577-40B0-4D78-9119-6A865368616F}" type="pres">
      <dgm:prSet presAssocID="{DA0F1055-43E2-40A5-9E53-8A9483E175CD}" presName="sibTrans" presStyleCnt="0"/>
      <dgm:spPr/>
    </dgm:pt>
    <dgm:pt modelId="{089F6687-6088-45E1-97B6-BFFE761EA8E6}" type="pres">
      <dgm:prSet presAssocID="{66379A85-5ED4-495E-AB66-0514AB4EB3A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2BB2C-9645-4D58-8DE4-503BB865A455}" srcId="{00F9F92A-71A7-4D2B-BC24-1ABBE729F89D}" destId="{CFADC6A4-A58F-43F4-9C08-6AB678B3D84F}" srcOrd="6" destOrd="0" parTransId="{B290393D-EB71-448F-AB23-9B70B31C0791}" sibTransId="{178ED227-33F9-4480-B758-AE5442BD4169}"/>
    <dgm:cxn modelId="{7F071560-5BC3-4A1D-B6FD-B71E7F23DFD2}" srcId="{00F9F92A-71A7-4D2B-BC24-1ABBE729F89D}" destId="{B13B839F-B799-4466-BB23-D51E6BFEE0F7}" srcOrd="1" destOrd="0" parTransId="{D118B739-1C05-418B-AD67-0AC906C8833A}" sibTransId="{A2C9E388-3DD1-4FE4-8A21-7B4AEBCEAB12}"/>
    <dgm:cxn modelId="{D7713A3B-277B-4D41-8956-2A38F530BC18}" srcId="{00F9F92A-71A7-4D2B-BC24-1ABBE729F89D}" destId="{99F8B357-0F34-40B3-94E0-0876320BBFA7}" srcOrd="0" destOrd="0" parTransId="{17565146-2755-43F5-9411-7FB402FD8816}" sibTransId="{5129902E-6EE4-4230-98CC-94E266D998E6}"/>
    <dgm:cxn modelId="{90FA76B8-A853-45D1-A4CA-691DF13083B8}" type="presOf" srcId="{CFADC6A4-A58F-43F4-9C08-6AB678B3D84F}" destId="{9B32E732-BD2D-4B19-90FE-0C98B1E95385}" srcOrd="0" destOrd="0" presId="urn:microsoft.com/office/officeart/2005/8/layout/default"/>
    <dgm:cxn modelId="{656C115D-7589-4F35-BD85-FB85D4DC97FA}" type="presOf" srcId="{FF2F597E-1C34-4A15-9265-E4EF83F36781}" destId="{F5D68692-2E28-4F9C-B310-D6D842B00556}" srcOrd="0" destOrd="0" presId="urn:microsoft.com/office/officeart/2005/8/layout/default"/>
    <dgm:cxn modelId="{D2A874D7-2780-4668-95FB-0AF24585BD9D}" srcId="{00F9F92A-71A7-4D2B-BC24-1ABBE729F89D}" destId="{AA18B14C-86EF-48C9-BE5B-960ECD06ABA4}" srcOrd="7" destOrd="0" parTransId="{8CAC527C-4BF7-43CD-A2F2-B04D126ECA0D}" sibTransId="{DA0F1055-43E2-40A5-9E53-8A9483E175CD}"/>
    <dgm:cxn modelId="{D42DAB06-2FBE-4EA3-8DD5-17A4E139A4C5}" type="presOf" srcId="{B13B839F-B799-4466-BB23-D51E6BFEE0F7}" destId="{454D1FE4-BF1A-4C4D-99D7-9EAFCF54BD45}" srcOrd="0" destOrd="0" presId="urn:microsoft.com/office/officeart/2005/8/layout/default"/>
    <dgm:cxn modelId="{AA6E669E-175D-48A4-8F91-02133553F19B}" srcId="{00F9F92A-71A7-4D2B-BC24-1ABBE729F89D}" destId="{A830D006-B212-4748-B0E6-6F9787E21BB3}" srcOrd="2" destOrd="0" parTransId="{1822C6AB-829A-41C2-852A-ADB6BA37608C}" sibTransId="{40CDFAFB-0BC8-40D3-879D-94761E45983D}"/>
    <dgm:cxn modelId="{045C3700-06E9-4C51-BC17-F1AF856C0D5C}" srcId="{00F9F92A-71A7-4D2B-BC24-1ABBE729F89D}" destId="{6113DFCB-F180-47FF-87BE-70388AC05FD6}" srcOrd="3" destOrd="0" parTransId="{1E5D8D7E-9182-4A27-9EC7-2E22BD9154CE}" sibTransId="{6DBAF3F0-43DE-43C9-BED5-4593F98D274E}"/>
    <dgm:cxn modelId="{840AD4C4-2C83-49BD-B94C-10401A5A7151}" srcId="{00F9F92A-71A7-4D2B-BC24-1ABBE729F89D}" destId="{1F23E99D-D44A-4763-8DC8-725F49772161}" srcOrd="5" destOrd="0" parTransId="{A7BB86F5-80ED-474F-A0D9-1809698983ED}" sibTransId="{629A481F-E106-41BF-B3CA-5C961D034CEB}"/>
    <dgm:cxn modelId="{000E2B21-114A-4845-8806-6CE3BBA99066}" type="presOf" srcId="{1F23E99D-D44A-4763-8DC8-725F49772161}" destId="{3D756719-199D-406A-9DC1-5D0741830169}" srcOrd="0" destOrd="0" presId="urn:microsoft.com/office/officeart/2005/8/layout/default"/>
    <dgm:cxn modelId="{81D0BFDA-5CAC-4CC3-9094-1E70444F63AA}" type="presOf" srcId="{6113DFCB-F180-47FF-87BE-70388AC05FD6}" destId="{025DE38B-8263-4B11-9196-A7B89F167AEB}" srcOrd="0" destOrd="0" presId="urn:microsoft.com/office/officeart/2005/8/layout/default"/>
    <dgm:cxn modelId="{5E3C6D02-CFEC-48AA-9B36-012D4CA60798}" type="presOf" srcId="{AA18B14C-86EF-48C9-BE5B-960ECD06ABA4}" destId="{8E908309-F6D3-454B-9E9C-DB2160EB5E5B}" srcOrd="0" destOrd="0" presId="urn:microsoft.com/office/officeart/2005/8/layout/default"/>
    <dgm:cxn modelId="{14CF0E18-CF31-4052-9A21-37639CAE83B7}" srcId="{00F9F92A-71A7-4D2B-BC24-1ABBE729F89D}" destId="{FF2F597E-1C34-4A15-9265-E4EF83F36781}" srcOrd="4" destOrd="0" parTransId="{3CE254B6-B574-4C89-8035-F63680BDD3C0}" sibTransId="{F8A8320F-B8D9-4F29-A80E-5C2EFFB4FC1E}"/>
    <dgm:cxn modelId="{152D7EA4-6B26-4ADC-B426-1667ABD7D686}" type="presOf" srcId="{66379A85-5ED4-495E-AB66-0514AB4EB3AD}" destId="{089F6687-6088-45E1-97B6-BFFE761EA8E6}" srcOrd="0" destOrd="0" presId="urn:microsoft.com/office/officeart/2005/8/layout/default"/>
    <dgm:cxn modelId="{8C49DB18-4D2D-45C6-839E-C3277FF1AC28}" type="presOf" srcId="{00F9F92A-71A7-4D2B-BC24-1ABBE729F89D}" destId="{1BEA14B3-2A2E-4BE2-BFB3-EF72DF693565}" srcOrd="0" destOrd="0" presId="urn:microsoft.com/office/officeart/2005/8/layout/default"/>
    <dgm:cxn modelId="{335DBFB4-477C-405A-983C-86E461EE3C74}" srcId="{00F9F92A-71A7-4D2B-BC24-1ABBE729F89D}" destId="{66379A85-5ED4-495E-AB66-0514AB4EB3AD}" srcOrd="8" destOrd="0" parTransId="{73D264E4-878F-4633-8C89-D81D241E7D2B}" sibTransId="{28FF6FE3-3243-4E91-900E-04798FE8A466}"/>
    <dgm:cxn modelId="{0EE9798F-3291-4207-AE71-BA816FFF2BD8}" type="presOf" srcId="{A830D006-B212-4748-B0E6-6F9787E21BB3}" destId="{CB59AA74-8B25-41B1-954F-7592160792BB}" srcOrd="0" destOrd="0" presId="urn:microsoft.com/office/officeart/2005/8/layout/default"/>
    <dgm:cxn modelId="{8B208D30-6DFE-494A-B593-4491C54CB9A0}" type="presOf" srcId="{99F8B357-0F34-40B3-94E0-0876320BBFA7}" destId="{845CD59B-CBEF-41EE-8D6A-1AA1DF26B47C}" srcOrd="0" destOrd="0" presId="urn:microsoft.com/office/officeart/2005/8/layout/default"/>
    <dgm:cxn modelId="{47F64D5A-8C86-4E48-B60A-6808FFE4C64E}" type="presParOf" srcId="{1BEA14B3-2A2E-4BE2-BFB3-EF72DF693565}" destId="{845CD59B-CBEF-41EE-8D6A-1AA1DF26B47C}" srcOrd="0" destOrd="0" presId="urn:microsoft.com/office/officeart/2005/8/layout/default"/>
    <dgm:cxn modelId="{F6DFB567-C3E7-4B6D-A735-9CE54D184651}" type="presParOf" srcId="{1BEA14B3-2A2E-4BE2-BFB3-EF72DF693565}" destId="{2F8FE79F-8200-4C5D-8F49-B9BF6C3314DE}" srcOrd="1" destOrd="0" presId="urn:microsoft.com/office/officeart/2005/8/layout/default"/>
    <dgm:cxn modelId="{03479898-3A79-4C20-9A9C-87081EF985A6}" type="presParOf" srcId="{1BEA14B3-2A2E-4BE2-BFB3-EF72DF693565}" destId="{454D1FE4-BF1A-4C4D-99D7-9EAFCF54BD45}" srcOrd="2" destOrd="0" presId="urn:microsoft.com/office/officeart/2005/8/layout/default"/>
    <dgm:cxn modelId="{DA132EFB-4F96-4C3F-822E-E499D237392F}" type="presParOf" srcId="{1BEA14B3-2A2E-4BE2-BFB3-EF72DF693565}" destId="{90D78B96-7050-4B22-8C71-60A3F7957529}" srcOrd="3" destOrd="0" presId="urn:microsoft.com/office/officeart/2005/8/layout/default"/>
    <dgm:cxn modelId="{E71FE4F9-90A9-4B5C-8BFE-4620760B8B20}" type="presParOf" srcId="{1BEA14B3-2A2E-4BE2-BFB3-EF72DF693565}" destId="{CB59AA74-8B25-41B1-954F-7592160792BB}" srcOrd="4" destOrd="0" presId="urn:microsoft.com/office/officeart/2005/8/layout/default"/>
    <dgm:cxn modelId="{9E224EE8-CC27-458B-8DF2-31704F3D7FCF}" type="presParOf" srcId="{1BEA14B3-2A2E-4BE2-BFB3-EF72DF693565}" destId="{48B2CA5F-18CA-4F67-A9EC-E8306C977622}" srcOrd="5" destOrd="0" presId="urn:microsoft.com/office/officeart/2005/8/layout/default"/>
    <dgm:cxn modelId="{FF97B3E2-2E78-4FBE-B7B2-8FB0B26744FE}" type="presParOf" srcId="{1BEA14B3-2A2E-4BE2-BFB3-EF72DF693565}" destId="{025DE38B-8263-4B11-9196-A7B89F167AEB}" srcOrd="6" destOrd="0" presId="urn:microsoft.com/office/officeart/2005/8/layout/default"/>
    <dgm:cxn modelId="{A69EC80C-2F4E-4D3D-9EA7-26063E4B62C5}" type="presParOf" srcId="{1BEA14B3-2A2E-4BE2-BFB3-EF72DF693565}" destId="{C250A40F-6939-4F24-8E4D-7D8FA0333549}" srcOrd="7" destOrd="0" presId="urn:microsoft.com/office/officeart/2005/8/layout/default"/>
    <dgm:cxn modelId="{9929227B-6B18-4E62-925E-572BEBD93E3A}" type="presParOf" srcId="{1BEA14B3-2A2E-4BE2-BFB3-EF72DF693565}" destId="{F5D68692-2E28-4F9C-B310-D6D842B00556}" srcOrd="8" destOrd="0" presId="urn:microsoft.com/office/officeart/2005/8/layout/default"/>
    <dgm:cxn modelId="{5018FE81-4C73-43A1-BC30-D7A3F675DF93}" type="presParOf" srcId="{1BEA14B3-2A2E-4BE2-BFB3-EF72DF693565}" destId="{83F896AF-1F83-4B59-B0CF-47364BD68675}" srcOrd="9" destOrd="0" presId="urn:microsoft.com/office/officeart/2005/8/layout/default"/>
    <dgm:cxn modelId="{3D0A3444-BC73-41CA-A016-70A71A695E6A}" type="presParOf" srcId="{1BEA14B3-2A2E-4BE2-BFB3-EF72DF693565}" destId="{3D756719-199D-406A-9DC1-5D0741830169}" srcOrd="10" destOrd="0" presId="urn:microsoft.com/office/officeart/2005/8/layout/default"/>
    <dgm:cxn modelId="{A94A304B-FC8D-4E62-8659-CE860A58C62A}" type="presParOf" srcId="{1BEA14B3-2A2E-4BE2-BFB3-EF72DF693565}" destId="{D353ABB7-0E3F-49BA-B003-D0184D749459}" srcOrd="11" destOrd="0" presId="urn:microsoft.com/office/officeart/2005/8/layout/default"/>
    <dgm:cxn modelId="{1C708E34-E30D-4A4A-9783-F1524E52F41A}" type="presParOf" srcId="{1BEA14B3-2A2E-4BE2-BFB3-EF72DF693565}" destId="{9B32E732-BD2D-4B19-90FE-0C98B1E95385}" srcOrd="12" destOrd="0" presId="urn:microsoft.com/office/officeart/2005/8/layout/default"/>
    <dgm:cxn modelId="{2D3F344C-0583-4518-95DA-1DFAC259E01C}" type="presParOf" srcId="{1BEA14B3-2A2E-4BE2-BFB3-EF72DF693565}" destId="{8C8A3DCB-5131-412D-B78C-A6D0E7A83837}" srcOrd="13" destOrd="0" presId="urn:microsoft.com/office/officeart/2005/8/layout/default"/>
    <dgm:cxn modelId="{C8DADE22-52A1-4F4E-BAAF-3891086F7289}" type="presParOf" srcId="{1BEA14B3-2A2E-4BE2-BFB3-EF72DF693565}" destId="{8E908309-F6D3-454B-9E9C-DB2160EB5E5B}" srcOrd="14" destOrd="0" presId="urn:microsoft.com/office/officeart/2005/8/layout/default"/>
    <dgm:cxn modelId="{373E1D46-C496-41C3-944B-99D8E5752382}" type="presParOf" srcId="{1BEA14B3-2A2E-4BE2-BFB3-EF72DF693565}" destId="{BF366577-40B0-4D78-9119-6A865368616F}" srcOrd="15" destOrd="0" presId="urn:microsoft.com/office/officeart/2005/8/layout/default"/>
    <dgm:cxn modelId="{E112B470-E41E-4818-95A6-11C897ADC2E3}" type="presParOf" srcId="{1BEA14B3-2A2E-4BE2-BFB3-EF72DF693565}" destId="{089F6687-6088-45E1-97B6-BFFE761EA8E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65EDF-BCE0-4785-A1BF-D394A7DF13E5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6EE4DE-069C-4253-8B23-B1D77D069E5C}">
      <dgm:prSet/>
      <dgm:spPr/>
      <dgm:t>
        <a:bodyPr/>
        <a:lstStyle/>
        <a:p>
          <a:pPr rtl="0"/>
          <a:r>
            <a:rPr lang="pt-BR" dirty="0" smtClean="0"/>
            <a:t>Trabalhos Futuros</a:t>
          </a:r>
          <a:endParaRPr lang="en-US" dirty="0"/>
        </a:p>
      </dgm:t>
    </dgm:pt>
    <dgm:pt modelId="{6F9B4313-A93F-47BF-8086-2A15556059DB}" type="parTrans" cxnId="{9C1ABF64-A603-4591-8BFD-C7EF96283410}">
      <dgm:prSet/>
      <dgm:spPr/>
      <dgm:t>
        <a:bodyPr/>
        <a:lstStyle/>
        <a:p>
          <a:endParaRPr lang="en-US"/>
        </a:p>
      </dgm:t>
    </dgm:pt>
    <dgm:pt modelId="{C9D3F552-CE0F-4FB2-94B8-D39E59F9EDB9}" type="sibTrans" cxnId="{9C1ABF64-A603-4591-8BFD-C7EF96283410}">
      <dgm:prSet/>
      <dgm:spPr/>
      <dgm:t>
        <a:bodyPr/>
        <a:lstStyle/>
        <a:p>
          <a:endParaRPr lang="en-US"/>
        </a:p>
      </dgm:t>
    </dgm:pt>
    <dgm:pt modelId="{CA4FE045-83AD-4F06-92F0-529801A5DD2D}">
      <dgm:prSet/>
      <dgm:spPr/>
      <dgm:t>
        <a:bodyPr/>
        <a:lstStyle/>
        <a:p>
          <a:pPr rtl="0"/>
          <a:r>
            <a:rPr lang="pt-BR" b="1" dirty="0" smtClean="0"/>
            <a:t>MOOCS</a:t>
          </a:r>
          <a:endParaRPr lang="en-US" b="1" dirty="0"/>
        </a:p>
      </dgm:t>
    </dgm:pt>
    <dgm:pt modelId="{16A6AE1C-D906-45FC-A935-B2F2010CC2DD}" type="parTrans" cxnId="{8F416E90-3DF2-4B71-98A4-078946620232}">
      <dgm:prSet/>
      <dgm:spPr/>
      <dgm:t>
        <a:bodyPr/>
        <a:lstStyle/>
        <a:p>
          <a:endParaRPr lang="en-US"/>
        </a:p>
      </dgm:t>
    </dgm:pt>
    <dgm:pt modelId="{12357AE2-0815-4697-BC98-C7FCE8C329C6}" type="sibTrans" cxnId="{8F416E90-3DF2-4B71-98A4-078946620232}">
      <dgm:prSet/>
      <dgm:spPr/>
      <dgm:t>
        <a:bodyPr/>
        <a:lstStyle/>
        <a:p>
          <a:endParaRPr lang="en-US"/>
        </a:p>
      </dgm:t>
    </dgm:pt>
    <dgm:pt modelId="{1E865069-DB82-45EC-BFE5-82D27BF87E93}">
      <dgm:prSet/>
      <dgm:spPr/>
      <dgm:t>
        <a:bodyPr/>
        <a:lstStyle/>
        <a:p>
          <a:pPr rtl="0"/>
          <a:r>
            <a:rPr lang="pt-BR" b="1" dirty="0" smtClean="0"/>
            <a:t>Eventos dentro de uma instituição</a:t>
          </a:r>
          <a:endParaRPr lang="en-US" b="1" dirty="0"/>
        </a:p>
      </dgm:t>
    </dgm:pt>
    <dgm:pt modelId="{C89A194D-AA01-4DA8-9861-0FB8E8C6CEDA}" type="parTrans" cxnId="{4AD971BB-FB75-49A3-93DB-1216C1783E0C}">
      <dgm:prSet/>
      <dgm:spPr/>
      <dgm:t>
        <a:bodyPr/>
        <a:lstStyle/>
        <a:p>
          <a:endParaRPr lang="en-US"/>
        </a:p>
      </dgm:t>
    </dgm:pt>
    <dgm:pt modelId="{A4187DAA-341A-4492-AE6F-D02E16FDCCF6}" type="sibTrans" cxnId="{4AD971BB-FB75-49A3-93DB-1216C1783E0C}">
      <dgm:prSet/>
      <dgm:spPr/>
      <dgm:t>
        <a:bodyPr/>
        <a:lstStyle/>
        <a:p>
          <a:endParaRPr lang="en-US"/>
        </a:p>
      </dgm:t>
    </dgm:pt>
    <dgm:pt modelId="{11FEA2CA-8FA4-491A-87F2-ABEAE70E18C4}">
      <dgm:prSet/>
      <dgm:spPr/>
      <dgm:t>
        <a:bodyPr/>
        <a:lstStyle/>
        <a:p>
          <a:pPr rtl="0"/>
          <a:r>
            <a:rPr lang="pt-BR" b="1" dirty="0" smtClean="0"/>
            <a:t>Aulas ao vivo</a:t>
          </a:r>
          <a:endParaRPr lang="en-US" b="1" dirty="0"/>
        </a:p>
      </dgm:t>
    </dgm:pt>
    <dgm:pt modelId="{7C9CFA4C-A3EF-442B-A736-09C5D9D0D96F}" type="parTrans" cxnId="{1AE04E76-3916-433D-9FB6-9D2AA8B38047}">
      <dgm:prSet/>
      <dgm:spPr/>
      <dgm:t>
        <a:bodyPr/>
        <a:lstStyle/>
        <a:p>
          <a:endParaRPr lang="en-US"/>
        </a:p>
      </dgm:t>
    </dgm:pt>
    <dgm:pt modelId="{46BD5427-1814-4BBF-BE35-DC5C1205DF59}" type="sibTrans" cxnId="{1AE04E76-3916-433D-9FB6-9D2AA8B38047}">
      <dgm:prSet/>
      <dgm:spPr/>
      <dgm:t>
        <a:bodyPr/>
        <a:lstStyle/>
        <a:p>
          <a:endParaRPr lang="en-US"/>
        </a:p>
      </dgm:t>
    </dgm:pt>
    <dgm:pt modelId="{7038F495-3FD6-4592-BCBD-C6085099346E}">
      <dgm:prSet/>
      <dgm:spPr/>
      <dgm:t>
        <a:bodyPr/>
        <a:lstStyle/>
        <a:p>
          <a:pPr rtl="0"/>
          <a:r>
            <a:rPr lang="pt-BR" b="1" dirty="0" smtClean="0"/>
            <a:t>Relatórios sobre participação de alunos</a:t>
          </a:r>
          <a:endParaRPr lang="en-US" b="1" dirty="0"/>
        </a:p>
      </dgm:t>
    </dgm:pt>
    <dgm:pt modelId="{29E67DE2-87BE-424B-B51E-E0B2AE95CB72}" type="parTrans" cxnId="{8E47097D-A5DE-41FA-83B1-E0302C5DC1DF}">
      <dgm:prSet/>
      <dgm:spPr/>
      <dgm:t>
        <a:bodyPr/>
        <a:lstStyle/>
        <a:p>
          <a:endParaRPr lang="en-US"/>
        </a:p>
      </dgm:t>
    </dgm:pt>
    <dgm:pt modelId="{8BE77A48-DC52-412D-AA33-BE137656DD09}" type="sibTrans" cxnId="{8E47097D-A5DE-41FA-83B1-E0302C5DC1DF}">
      <dgm:prSet/>
      <dgm:spPr/>
      <dgm:t>
        <a:bodyPr/>
        <a:lstStyle/>
        <a:p>
          <a:endParaRPr lang="en-US"/>
        </a:p>
      </dgm:t>
    </dgm:pt>
    <dgm:pt modelId="{7E0C25FA-73EC-4BF4-89DF-67EEF2284E41}">
      <dgm:prSet/>
      <dgm:spPr/>
      <dgm:t>
        <a:bodyPr/>
        <a:lstStyle/>
        <a:p>
          <a:pPr rtl="0"/>
          <a:r>
            <a:rPr lang="pt-BR" b="1" dirty="0" smtClean="0"/>
            <a:t>Painel de Produtividade</a:t>
          </a:r>
          <a:endParaRPr lang="en-US" b="1" dirty="0"/>
        </a:p>
      </dgm:t>
    </dgm:pt>
    <dgm:pt modelId="{B9218D9C-9771-4203-AB48-00EFD033DBC2}" type="parTrans" cxnId="{A5A56BC8-D0FA-4D32-83D0-DAE8738A8849}">
      <dgm:prSet/>
      <dgm:spPr/>
      <dgm:t>
        <a:bodyPr/>
        <a:lstStyle/>
        <a:p>
          <a:endParaRPr lang="en-US"/>
        </a:p>
      </dgm:t>
    </dgm:pt>
    <dgm:pt modelId="{276722DB-FEBA-4424-9F3D-95CF9CEA6E5C}" type="sibTrans" cxnId="{A5A56BC8-D0FA-4D32-83D0-DAE8738A8849}">
      <dgm:prSet/>
      <dgm:spPr/>
      <dgm:t>
        <a:bodyPr/>
        <a:lstStyle/>
        <a:p>
          <a:endParaRPr lang="en-US"/>
        </a:p>
      </dgm:t>
    </dgm:pt>
    <dgm:pt modelId="{AE4529AD-EF7A-4109-98D1-28FE2A43ACA7}">
      <dgm:prSet/>
      <dgm:spPr/>
      <dgm:t>
        <a:bodyPr/>
        <a:lstStyle/>
        <a:p>
          <a:pPr rtl="0"/>
          <a:r>
            <a:rPr lang="pt-BR" b="1" dirty="0" smtClean="0"/>
            <a:t>Objetos de Aprendizagem</a:t>
          </a:r>
          <a:endParaRPr lang="en-US" b="1" dirty="0"/>
        </a:p>
      </dgm:t>
    </dgm:pt>
    <dgm:pt modelId="{E1EAEB4B-5770-440E-9759-764FEE26AFF2}" type="parTrans" cxnId="{C437BE95-BA07-4180-A6A7-C54A3A6B28FA}">
      <dgm:prSet/>
      <dgm:spPr/>
      <dgm:t>
        <a:bodyPr/>
        <a:lstStyle/>
        <a:p>
          <a:endParaRPr lang="en-US"/>
        </a:p>
      </dgm:t>
    </dgm:pt>
    <dgm:pt modelId="{95EB21B0-DB73-4977-852A-FB86CE7FD6C8}" type="sibTrans" cxnId="{C437BE95-BA07-4180-A6A7-C54A3A6B28FA}">
      <dgm:prSet/>
      <dgm:spPr/>
      <dgm:t>
        <a:bodyPr/>
        <a:lstStyle/>
        <a:p>
          <a:endParaRPr lang="en-US"/>
        </a:p>
      </dgm:t>
    </dgm:pt>
    <dgm:pt modelId="{640D4C61-DF20-487E-A46D-992BDBC9D118}" type="pres">
      <dgm:prSet presAssocID="{E4065EDF-BCE0-4785-A1BF-D394A7DF13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08026-36C8-4D2C-883E-FD82165317C4}" type="pres">
      <dgm:prSet presAssocID="{626EE4DE-069C-4253-8B23-B1D77D069E5C}" presName="roof" presStyleLbl="dkBgShp" presStyleIdx="0" presStyleCnt="2"/>
      <dgm:spPr/>
      <dgm:t>
        <a:bodyPr/>
        <a:lstStyle/>
        <a:p>
          <a:endParaRPr lang="en-US"/>
        </a:p>
      </dgm:t>
    </dgm:pt>
    <dgm:pt modelId="{E0D2734B-47B4-4657-937D-A3FBC3DF479F}" type="pres">
      <dgm:prSet presAssocID="{626EE4DE-069C-4253-8B23-B1D77D069E5C}" presName="pillars" presStyleCnt="0"/>
      <dgm:spPr/>
    </dgm:pt>
    <dgm:pt modelId="{64684AD0-4B11-40EF-B7B6-3700ABB8FFF3}" type="pres">
      <dgm:prSet presAssocID="{626EE4DE-069C-4253-8B23-B1D77D069E5C}" presName="pillar1" presStyleLbl="node1" presStyleIdx="0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6940A-157A-4F38-BFCA-D0FDD97E8282}" type="pres">
      <dgm:prSet presAssocID="{1E865069-DB82-45EC-BFE5-82D27BF87E93}" presName="pillarX" presStyleLbl="node1" presStyleIdx="1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C1797-BC95-4E42-A10B-2985C65E2943}" type="pres">
      <dgm:prSet presAssocID="{11FEA2CA-8FA4-491A-87F2-ABEAE70E18C4}" presName="pillarX" presStyleLbl="node1" presStyleIdx="2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097F3-037F-4230-8A10-78FE14C168D0}" type="pres">
      <dgm:prSet presAssocID="{7038F495-3FD6-4592-BCBD-C6085099346E}" presName="pillarX" presStyleLbl="node1" presStyleIdx="3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5B058-E505-4C80-ABEC-4210244EA5C5}" type="pres">
      <dgm:prSet presAssocID="{7E0C25FA-73EC-4BF4-89DF-67EEF2284E41}" presName="pillarX" presStyleLbl="node1" presStyleIdx="4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30AB-9518-49A5-AA33-C737C8C6D301}" type="pres">
      <dgm:prSet presAssocID="{AE4529AD-EF7A-4109-98D1-28FE2A43ACA7}" presName="pillarX" presStyleLbl="node1" presStyleIdx="5" presStyleCnt="6" custLinFactNeighborY="-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76203-9DEA-4731-9C46-8CD56E4A2A5C}" type="pres">
      <dgm:prSet presAssocID="{626EE4DE-069C-4253-8B23-B1D77D069E5C}" presName="base" presStyleLbl="dkBgShp" presStyleIdx="1" presStyleCnt="2"/>
      <dgm:spPr/>
    </dgm:pt>
  </dgm:ptLst>
  <dgm:cxnLst>
    <dgm:cxn modelId="{D36FD3E0-A4FD-4F13-8661-0615BF151333}" type="presOf" srcId="{7E0C25FA-73EC-4BF4-89DF-67EEF2284E41}" destId="{D095B058-E505-4C80-ABEC-4210244EA5C5}" srcOrd="0" destOrd="0" presId="urn:microsoft.com/office/officeart/2005/8/layout/hList3"/>
    <dgm:cxn modelId="{2A717A36-BADF-4B72-BDDA-F60CFF93C873}" type="presOf" srcId="{1E865069-DB82-45EC-BFE5-82D27BF87E93}" destId="{4496940A-157A-4F38-BFCA-D0FDD97E8282}" srcOrd="0" destOrd="0" presId="urn:microsoft.com/office/officeart/2005/8/layout/hList3"/>
    <dgm:cxn modelId="{4AD971BB-FB75-49A3-93DB-1216C1783E0C}" srcId="{626EE4DE-069C-4253-8B23-B1D77D069E5C}" destId="{1E865069-DB82-45EC-BFE5-82D27BF87E93}" srcOrd="1" destOrd="0" parTransId="{C89A194D-AA01-4DA8-9861-0FB8E8C6CEDA}" sibTransId="{A4187DAA-341A-4492-AE6F-D02E16FDCCF6}"/>
    <dgm:cxn modelId="{9C1ABF64-A603-4591-8BFD-C7EF96283410}" srcId="{E4065EDF-BCE0-4785-A1BF-D394A7DF13E5}" destId="{626EE4DE-069C-4253-8B23-B1D77D069E5C}" srcOrd="0" destOrd="0" parTransId="{6F9B4313-A93F-47BF-8086-2A15556059DB}" sibTransId="{C9D3F552-CE0F-4FB2-94B8-D39E59F9EDB9}"/>
    <dgm:cxn modelId="{1AE04E76-3916-433D-9FB6-9D2AA8B38047}" srcId="{626EE4DE-069C-4253-8B23-B1D77D069E5C}" destId="{11FEA2CA-8FA4-491A-87F2-ABEAE70E18C4}" srcOrd="2" destOrd="0" parTransId="{7C9CFA4C-A3EF-442B-A736-09C5D9D0D96F}" sibTransId="{46BD5427-1814-4BBF-BE35-DC5C1205DF59}"/>
    <dgm:cxn modelId="{B75C7277-A0A5-49A6-AD61-CAE8110688A6}" type="presOf" srcId="{626EE4DE-069C-4253-8B23-B1D77D069E5C}" destId="{BB408026-36C8-4D2C-883E-FD82165317C4}" srcOrd="0" destOrd="0" presId="urn:microsoft.com/office/officeart/2005/8/layout/hList3"/>
    <dgm:cxn modelId="{7A42FF9B-0077-4FDC-8E25-799F87BF040A}" type="presOf" srcId="{7038F495-3FD6-4592-BCBD-C6085099346E}" destId="{607097F3-037F-4230-8A10-78FE14C168D0}" srcOrd="0" destOrd="0" presId="urn:microsoft.com/office/officeart/2005/8/layout/hList3"/>
    <dgm:cxn modelId="{278B16A2-034F-4535-AFB3-7D525E694B4F}" type="presOf" srcId="{11FEA2CA-8FA4-491A-87F2-ABEAE70E18C4}" destId="{A5DC1797-BC95-4E42-A10B-2985C65E2943}" srcOrd="0" destOrd="0" presId="urn:microsoft.com/office/officeart/2005/8/layout/hList3"/>
    <dgm:cxn modelId="{C437BE95-BA07-4180-A6A7-C54A3A6B28FA}" srcId="{626EE4DE-069C-4253-8B23-B1D77D069E5C}" destId="{AE4529AD-EF7A-4109-98D1-28FE2A43ACA7}" srcOrd="5" destOrd="0" parTransId="{E1EAEB4B-5770-440E-9759-764FEE26AFF2}" sibTransId="{95EB21B0-DB73-4977-852A-FB86CE7FD6C8}"/>
    <dgm:cxn modelId="{8F416E90-3DF2-4B71-98A4-078946620232}" srcId="{626EE4DE-069C-4253-8B23-B1D77D069E5C}" destId="{CA4FE045-83AD-4F06-92F0-529801A5DD2D}" srcOrd="0" destOrd="0" parTransId="{16A6AE1C-D906-45FC-A935-B2F2010CC2DD}" sibTransId="{12357AE2-0815-4697-BC98-C7FCE8C329C6}"/>
    <dgm:cxn modelId="{845ABB7E-18AB-4109-A921-0494C6117A4E}" type="presOf" srcId="{AE4529AD-EF7A-4109-98D1-28FE2A43ACA7}" destId="{FA3630AB-9518-49A5-AA33-C737C8C6D301}" srcOrd="0" destOrd="0" presId="urn:microsoft.com/office/officeart/2005/8/layout/hList3"/>
    <dgm:cxn modelId="{A5A56BC8-D0FA-4D32-83D0-DAE8738A8849}" srcId="{626EE4DE-069C-4253-8B23-B1D77D069E5C}" destId="{7E0C25FA-73EC-4BF4-89DF-67EEF2284E41}" srcOrd="4" destOrd="0" parTransId="{B9218D9C-9771-4203-AB48-00EFD033DBC2}" sibTransId="{276722DB-FEBA-4424-9F3D-95CF9CEA6E5C}"/>
    <dgm:cxn modelId="{8E47097D-A5DE-41FA-83B1-E0302C5DC1DF}" srcId="{626EE4DE-069C-4253-8B23-B1D77D069E5C}" destId="{7038F495-3FD6-4592-BCBD-C6085099346E}" srcOrd="3" destOrd="0" parTransId="{29E67DE2-87BE-424B-B51E-E0B2AE95CB72}" sibTransId="{8BE77A48-DC52-412D-AA33-BE137656DD09}"/>
    <dgm:cxn modelId="{37A8B41E-74A3-43A5-8EB4-9EBA7B302D83}" type="presOf" srcId="{E4065EDF-BCE0-4785-A1BF-D394A7DF13E5}" destId="{640D4C61-DF20-487E-A46D-992BDBC9D118}" srcOrd="0" destOrd="0" presId="urn:microsoft.com/office/officeart/2005/8/layout/hList3"/>
    <dgm:cxn modelId="{1CB289B7-E094-4948-B0E1-C1F9C2238ED7}" type="presOf" srcId="{CA4FE045-83AD-4F06-92F0-529801A5DD2D}" destId="{64684AD0-4B11-40EF-B7B6-3700ABB8FFF3}" srcOrd="0" destOrd="0" presId="urn:microsoft.com/office/officeart/2005/8/layout/hList3"/>
    <dgm:cxn modelId="{1212CCEB-92BB-4228-81EA-A065D0750FEA}" type="presParOf" srcId="{640D4C61-DF20-487E-A46D-992BDBC9D118}" destId="{BB408026-36C8-4D2C-883E-FD82165317C4}" srcOrd="0" destOrd="0" presId="urn:microsoft.com/office/officeart/2005/8/layout/hList3"/>
    <dgm:cxn modelId="{934AC964-4DAB-4FBD-86E5-71277DC75101}" type="presParOf" srcId="{640D4C61-DF20-487E-A46D-992BDBC9D118}" destId="{E0D2734B-47B4-4657-937D-A3FBC3DF479F}" srcOrd="1" destOrd="0" presId="urn:microsoft.com/office/officeart/2005/8/layout/hList3"/>
    <dgm:cxn modelId="{B1E5AF4D-3F41-435E-BCE2-1C3800E8E6F1}" type="presParOf" srcId="{E0D2734B-47B4-4657-937D-A3FBC3DF479F}" destId="{64684AD0-4B11-40EF-B7B6-3700ABB8FFF3}" srcOrd="0" destOrd="0" presId="urn:microsoft.com/office/officeart/2005/8/layout/hList3"/>
    <dgm:cxn modelId="{A531317D-8D44-47F3-AC6F-CAB8A05E8431}" type="presParOf" srcId="{E0D2734B-47B4-4657-937D-A3FBC3DF479F}" destId="{4496940A-157A-4F38-BFCA-D0FDD97E8282}" srcOrd="1" destOrd="0" presId="urn:microsoft.com/office/officeart/2005/8/layout/hList3"/>
    <dgm:cxn modelId="{BBEF4050-4536-4A4B-B0FB-8B2960003496}" type="presParOf" srcId="{E0D2734B-47B4-4657-937D-A3FBC3DF479F}" destId="{A5DC1797-BC95-4E42-A10B-2985C65E2943}" srcOrd="2" destOrd="0" presId="urn:microsoft.com/office/officeart/2005/8/layout/hList3"/>
    <dgm:cxn modelId="{0729812D-0935-4B52-8970-7CC0FC6C82DC}" type="presParOf" srcId="{E0D2734B-47B4-4657-937D-A3FBC3DF479F}" destId="{607097F3-037F-4230-8A10-78FE14C168D0}" srcOrd="3" destOrd="0" presId="urn:microsoft.com/office/officeart/2005/8/layout/hList3"/>
    <dgm:cxn modelId="{5838481E-16BF-4189-A949-6EDA687C3444}" type="presParOf" srcId="{E0D2734B-47B4-4657-937D-A3FBC3DF479F}" destId="{D095B058-E505-4C80-ABEC-4210244EA5C5}" srcOrd="4" destOrd="0" presId="urn:microsoft.com/office/officeart/2005/8/layout/hList3"/>
    <dgm:cxn modelId="{9932197A-BD31-4FF6-96BD-7E08BE2D71D9}" type="presParOf" srcId="{E0D2734B-47B4-4657-937D-A3FBC3DF479F}" destId="{FA3630AB-9518-49A5-AA33-C737C8C6D301}" srcOrd="5" destOrd="0" presId="urn:microsoft.com/office/officeart/2005/8/layout/hList3"/>
    <dgm:cxn modelId="{C62971F5-71AF-42A2-B99D-2EE1E72C1078}" type="presParOf" srcId="{640D4C61-DF20-487E-A46D-992BDBC9D118}" destId="{60076203-9DEA-4731-9C46-8CD56E4A2A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514D6-D06E-426F-9FF1-7BE0951F0E2E}">
      <dsp:nvSpPr>
        <dsp:cNvPr id="0" name=""/>
        <dsp:cNvSpPr/>
      </dsp:nvSpPr>
      <dsp:spPr>
        <a:xfrm>
          <a:off x="1410890" y="4464"/>
          <a:ext cx="2634257" cy="15805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1. Lançamento da MVP Edulify.com</a:t>
          </a:r>
          <a:endParaRPr lang="en-US" sz="3000" kern="1200" dirty="0"/>
        </a:p>
      </dsp:txBody>
      <dsp:txXfrm>
        <a:off x="1410890" y="4464"/>
        <a:ext cx="2634257" cy="1580554"/>
      </dsp:txXfrm>
    </dsp:sp>
    <dsp:sp modelId="{2470741E-9E28-4D86-AEC6-FCF448CB12BF}">
      <dsp:nvSpPr>
        <dsp:cNvPr id="0" name=""/>
        <dsp:cNvSpPr/>
      </dsp:nvSpPr>
      <dsp:spPr>
        <a:xfrm>
          <a:off x="4276963" y="468094"/>
          <a:ext cx="558462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76963" y="468094"/>
        <a:ext cx="558462" cy="653295"/>
      </dsp:txXfrm>
    </dsp:sp>
    <dsp:sp modelId="{3C0386CD-748E-4566-9E50-3117F84E5DC8}">
      <dsp:nvSpPr>
        <dsp:cNvPr id="0" name=""/>
        <dsp:cNvSpPr/>
      </dsp:nvSpPr>
      <dsp:spPr>
        <a:xfrm>
          <a:off x="5098851" y="4464"/>
          <a:ext cx="2634257" cy="1580554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2. Análise da UX</a:t>
          </a:r>
          <a:endParaRPr lang="en-US" sz="3000" kern="1200" dirty="0"/>
        </a:p>
      </dsp:txBody>
      <dsp:txXfrm>
        <a:off x="5098851" y="4464"/>
        <a:ext cx="2634257" cy="1580554"/>
      </dsp:txXfrm>
    </dsp:sp>
    <dsp:sp modelId="{96777A2E-54D3-40AF-8666-0FEA8617868B}">
      <dsp:nvSpPr>
        <dsp:cNvPr id="0" name=""/>
        <dsp:cNvSpPr/>
      </dsp:nvSpPr>
      <dsp:spPr>
        <a:xfrm rot="5400000">
          <a:off x="6136749" y="1769417"/>
          <a:ext cx="558462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400000">
        <a:off x="6136749" y="1769417"/>
        <a:ext cx="558462" cy="653295"/>
      </dsp:txXfrm>
    </dsp:sp>
    <dsp:sp modelId="{43DB52B1-C620-48B8-BC7B-6D30AE9E7E8D}">
      <dsp:nvSpPr>
        <dsp:cNvPr id="0" name=""/>
        <dsp:cNvSpPr/>
      </dsp:nvSpPr>
      <dsp:spPr>
        <a:xfrm>
          <a:off x="5098851" y="2638722"/>
          <a:ext cx="2634257" cy="158055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3. Ação</a:t>
          </a:r>
          <a:endParaRPr lang="en-US" sz="3000" kern="1200" dirty="0"/>
        </a:p>
      </dsp:txBody>
      <dsp:txXfrm>
        <a:off x="5098851" y="2638722"/>
        <a:ext cx="2634257" cy="1580554"/>
      </dsp:txXfrm>
    </dsp:sp>
    <dsp:sp modelId="{827773B0-76DA-4681-B6F0-BD65675BCF00}">
      <dsp:nvSpPr>
        <dsp:cNvPr id="0" name=""/>
        <dsp:cNvSpPr/>
      </dsp:nvSpPr>
      <dsp:spPr>
        <a:xfrm rot="10800000">
          <a:off x="4308574" y="3102352"/>
          <a:ext cx="558462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08574" y="3102352"/>
        <a:ext cx="558462" cy="653295"/>
      </dsp:txXfrm>
    </dsp:sp>
    <dsp:sp modelId="{670417C5-FED4-481E-A2C0-38F870D59F3A}">
      <dsp:nvSpPr>
        <dsp:cNvPr id="0" name=""/>
        <dsp:cNvSpPr/>
      </dsp:nvSpPr>
      <dsp:spPr>
        <a:xfrm>
          <a:off x="1410890" y="2638722"/>
          <a:ext cx="2634257" cy="1580554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4. Análise da UX</a:t>
          </a:r>
          <a:endParaRPr lang="pt-BR" sz="3000" kern="1200" dirty="0"/>
        </a:p>
      </dsp:txBody>
      <dsp:txXfrm>
        <a:off x="1410890" y="2638722"/>
        <a:ext cx="2634257" cy="1580554"/>
      </dsp:txXfrm>
    </dsp:sp>
    <dsp:sp modelId="{66C6E06A-15EA-4954-974F-D0072F195CFA}">
      <dsp:nvSpPr>
        <dsp:cNvPr id="0" name=""/>
        <dsp:cNvSpPr/>
      </dsp:nvSpPr>
      <dsp:spPr>
        <a:xfrm rot="5400000">
          <a:off x="2448788" y="4403675"/>
          <a:ext cx="558462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400000">
        <a:off x="2448788" y="4403675"/>
        <a:ext cx="558462" cy="653295"/>
      </dsp:txXfrm>
    </dsp:sp>
    <dsp:sp modelId="{E4145024-891F-4759-B32B-34C186B1BA32}">
      <dsp:nvSpPr>
        <dsp:cNvPr id="0" name=""/>
        <dsp:cNvSpPr/>
      </dsp:nvSpPr>
      <dsp:spPr>
        <a:xfrm>
          <a:off x="1410890" y="5272980"/>
          <a:ext cx="2634257" cy="158055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5. Resultados</a:t>
          </a:r>
          <a:endParaRPr lang="pt-BR" sz="3000" kern="1200" dirty="0"/>
        </a:p>
      </dsp:txBody>
      <dsp:txXfrm>
        <a:off x="1410890" y="5272980"/>
        <a:ext cx="2634257" cy="15805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CD59B-CBEF-41EE-8D6A-1AA1DF26B47C}">
      <dsp:nvSpPr>
        <dsp:cNvPr id="0" name=""/>
        <dsp:cNvSpPr/>
      </dsp:nvSpPr>
      <dsp:spPr>
        <a:xfrm>
          <a:off x="0" y="571499"/>
          <a:ext cx="2857499" cy="171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Exercícios</a:t>
          </a:r>
          <a:endParaRPr lang="en-US" sz="3400" kern="1200" dirty="0"/>
        </a:p>
      </dsp:txBody>
      <dsp:txXfrm>
        <a:off x="0" y="571499"/>
        <a:ext cx="2857499" cy="1714500"/>
      </dsp:txXfrm>
    </dsp:sp>
    <dsp:sp modelId="{454D1FE4-BF1A-4C4D-99D7-9EAFCF54BD45}">
      <dsp:nvSpPr>
        <dsp:cNvPr id="0" name=""/>
        <dsp:cNvSpPr/>
      </dsp:nvSpPr>
      <dsp:spPr>
        <a:xfrm>
          <a:off x="3143250" y="571499"/>
          <a:ext cx="2857499" cy="1714500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/>
            <a:t>Gamification</a:t>
          </a:r>
          <a:endParaRPr lang="en-US" sz="3400" kern="1200" dirty="0"/>
        </a:p>
      </dsp:txBody>
      <dsp:txXfrm>
        <a:off x="3143250" y="571499"/>
        <a:ext cx="2857499" cy="1714500"/>
      </dsp:txXfrm>
    </dsp:sp>
    <dsp:sp modelId="{CB59AA74-8B25-41B1-954F-7592160792BB}">
      <dsp:nvSpPr>
        <dsp:cNvPr id="0" name=""/>
        <dsp:cNvSpPr/>
      </dsp:nvSpPr>
      <dsp:spPr>
        <a:xfrm>
          <a:off x="6286500" y="571499"/>
          <a:ext cx="2857499" cy="1714500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Planejamento do Curso</a:t>
          </a:r>
          <a:endParaRPr lang="en-US" sz="3400" kern="1200" dirty="0"/>
        </a:p>
      </dsp:txBody>
      <dsp:txXfrm>
        <a:off x="6286500" y="571499"/>
        <a:ext cx="2857499" cy="1714500"/>
      </dsp:txXfrm>
    </dsp:sp>
    <dsp:sp modelId="{025DE38B-8263-4B11-9196-A7B89F167AEB}">
      <dsp:nvSpPr>
        <dsp:cNvPr id="0" name=""/>
        <dsp:cNvSpPr/>
      </dsp:nvSpPr>
      <dsp:spPr>
        <a:xfrm>
          <a:off x="0" y="2571749"/>
          <a:ext cx="2857499" cy="1714500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Grupos na instituição</a:t>
          </a:r>
          <a:endParaRPr lang="en-US" sz="3400" kern="1200" dirty="0"/>
        </a:p>
      </dsp:txBody>
      <dsp:txXfrm>
        <a:off x="0" y="2571749"/>
        <a:ext cx="2857499" cy="1714500"/>
      </dsp:txXfrm>
    </dsp:sp>
    <dsp:sp modelId="{F5D68692-2E28-4F9C-B310-D6D842B00556}">
      <dsp:nvSpPr>
        <dsp:cNvPr id="0" name=""/>
        <dsp:cNvSpPr/>
      </dsp:nvSpPr>
      <dsp:spPr>
        <a:xfrm>
          <a:off x="3143250" y="2571749"/>
          <a:ext cx="2857499" cy="17145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Monitores da disciplina</a:t>
          </a:r>
          <a:endParaRPr lang="en-US" sz="3400" kern="1200" dirty="0"/>
        </a:p>
      </dsp:txBody>
      <dsp:txXfrm>
        <a:off x="3143250" y="2571749"/>
        <a:ext cx="2857499" cy="1714500"/>
      </dsp:txXfrm>
    </dsp:sp>
    <dsp:sp modelId="{3D756719-199D-406A-9DC1-5D0741830169}">
      <dsp:nvSpPr>
        <dsp:cNvPr id="0" name=""/>
        <dsp:cNvSpPr/>
      </dsp:nvSpPr>
      <dsp:spPr>
        <a:xfrm>
          <a:off x="6286500" y="2571749"/>
          <a:ext cx="2857499" cy="1714500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Arquivos baixados</a:t>
          </a:r>
          <a:endParaRPr lang="en-US" sz="3400" kern="1200" dirty="0"/>
        </a:p>
      </dsp:txBody>
      <dsp:txXfrm>
        <a:off x="6286500" y="2571749"/>
        <a:ext cx="2857499" cy="1714500"/>
      </dsp:txXfrm>
    </dsp:sp>
    <dsp:sp modelId="{9B32E732-BD2D-4B19-90FE-0C98B1E95385}">
      <dsp:nvSpPr>
        <dsp:cNvPr id="0" name=""/>
        <dsp:cNvSpPr/>
      </dsp:nvSpPr>
      <dsp:spPr>
        <a:xfrm>
          <a:off x="0" y="4571999"/>
          <a:ext cx="2857499" cy="1714500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/>
            <a:t>Like</a:t>
          </a:r>
          <a:r>
            <a:rPr lang="pt-BR" sz="3400" kern="1200" dirty="0" smtClean="0"/>
            <a:t> de comentários</a:t>
          </a:r>
          <a:endParaRPr lang="en-US" sz="3400" kern="1200" dirty="0"/>
        </a:p>
      </dsp:txBody>
      <dsp:txXfrm>
        <a:off x="0" y="4571999"/>
        <a:ext cx="2857499" cy="1714500"/>
      </dsp:txXfrm>
    </dsp:sp>
    <dsp:sp modelId="{8E908309-F6D3-454B-9E9C-DB2160EB5E5B}">
      <dsp:nvSpPr>
        <dsp:cNvPr id="0" name=""/>
        <dsp:cNvSpPr/>
      </dsp:nvSpPr>
      <dsp:spPr>
        <a:xfrm>
          <a:off x="3143250" y="4571999"/>
          <a:ext cx="2857499" cy="1714500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Ajustes nos comentários das aulas</a:t>
          </a:r>
          <a:endParaRPr lang="en-US" sz="3400" kern="1200" dirty="0"/>
        </a:p>
      </dsp:txBody>
      <dsp:txXfrm>
        <a:off x="3143250" y="4571999"/>
        <a:ext cx="2857499" cy="1714500"/>
      </dsp:txXfrm>
    </dsp:sp>
    <dsp:sp modelId="{089F6687-6088-45E1-97B6-BFFE761EA8E6}">
      <dsp:nvSpPr>
        <dsp:cNvPr id="0" name=""/>
        <dsp:cNvSpPr/>
      </dsp:nvSpPr>
      <dsp:spPr>
        <a:xfrm>
          <a:off x="6286500" y="4572000"/>
          <a:ext cx="2857499" cy="17145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Etc...</a:t>
          </a:r>
          <a:endParaRPr lang="en-US" sz="3400" kern="1200" dirty="0"/>
        </a:p>
      </dsp:txBody>
      <dsp:txXfrm>
        <a:off x="6286500" y="4572000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08026-36C8-4D2C-883E-FD82165317C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Trabalhos Futuros</a:t>
          </a:r>
          <a:endParaRPr lang="en-US" sz="6500" kern="1200" dirty="0"/>
        </a:p>
      </dsp:txBody>
      <dsp:txXfrm>
        <a:off x="0" y="0"/>
        <a:ext cx="9144000" cy="2057400"/>
      </dsp:txXfrm>
    </dsp:sp>
    <dsp:sp modelId="{64684AD0-4B11-40EF-B7B6-3700ABB8FFF3}">
      <dsp:nvSpPr>
        <dsp:cNvPr id="0" name=""/>
        <dsp:cNvSpPr/>
      </dsp:nvSpPr>
      <dsp:spPr>
        <a:xfrm>
          <a:off x="4464" y="2004041"/>
          <a:ext cx="1522511" cy="43205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MOOCS</a:t>
          </a:r>
          <a:endParaRPr lang="en-US" sz="1800" b="1" kern="1200" dirty="0"/>
        </a:p>
      </dsp:txBody>
      <dsp:txXfrm>
        <a:off x="4464" y="2004041"/>
        <a:ext cx="1522511" cy="4320540"/>
      </dsp:txXfrm>
    </dsp:sp>
    <dsp:sp modelId="{4496940A-157A-4F38-BFCA-D0FDD97E8282}">
      <dsp:nvSpPr>
        <dsp:cNvPr id="0" name=""/>
        <dsp:cNvSpPr/>
      </dsp:nvSpPr>
      <dsp:spPr>
        <a:xfrm>
          <a:off x="1526976" y="2004041"/>
          <a:ext cx="1522511" cy="432054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Eventos dentro de uma instituição</a:t>
          </a:r>
          <a:endParaRPr lang="en-US" sz="1800" b="1" kern="1200" dirty="0"/>
        </a:p>
      </dsp:txBody>
      <dsp:txXfrm>
        <a:off x="1526976" y="2004041"/>
        <a:ext cx="1522511" cy="4320540"/>
      </dsp:txXfrm>
    </dsp:sp>
    <dsp:sp modelId="{A5DC1797-BC95-4E42-A10B-2985C65E2943}">
      <dsp:nvSpPr>
        <dsp:cNvPr id="0" name=""/>
        <dsp:cNvSpPr/>
      </dsp:nvSpPr>
      <dsp:spPr>
        <a:xfrm>
          <a:off x="3049488" y="2004041"/>
          <a:ext cx="1522511" cy="432054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Aulas ao vivo</a:t>
          </a:r>
          <a:endParaRPr lang="en-US" sz="1800" b="1" kern="1200" dirty="0"/>
        </a:p>
      </dsp:txBody>
      <dsp:txXfrm>
        <a:off x="3049488" y="2004041"/>
        <a:ext cx="1522511" cy="4320540"/>
      </dsp:txXfrm>
    </dsp:sp>
    <dsp:sp modelId="{607097F3-037F-4230-8A10-78FE14C168D0}">
      <dsp:nvSpPr>
        <dsp:cNvPr id="0" name=""/>
        <dsp:cNvSpPr/>
      </dsp:nvSpPr>
      <dsp:spPr>
        <a:xfrm>
          <a:off x="4572000" y="2004041"/>
          <a:ext cx="1522511" cy="432054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Relatórios sobre participação de alunos</a:t>
          </a:r>
          <a:endParaRPr lang="en-US" sz="1800" b="1" kern="1200" dirty="0"/>
        </a:p>
      </dsp:txBody>
      <dsp:txXfrm>
        <a:off x="4572000" y="2004041"/>
        <a:ext cx="1522511" cy="4320540"/>
      </dsp:txXfrm>
    </dsp:sp>
    <dsp:sp modelId="{D095B058-E505-4C80-ABEC-4210244EA5C5}">
      <dsp:nvSpPr>
        <dsp:cNvPr id="0" name=""/>
        <dsp:cNvSpPr/>
      </dsp:nvSpPr>
      <dsp:spPr>
        <a:xfrm>
          <a:off x="6094511" y="2004041"/>
          <a:ext cx="1522511" cy="432054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Painel de Produtividade</a:t>
          </a:r>
          <a:endParaRPr lang="en-US" sz="1800" b="1" kern="1200" dirty="0"/>
        </a:p>
      </dsp:txBody>
      <dsp:txXfrm>
        <a:off x="6094511" y="2004041"/>
        <a:ext cx="1522511" cy="4320540"/>
      </dsp:txXfrm>
    </dsp:sp>
    <dsp:sp modelId="{FA3630AB-9518-49A5-AA33-C737C8C6D301}">
      <dsp:nvSpPr>
        <dsp:cNvPr id="0" name=""/>
        <dsp:cNvSpPr/>
      </dsp:nvSpPr>
      <dsp:spPr>
        <a:xfrm>
          <a:off x="7617023" y="2004041"/>
          <a:ext cx="1522511" cy="43205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Objetos de Aprendizagem</a:t>
          </a:r>
          <a:endParaRPr lang="en-US" sz="1800" b="1" kern="1200" dirty="0"/>
        </a:p>
      </dsp:txBody>
      <dsp:txXfrm>
        <a:off x="7617023" y="2004041"/>
        <a:ext cx="1522511" cy="4320540"/>
      </dsp:txXfrm>
    </dsp:sp>
    <dsp:sp modelId="{60076203-9DEA-4731-9C46-8CD56E4A2A5C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7068-4811-45CF-9F80-FCCB2335A888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C296-61D6-49B9-9650-12BDAB689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55D3-CBBB-4918-9E48-9DA4319F6435}" type="datetimeFigureOut">
              <a:rPr lang="en-US" smtClean="0"/>
              <a:pPr/>
              <a:t>11-Sep-13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63A5-3CC8-4F6E-A160-59BB2AE19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Melhorando a comunicação entre professor e aluno através da análise da experiência do usuário no Edulify.com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pt-BR" dirty="0" smtClean="0"/>
              <a:t>Marcos Cardoso</a:t>
            </a:r>
          </a:p>
          <a:p>
            <a:r>
              <a:rPr lang="pt-BR" dirty="0" smtClean="0"/>
              <a:t>marcos.cardoso@edulify.com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ebsoulz.com/wp-content/uploads/2012/01/si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93655"/>
            <a:ext cx="9144000" cy="132343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Simplicidade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657600" cy="308084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3733800"/>
            <a:ext cx="3505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1438870"/>
            <a:ext cx="44196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chemeClr val="bg1"/>
                </a:solidFill>
              </a:rPr>
              <a:t>Lean</a:t>
            </a:r>
            <a:r>
              <a:rPr lang="pt-BR" sz="5400" dirty="0" smtClean="0">
                <a:solidFill>
                  <a:schemeClr val="bg1"/>
                </a:solidFill>
              </a:rPr>
              <a:t> Startup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754" y="5029200"/>
            <a:ext cx="4017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+ UX</a:t>
            </a:r>
            <a:endParaRPr lang="en-US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theleanstartup.com/images/methodology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ebhostinggeeks.com/blog/wp-content/uploads/2013/02/this-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99FF"/>
          </a:solidFill>
        </p:spPr>
        <p:txBody>
          <a:bodyPr>
            <a:normAutofit/>
          </a:bodyPr>
          <a:lstStyle/>
          <a:p>
            <a:pPr>
              <a:buNone/>
            </a:pPr>
            <a:endParaRPr lang="pt-BR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DEINFO-UFRPE</a:t>
            </a:r>
          </a:p>
          <a:p>
            <a:pPr>
              <a:buNone/>
            </a:pPr>
            <a:r>
              <a:rPr lang="pt-B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alunos cadastrados</a:t>
            </a:r>
          </a:p>
          <a:p>
            <a:pPr>
              <a:buNone/>
            </a:pPr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8 disciplinas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meses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iniciais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Foram trocadas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mensagens privadas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comentários em aulas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totalizando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mensagens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_site_error_5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096000" cy="6096000"/>
          </a:xfrm>
        </p:spPr>
      </p:pic>
      <p:sp>
        <p:nvSpPr>
          <p:cNvPr id="6" name="Rectangle 5"/>
          <p:cNvSpPr/>
          <p:nvPr/>
        </p:nvSpPr>
        <p:spPr>
          <a:xfrm>
            <a:off x="3733800" y="5934670"/>
            <a:ext cx="1376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/>
              <a:t>#</a:t>
            </a:r>
            <a:r>
              <a:rPr lang="pt-BR" sz="5400" dirty="0" err="1" smtClean="0"/>
              <a:t>fail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t-BR" dirty="0" smtClean="0"/>
              <a:t>Roteiro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smtClean="0"/>
              <a:t>que é o Edulify.com</a:t>
            </a:r>
          </a:p>
          <a:p>
            <a:r>
              <a:rPr lang="pt-BR" dirty="0" smtClean="0"/>
              <a:t>Experiência do Usuário e MVP</a:t>
            </a:r>
          </a:p>
          <a:p>
            <a:r>
              <a:rPr lang="pt-BR" dirty="0" smtClean="0"/>
              <a:t>O Método de Avaliação</a:t>
            </a:r>
          </a:p>
          <a:p>
            <a:r>
              <a:rPr lang="pt-BR" dirty="0" smtClean="0"/>
              <a:t>A análise da experiência do usuário no Edulify.com</a:t>
            </a:r>
          </a:p>
          <a:p>
            <a:r>
              <a:rPr lang="pt-BR" dirty="0" smtClean="0"/>
              <a:t>Modificações e Resultados</a:t>
            </a:r>
          </a:p>
          <a:p>
            <a:r>
              <a:rPr lang="pt-BR" dirty="0" smtClean="0"/>
              <a:t>Trabalhos Futuros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A </a:t>
            </a:r>
            <a:r>
              <a:rPr lang="pt-BR" sz="4000" b="1" dirty="0"/>
              <a:t>interação com o professor </a:t>
            </a:r>
            <a:r>
              <a:rPr lang="pt-BR" dirty="0"/>
              <a:t>fornece </a:t>
            </a:r>
            <a:r>
              <a:rPr lang="pt-BR" sz="4400" b="1" dirty="0"/>
              <a:t>motivação</a:t>
            </a:r>
            <a:r>
              <a:rPr lang="pt-BR" dirty="0"/>
              <a:t> e feedback aos alunos, </a:t>
            </a:r>
            <a:r>
              <a:rPr lang="pt-BR" sz="4000" b="1" dirty="0"/>
              <a:t>auxiliando seu aprendizado</a:t>
            </a:r>
            <a:r>
              <a:rPr lang="pt-BR" dirty="0"/>
              <a:t>. 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Essa </a:t>
            </a:r>
            <a:r>
              <a:rPr lang="pt-BR" dirty="0"/>
              <a:t>interação </a:t>
            </a:r>
            <a:r>
              <a:rPr lang="pt-BR" sz="5400" b="1" dirty="0"/>
              <a:t>precisa ser facilitada</a:t>
            </a:r>
            <a:r>
              <a:rPr lang="pt-BR" dirty="0"/>
              <a:t> para que o aluno e o professor mantenham a motivação na troca de </a:t>
            </a:r>
            <a:r>
              <a:rPr lang="pt-BR" dirty="0" smtClean="0"/>
              <a:t>informações</a:t>
            </a:r>
            <a:r>
              <a:rPr lang="pt-BR" dirty="0"/>
              <a:t>.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(João Mattar)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err="1" smtClean="0"/>
              <a:t>Yacci</a:t>
            </a:r>
            <a:r>
              <a:rPr lang="pt-BR" dirty="0" smtClean="0"/>
              <a:t> chama </a:t>
            </a:r>
            <a:r>
              <a:rPr lang="pt-BR" dirty="0"/>
              <a:t>a atenção para os </a:t>
            </a:r>
            <a:r>
              <a:rPr lang="pt-BR" sz="4000" b="1" dirty="0"/>
              <a:t>efeitos negativos </a:t>
            </a:r>
            <a:r>
              <a:rPr lang="pt-BR" dirty="0"/>
              <a:t>da </a:t>
            </a:r>
            <a:r>
              <a:rPr lang="pt-BR" sz="4400" b="1" dirty="0"/>
              <a:t>demora do feedback</a:t>
            </a:r>
            <a:r>
              <a:rPr lang="pt-BR" dirty="0"/>
              <a:t>, pois há um </a:t>
            </a:r>
            <a:r>
              <a:rPr lang="pt-BR" sz="4400" b="1" i="1" dirty="0" err="1"/>
              <a:t>timming</a:t>
            </a:r>
            <a:r>
              <a:rPr lang="pt-BR" sz="4400" b="1" dirty="0"/>
              <a:t> máximo</a:t>
            </a:r>
            <a:r>
              <a:rPr lang="pt-BR" dirty="0"/>
              <a:t> para a resposta, depois do qual a </a:t>
            </a:r>
            <a:r>
              <a:rPr lang="pt-BR" sz="4400" b="1" dirty="0"/>
              <a:t>interação não se completa</a:t>
            </a:r>
            <a:r>
              <a:rPr lang="pt-BR" dirty="0"/>
              <a:t>, já que objetivo original da </a:t>
            </a:r>
            <a:r>
              <a:rPr lang="pt-BR" dirty="0" smtClean="0"/>
              <a:t>mensagem </a:t>
            </a:r>
            <a:r>
              <a:rPr lang="pt-BR" dirty="0"/>
              <a:t>já foi esquecido pelo aluno.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b="1" dirty="0"/>
              <a:t> </a:t>
            </a:r>
            <a:r>
              <a:rPr lang="pt-BR" b="1" dirty="0" smtClean="0"/>
              <a:t>  O que o Alunos diziam: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“Não sei quando o professor inclui uma aula. Fica difícil precisar entrar todas as vezes no Edulify.com para saber”</a:t>
            </a:r>
            <a:endParaRPr lang="en-US" dirty="0"/>
          </a:p>
        </p:txBody>
      </p:sp>
      <p:pic>
        <p:nvPicPr>
          <p:cNvPr id="54274" name="Picture 2" descr="http://cdn10.steveseay.com/wp-content/uploads/2011/05/Confus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4824"/>
            <a:ext cx="3614555" cy="2543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b="1" dirty="0"/>
              <a:t> </a:t>
            </a:r>
            <a:r>
              <a:rPr lang="pt-BR" b="1" dirty="0" smtClean="0"/>
              <a:t>  O que o Professores diziam: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“É difícil me comunicar com o aluno. Às vezes quero mandar uma mensagem urgente ou iniciar uma discussão, mas não consigo”</a:t>
            </a:r>
            <a:endParaRPr lang="en-US" dirty="0"/>
          </a:p>
        </p:txBody>
      </p:sp>
      <p:pic>
        <p:nvPicPr>
          <p:cNvPr id="53250" name="Picture 2" descr="http://tonycrabbe.files.wordpress.com/2012/04/doub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781425" cy="2495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	1. Criação </a:t>
            </a:r>
            <a:r>
              <a:rPr lang="pt-BR" b="1" dirty="0"/>
              <a:t>de um mural no </a:t>
            </a:r>
            <a:r>
              <a:rPr lang="pt-BR" b="1" dirty="0" smtClean="0"/>
              <a:t>curso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dirty="0" smtClean="0"/>
              <a:t>Forma </a:t>
            </a:r>
            <a:r>
              <a:rPr lang="pt-BR" dirty="0"/>
              <a:t>rápida e simples de comunicação entre os usuários de uma disciplina, seja professor, seja aluno. O mural ficaria logo na página inicial do curso. </a:t>
            </a:r>
          </a:p>
          <a:p>
            <a:pPr>
              <a:buNone/>
            </a:pPr>
            <a:r>
              <a:rPr lang="pt-BR" b="1" dirty="0" smtClean="0"/>
              <a:t>	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2. Aviso </a:t>
            </a:r>
            <a:r>
              <a:rPr lang="pt-BR" b="1" dirty="0"/>
              <a:t>de atividades no curso via e-mail. </a:t>
            </a:r>
            <a:endParaRPr lang="pt-BR" b="1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Toda atividade no curso era avisada via e-mail. O </a:t>
            </a:r>
            <a:r>
              <a:rPr lang="pt-BR" i="1" dirty="0" err="1" smtClean="0"/>
              <a:t>timming</a:t>
            </a:r>
            <a:r>
              <a:rPr lang="pt-BR" dirty="0" smtClean="0"/>
              <a:t> não seria mais perdido</a:t>
            </a:r>
            <a:r>
              <a:rPr lang="pt-BR" b="1" i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do usuário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essas novas funcionalidades foi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analisada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exatos 30 dias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trocadas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Isso representa um </a:t>
            </a:r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</a:t>
            </a:r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569%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quantidade de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trocadas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mês entre professores e alunos. 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/>
              <a:t>	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Rede Social para auxiliar o ensino presencial universitário.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32343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Edulify.com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E_loa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7432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	Continuamos analisando, escutando, refazendo...</a:t>
            </a:r>
            <a:endParaRPr lang="en-US" sz="4400" dirty="0"/>
          </a:p>
        </p:txBody>
      </p:sp>
      <p:pic>
        <p:nvPicPr>
          <p:cNvPr id="4" name="Picture 3" descr="E_site_error_4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812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7200" dirty="0" smtClean="0"/>
              <a:t>Obrigado!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 algn="ctr">
              <a:buNone/>
            </a:pPr>
            <a:r>
              <a:rPr lang="pt-BR" sz="2000" dirty="0" smtClean="0"/>
              <a:t>Marcos Cardoso</a:t>
            </a:r>
          </a:p>
          <a:p>
            <a:pPr algn="ctr">
              <a:buNone/>
            </a:pPr>
            <a:r>
              <a:rPr lang="pt-BR" sz="2000" dirty="0" smtClean="0"/>
              <a:t>marcos.cardoso@edulify.com</a:t>
            </a:r>
          </a:p>
          <a:p>
            <a:pPr>
              <a:buNone/>
            </a:pPr>
            <a:endParaRPr lang="pt-BR" sz="7200" dirty="0" smtClean="0"/>
          </a:p>
          <a:p>
            <a:pPr>
              <a:buNone/>
            </a:pP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3962400" cy="453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omputingcloudstorage.com/wp-content/uploads/2013/04/cloud-computing-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50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132343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Computing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4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AutoShape 2" descr="data:image/jpeg;base64,/9j/4AAQSkZJRgABAQAAAQABAAD/2wCEAAkGBhQSERUUEhQUFBUVFhUVFBQWFBQVFBUVFBQVFRQUFRYXHCYeFxkjGRQUHy8gJCcpLC0sFR4xNTAqNSYsLCkBCQoKDgwOGg8PFywkHCQsLCwsLCwpKSksLCksLCwsLCkpKSwsKSkpKSwsLCwpLCwsLCksLCwsLCwsLCwsKSwsLP/AABEIALcBEwMBIgACEQEDEQH/xAAcAAABBQEBAQAAAAAAAAAAAAAAAQQFBgcDAgj/xAA9EAACAQMDAgQEBAMGBQUAAAABAgMABBEFEiEGMQcTQVEiMmFxFEKBkTNSoRUWI7HB8AhDcpLRNERigsL/xAAWAQEBAQAAAAAAAAAAAAAAAAAAAQL/xAAcEQEBAQEAAwEBAAAAAAAAAAAAEQEhEjFBcWH/2gAMAwEAAhEDEQA/ANfjFdRXhBXQUBS0lLQFFFFAUGiiiPEr4FMJLk80/dM01ls6KhJ9WO4ivcOqe9cp9PO6uraNwOM1B1k1n0HNRzamznCgk1KW+iDGacW+jBT2q9ELJLJwBxTa6glk45H271bxYD2rxJCqDNIKzo+nyL3J/WnUuj7nBNTVpcxt2xT1CvpikRytrcBcYqMvNEDNnFS8tyq9zXBtTUHBNUcW07K4NeLTRgvcCnVzfhF3elR8fUisMrzTgcnR0BzxXSK2Wo6bXCUJxio/pnWmmLHI4JFS4qxPYpmva2K+1UnV+qJPxYijGff6VaWvmji3N7dzS4H34JfavQt1HpVUm6mbYzgMQPUU96S6jF2hIz6jn6UuBzNJH5gBxmpdSMcVmfUO9tQRYifrz6Zqe1vUZbSIOwOB3qUWi5uggya4WOrJL8tRcmoCeyMh9Vz/AEqv+HkuI5JD2DN/nVvcF9eBT3ArybVD+UVTbXrM3EzJGCdpwcU4j6lkScRsjAH19KXBafwq+1FdEbIBoqj0or1SLS1AtFJS0BRRRRBS0lFAtIwpld6jsOK43uoYj3UD38OvegzIKhrTVN6kg9qidOvmkmI9KUWs6ioOOKS51FV9ap2qiQTjaSa76haTHaRn60onptRb0/em+r3JMBOccV2gJKBSK56npTSx7Rx9KCE6WtHKs+SfbJrrpWst+IZGPb61N6Rohij2/vXO16YVJC/qak9FRetaoTIEDY/zqt61NIs0ewyEZ59q0H+7se/d613l0uLgtjPpmm5SoTWZs2eMEkj/AEpt0NYgR/Gp/WrRJBEF+LtXm0mhP8PHHtVnSmmsxhYmCICSKgOhrCSPfvXGSSP1q6FAe4zQFx2FJ2lUWXRJVvjKB8J+lSvUdpPLGBH9KspoDU8SqaOnpXg8sk5I9OBXXorpqS0VlYkgk4/WrYzYryJQfUfvVhVPuOk5fxn4hT6YxT7U9CkugFlPwjuKsZalJqQqB1DQWMHkxnAximnTXSjW8RiY5Bzz96l9a11LZAz+pwKa6N1bHcsyrnK9+CP86cp1EWPRZt5WeMZ3HPepS30Vi4dwOPrU0soPYg/rSiQZxkfvVhUHd6nKrlVUkDsf0oqdMa+woqTVexRSUtAUUUCiFoopaISlpKCaCs9RWrE5XNIbR3hCnvU9JcITg4rp5qD1ApFV/TNDZFIOeae6foAjJPqaeT6vGnzMBTS/6kSJN/5fekwPjpqE5I5ruYx7Co2x6ijlhMoPw4zmoS16r/EswiBIXIz6fvS4LaFA7AUfiV/mH71TNH1W4e5aN1wgHBzmoRTJNqzRCUhFAJX0yTTyI0dtUj3bdwz7V5udWjQ4zk+wqNvOmIwDIu4uAcHNVDoLUx58/wCLDK4chQwONo7YpuwXGPq2Iy+V+Y9hUH1t1GYniXkb2UDjPc1NrLDJKGSLJH58VUeu0nuLu38qF3jicM59OKm7wXe9jBtCWyPgznse1UvwmHwTysxK+Y+MkngHH+lWbXZp5bUxwxHcy4GeAOKjfDzpme2tDb3CqM5ywPfcSf8AWm+8De069/F3EkUJwsZ2lvrXNuq7iK8jiCtLG5wXA+WvXT/h/PYSymExyJIxbD91z3GfarNa6NIXDzMox2RFGP3p0VrqrqK5S5RQjeTjLsoyR9MCuNv1DG11EqTkZ7o4wT+9Tw6XuEmeRLnKuc+W6hgv2pIuhI3uFuLhhI6fIANqg+9OiH6y1C6W4Ty1MkAHxiPl/wBqZW2uwNdQr5k0DE/w5AV3n2Ge9Wduiytw80NxJGX7p8yfoD2r2vRUTTpPOxmkj+QkABT7gD1puaLAQBjmvLLVQ6s6Xubu7haGZ4IoyC5DcNj8oX/zVxBwAO+BVobXVkkgxIoYfWudvpMSghUAz3I7/vTtq53FvvQqSy54ypwaqMc6USS51u5iWeVYY+6huCc/09a6eKqyWNxbC1nlVpWCkbsjk47Gr7o3h1a2s5nhMokb5zvJ3f8AVmuGveGltdyrNNJMXQgoQ/C4ORgfesxqn1r0mSil55SxAyc+uKSpmC12qF3scADJ7nHvSVqBxQKKWoAUtJS0QUUhooha5XCErgV0xXoUEHb6Cd5YsearN7cO1+sQcBR3FaBIuRgVC23SMazGY8uf8qm4qp9f24VolUsSWUHbmpvW4ALHaib3K4+ucVYpdNizucA49TTpVXHABHpSFUrpTQJDYGGQbGII+2aXprpOe0UxjDDPc96u4oq5hUVa6IVySfiPtTKz6EgjmM+SZG7tUT1H11JFfxWkQQ7hudy3yKO+anI+tLQzLB56GU9lB5J+lOCbUYGK4Pp0ROTGuffFQ/V3WcWnQ+bMrkHgbRnn0FRHQ2u3127z3EJjt5BmAEjIX3I75NEXVECjAAA+lNdX1uG0iMs7rGg9T7mu9ZhNrV5fat+CjeGS3hYNO3lZC4Py5Pr6U3YuNPs71ZUWSM5VgCp9wa71Q/FLW760hjFjCShz5siLuZFGOFX0OM81AaNPFqbx/gtTu7edOZYZjuZgPmwpwP296UjV3ajdgEsQAO5JwBXlFwAM5xxn1NZT4tzfjbu30y13G4YhpmDsEjjwThlBwePiP0A96u8Gg6L1bBdvKkDbxC2xnGNpbuQp9cVXvEXr6fT5IIreOKWSc4VCW357A4Hpk060nS9N0izeeLyz5ClZZlIeR3GMqSD8xOPh9KpnRXSLa1O+p6h5ixl8W8SsUBVfqOQg7cYyc1m8WNOh6hiQIlzPbpOQN6CRRhyOQATmpJu2awjqNbLUtREMZgtrGx5nuPhXzPi+IBjy5LAKO57mpDxd6zme4g060YxxSJFuOTEZRNwiF3A2JjGScd+e1KRp9/1jZwfxrmJP/sDj77c4p/Z38cyCSKRZEbkOhDKfsRWZ6xpeLVLOe4sNMtm2qYICbm6l5zgtgEknHIU/etC6f6fhs7ZILcERqMjcSWJY5Zmz6k81c1DjUdUit4zLM2xB3bBOP0AJqIsvEPTpVZku4tqY3FiU75xjfjOcelVvxi6ya3gWytstc3WE2qMssbnbxj8znKj9abWnTNn0/pwuZ4kmvCAAzDfmdwSsceeFUerDkhSfUCm6RcdN660+4Zkiu4iyglgW2cDuRvxkD6Vxj8QNNaURLeQl2IVQGJBY8AB8bTz9aonhv4fQzQyapqqB2lZ51RxiMR8sZWQcHPJAIxgA4Oar9jqlvqeqm8uSIrO1ZEt4FQ+ZIQSYY0ijBZiSN7YBwMDgUqxvuKKoXU3iPLb3LxJaSuqhCG2yDO+NH5G3gjdjH0oqpV+pKBS1FAoozRRBSikFJmiPWaCfrivIqgeId1NLPFaWkhWRzlyv5U9SabxV8uL6ONdzuoA9c14stUjmXdEwdfcc1mvWttHaWsdqZDLcTfDlmzj+Zj9qndNlXT9KJgjdyi/CApLO30H3qXpHPU+pRd3gsUjkyvxSMOABn3rv1b1otjJBaRgebLwCx+FR6sTVZ6R1aSxt5L29QwmUlnkkHxEn5Y0Xvj0rjbaVNO5u7y/tEMnMSFVldEJ+EAZ74xUv1Ux1fd3JRI7K4eW6cjPlgGNB6lj2AqYur8aRpxmuZGlmKgcnJeU9lUfemnRVlfLdsTIGsgvDNCInkc/yr3Cj3NWTW+k7e7kikuAz+SdyJuIj3fzMvqfvV/qKV0n0jHHE+qapzK4MpDE7Yk7quPfFRPQF1Fe6i96yZJYpbQxqD5cY/wCbIey/rWwXVskiFJFV0IwUYAqR7EV4sNPigXZDGkS+yKFH9KQrJuu9Ue+1WO0aCd7W3bc6pEx86QDIXPYL2GScd61HSTIYh5saw+ixK27Yo7Bj2z9qkdxryauexF9QwTtazLabfPKER7jtAJ4zn0OM1S/Drw9vbRGE88cO9zI4hG+WRvTzJW7KP5V7+9aPmhjTcopWldMatbySEajFOr+k8Dts+qhHGP3xTvpjw8itLmW7kkNxdS53SlFjRQ2MiONeF7DnJq0g0GkKVapknhNZtdyXTSXJaUlnQTlEO4/ECUAcqe2N1XKk3UENq3RVnc26W0kWIIyGWONmiXIBAzsIzwT3qWtbRIo1ijUJGihFQDChQMAD9K6ZNHNVFe0zw6063l86G0jEgOQx3PtOc5UOSFP1GKf630zaXm38VbxTFflLL8QB7gN3x9KkTmjNFRej9LWdoSba2hiY92VBu+2484+lShNNdV1aG1haa4kWONcbnIPGTgAAZJJJ7Cu1pdrLGksZDI6h0bBAZWGVIzz2NA3fSIDMJzBCZhgLMY0MgA4GHIyO9etR0qG5AW4himCnKiSNZAD7gMODTnmk2n2oPLRrt2lV2427cDbtxjbt7Yxxio/SumrS2Ytb20MLHuyRqGwfTdjIH0p+zUZojp5v+8UleP8AfeiivVLSUtRRRRQDRBikxXoUUR5IOOO/pUJoHSa280s7uZJpTyx/Ko7Kv0qeFAFBHXPTdtJMJ5IleReAzDOPtUl9Mce2OKMVRvErrm801BJFbwNEWVFd5WLlmBY/4SgcDB53fpRVzvbCOZdk0ayL/K6gr+xrzZ6JBH/DgiT/AKUUH/KqR4QdYXmopcy3RQqrokSogUA7Szj3PBTuTVJ8cd9vcxLHdXbGVXlkRp28tQX2oqIuAo4cY57CoRuxlz2IPpwQefbikBqi+CuniHR4nb/mNLMx+m8qD/2oDUbpvijdalcmHTYEihXJku7jcyqo7HYpAUngBSxPPOOcUjTMGvExYKxRd7AEqpbaGYDhS2DgE45xWE9ZeIWpWNyIo9ShuV2K5MUEAUElh5bBQfYH5uxFbJ0Zqct1YW88wVZJYldgBhec4IGeMjB/WhGV9SeN1/byywG1tYpIjhiZHlA4B4IKg8H/AGRWkr1vaRwxG7u7eOZo0aRfMUEMUUthMkjkng81883x/H6s4J/9RdlAVx8rS7RjP/x9TWr+JnQOnWmkymK3jjkTyxFIP4hcuBguclsruyDUrUaNpupQ3Cb7eWOZO26Ng4B9iQeD9DUb1J1nZ6eB+KmVGIysYBeRh7hFycfU4H1rIvAO1mFzcTRcwrCyuOcNLlTGo4wW+E/ofrVR6fcXOrwtflmL3KmYyHGechGB7Ddhceg4q08W3XvixHFF539n6iYcA+cYFRNp7Nlnzj6nAqV6R8RbLUiUgdllA3NDIu2QAcEjBKsOR2J7018WeoorfTLhWdd8yGKNMgsxfjgewGT+lZp4JdHTC6F/KphgiR8FwV3llK5GfygEnJokW3rnxbudOl8p9PUbtxidrlW3opxuKovw/Ymu+k+Kd1eWhmtNNd3RCzlnAh3KT8MR+aU4GcAfSs88atYS81BPwzGVY4QmUBZSxYsQMDnuK1rw2123NlbW0ZYSRwrvUxumG7t3AHzE07VnDToPrS/uzMbyyMUcallcLIjMy/kEbkkk88iojTvEDVL+5MVtbR2USgl5rlHYgenHwjJ44GfvVv8AEC+vI7JjYJumyBwAWVfzMoPc1k3R2nSz3DvqtpfXJwNgbdsznneuQD6fShiT6w8SNT02ZY2uLK6DKGykWMc42sFfK+9aZ09rMt7p8VxGEhlmjyoYGSNWyRnAIJXjPf1rF+vfD+7luPNtdOEEJUKqIUzx+ZgOAa2Dw9kdbKGGS3ktzFGqYfHJA5Iwfen02RgniN1De3F1Ja3UwlEMhRUiXZEWHG7b3J59c1uXS+g31skRuL5JIYogDCLdVwqoAP8AEznjH9KynqXw21FdRkmWHz0abzQVYAEb92057e1bNp93c3KulxbC3RkK58wM2SMHt2FPpvpl+ueOE890sFj5VvE0gj/ESjce+C5B4Vf6086z6tubKFZrbV47p9yq8JjgKkc5ZQozjNRC+Et9YXiTQxxXkSOWCMQNynPDA+vPetDF3PIuI9Lijftul8vYv/aMmqcefDTxB/tSBzIgjmiID4zsYMOGXPbseKt5/Wm2k2rRxASLEJPzGNQqn9Kd0Z1520V6oooxRRSioCgUhqM6p6mi0+1e4myQMKiju7n5UH3x+wNES231PA+tMxrVsX2C4gL9tnmpuz7Yzmsz6AafXZZri/cm3iYLHaRsViLnJzIFOXwMdzyTTy68KtOj1WOWScI0jq8FlGgTJjAOfhyxTKkk4A9zUpFx6t61tdMjDXL8tnZGo3SPjvge31OBUC+v6xcWzXFvb2lrHsMkaXDSSTugUsDhAFQkYwDWO+Id6/8AbMrXoYhZxhCP/bq4KBOcEFOfTkn1zWudS9e/jbR4NJhmupJ1MRkEMkcMKuCrM0kiqu7BOB/XjBLEB4d+Mlzd3sVrdRxMJshXjDIUIRmGQSdwO36YzXP/AIi7sk2cAPH+LIR65+BE/wD3+9TPhv4TNpwa4laJ7zYywrljDEWHdmxlmPAJAGBkDOc0a74Qy6jcC4v7xNwUIEt4CqqoJO0NI5Pck5I9aHEn4J6Z5WkRHBBlklkOe/zlFP6qgP61k/jVqXm6rNySsCRwgjsDtDEHJ9GZu1bRoXh/FbQGD8ReSxlQu1rhkCqG3bYxFt25PfHpketdrPoDTozuWzhJ77pF81s++ZCxzVhcVq96sa20KL+zCtzLFHBC7x4lEJ8vLu6rnn4cY92GaoPRiNeTyS6laahfMSDGiq3kbzktv3Mij8uB2x6V9AW0aou2NVRf5VUKP2FdfMNIVgHV3hdqNxcGW3sIbeNwqrDHLCBGAMfHjaNx7nGe/rWxdLW92tn5VzHBA6RiKIROzgKsYUFyfXI7DNTM1yI0Z3YKigsxPYAck1ysdRWeFZoTvV13J6bh6d6QrL9G/wCH/wAkpKb6RZ0YOrxxqFVgcggNkmrHf+Fi3bIdQvbm7EZysZ8uKPP1WNRz9c5pnD4nznVF0+S1WMk/E/m7sLgkN2+lXeXV4FbYZow3tuGapu696XpsNtEsUEaxRr2VRgfc+5+pqO1XoqxuWLT2sTseS23DE+5I71MYAGSRjvn0qFm6ugBbZul2/MUXcBj60QWPRFjCwaO1iDDsxXcR9i2cVNvgjGBjGMY4x7YqH0Lq23uw3kNlk4ZDwwPsQar8nitCt5+EaGUSfbOaHVzjgRflRB9lAr2SPYftVUn62mWdIxZylXP8TjaB7nmrUORnHekCrJXme9VBl2Cj3JxRioLqTpf8UY2EjLsOcZ4P3oict75X5R1b7Gka8G/ZkbsZx64quaZ0ybRJXjbLtljk5GQPTPaqL0O95d6hcTGQDyz5ePTjn/WixsQcikLGqZ1l1t+AWOM/FLIQo+5rzc6tOsHmiTL4zswaEXTfSbzVT6Y6skubVpHjKOuRhuOR60w0/Vp5Q7SSBcZwFzjjtzQi8mlArPOg+tJri6mgkwRHjDff0NOPEjqC4sgrxEHJA2k98nAFCL1RVTstQvHjViACRnGKKirYBXqvOaWgKqviV0O2qWqRRyiJ433ruBKMdpXDY5Hfvg/arXSiiMu6O8L9TslaNdSSGNzuYQxCVicYyDKo2/ce1Xjp/pCC0LSKXluHGJLqZzJO49tx+VePlXA4FTGa5Xt2IY2kZXfaM7Y1Lu3sFUUDgrnuAfbIz/nSs59KyPpfrC+1LVZbi3hHkwQ+UkMspjRC7DLvtB3Odp9OBip/qXrydbuHTbURm8kA86XlooARliqn5jjJ5+lCL5sNecGqH1z0t5WnzTte3fnxoXEpnZVLDnHlrhQD2wBUNpnU1z/duWa7mZJGDJDKR8ZB4TOPU+9UjQL3qi3jYoX3uvzJErSMv3CA4qJsfE2znm8i3E0soPKiJhtwcEsWxgCqR4cdSm2sBGGt1dizmT4nc7ucuPU1ZOgLayJuWtpfNu5AxlcjBBbPAHoM0Il5+uBJdNaWarLKgzI7Ntij+hPqfoKg9X8Q7qyvYYJ0gmSYgZh3bkJIHI596rPRPS01lPP+LtZJmdiVkRuCM+vP+81oWnaQzyK/kpCg9xlz+tF4qPjnfXCxwxRzbUuHCGMDBIPufarx0j0oLSGL/FlfbGBtZvhHHoKi+u+gXv5YJUl2GBtwGMgmpuPTJ9mHm5xjjj0xUPjM9I0pb/qC6Z87IsYwcZOO2RXbxs0S3ihg8pQkxlUBgfi5Pqauug9AR2szzI7F5DlySTkmnt/0XbzvvmXeQcjPOPtRb1V/ES8uE0ZPw5JYooZl5bHAJGPpXHoKHy7FALkDI+IY+LJ71ocVgip5e0FRxg03XRIAciMCiVV+ken4beeW4XcS/wAxOecfTtVY0jc2uy3DxOY9oVGI4znmtbES4wAMe1C2qDso/akK9hwwziqx/fPN5+GWMnAyWA+EfTPvVnPtTWHTUVi+BuPriqjvmlxXC9vliXc/ArzYaokw3J2ojpdwlo2UdyCKovR3TVzZSS9isjl84559K0HNJvqLVK6x6GN48c2fjjO4f+KdxWEpQIUHbGcVaN31oL+5qlVLVelZGtikTeWxB5HfJ9aaaR01MkXluSxIwTV330hlHuKFUDpbomWzupJQciQ5Ix7V0646ZnvWjwcBGVsY/lOavXmUbqFRdkkixqp7gAdqKlPMHvRUi17AooFFAUGiiiFzTXVp2S3maMFnEb7FHcttO0D9adYoLgAknA9TQZV4Lpc2sEiPaTCSSXcXfCJtxj1596mtU8NZRqn9o2k6pI3zI67lOVCnBB9hVusuoYJnMcUiuy/MF5x96fEUWq7f9LvdhVvZA0YIYxINqMRyN3uPpTbrnpWW6tkt7dkjjBG5CuQVX8o9qswnXJG4ZHcZqMuOrbZH8syAN7Z5/aqlMdM6fkjjCCOCPAxlUGaeaN05BZ75BgM5y79s16i6mRpfLVWP1xxVf6n6nLTi0VCd/cgdh65qQXW3uVcZUhh717JNViTVktESGMZcjgUXthdyIGV9hq4RZ2PFcPxqDgsP3qp9Qvdrb/4RDOMZ5/eonQLoXTBHY+YmNw7YNQjR8+1c57tYxljiljj2J74FZ5qOrNPe+U24Iv071RcJeqol5Pb3r3puvJP/AA+RVS6xljWERpGWJ9R3qQ6SiMFsDswxHA9ahDrW+tVt5BHjJPoBXnUesvKjDkYz2GOaaaVoxmnMsq9jxTXqy0ld1SJRjPJx2qrFn0/Xw0PmPxxmmA195SfLBxUZqWjSmAIhI4GTTnSbeWKHb6474qEQOu6tLcSC3wcH5qvXT2kiCJVHtVU0rpyU3HmSEkZ4FX2FOBQ0y1m78uIt9KpujatcyFmbIQdqs+u6c0vGTihdH2RbRVRUrfXrl7gqAQvvXTWtdmWRVXtkbiTVl0rQQgJ9TURedKGScOScA5x6VFTJvttvuJ5xUJ01eSySMz8Lnjn0qV1fRmePaMgY9KY2GgNFHgZJPfmnwJrGvnzQiHjPP/ipC/vmWHIPOKg7PpJhKXYkn0FSs2nseCDiggP7zTfyf1op3J0fkk7m/eiir1milBpBRARXoUlGaIWoDrXXVtrZhjdI42ovqS3AFTxbArMdVtrm41HzHXEMXy+uT64FFxJ9KdLSWVkzRKPPly7H6tz+1Rvh91bOZrmK7cMyOVUD7Zq5R9QqybFB3Yx9qiem+hEjlknf5pDk0P1ysbHyJJ7uR2w/yqScDHbAqO6T6KjuLh7yVeWPw59BV9vdMSVdpHHtTm2t1jUKowBQptdQLFGSiDIHFUDpy0uZbqSaVNoyQvvWmMM968xxAdgBRKzyTpy5F955bK4wARnFW8RSuOTUuaKFVaTRZgT8WQad6J00sTF8AManqKFBFRr6DGX34GfepOkohi2ixk5IzThbRQMAV2oornHCF7Uht1JziutFEefLGMYpFhA9BXuigQIPalNFJQIRQaWkoCkxS0UAaTFLSUCYpCK9UlAmwe1FFFGhiiilFAUUUUQory0IIxivVGaIaW+lRochRmnlJS0AKWkooFpaSjNAtFFFAUUUUBS0lFAUUUlAtFFFAUUlFAtJRRQFFFFB5opaSgKKKKBKKKKApKXNJRoUUUUC4oFJRQesUUUUSCloooopcUUUQYoxRRQhaKKKEFFFFFGKKKKJBRRRQgFFFFCEooooQUUUUISiiihCUYoooQuKSiihCUUlFAuKSii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data:image/jpeg;base64,/9j/4AAQSkZJRgABAQAAAQABAAD/2wCEAAkGBhQSERUUEhQUFBUVFhUVFBQWFBQVFBUVFBQVFRQUFRYXHCYeFxkjGRQUHy8gJCcpLC0sFR4xNTAqNSYsLCkBCQoKDgwOGg8PFywkHCQsLCwsLCwpKSksLCksLCwsLCkpKSwsKSkpKSwsLCwpLCwsLCksLCwsLCwsLCwsKSwsLP/AABEIALcBEwMBIgACEQEDEQH/xAAcAAABBQEBAQAAAAAAAAAAAAAAAQQFBgcDAgj/xAA9EAACAQMDAgQEBAMGBQUAAAABAgMABBEFEiEGMQcTQVEiMmFxFEKBkTNSoRUWI7HB8AhDcpLRNERigsL/xAAWAQEBAQAAAAAAAAAAAAAAAAAAAQL/xAAcEQEBAQEAAwEBAAAAAAAAAAAAEQEhEjFBcWH/2gAMAwEAAhEDEQA/ANfjFdRXhBXQUBS0lLQFFFFAUGiiiPEr4FMJLk80/dM01ls6KhJ9WO4ivcOqe9cp9PO6uraNwOM1B1k1n0HNRzamznCgk1KW+iDGacW+jBT2q9ELJLJwBxTa6glk45H271bxYD2rxJCqDNIKzo+nyL3J/WnUuj7nBNTVpcxt2xT1CvpikRytrcBcYqMvNEDNnFS8tyq9zXBtTUHBNUcW07K4NeLTRgvcCnVzfhF3elR8fUisMrzTgcnR0BzxXSK2Wo6bXCUJxio/pnWmmLHI4JFS4qxPYpmva2K+1UnV+qJPxYijGff6VaWvmji3N7dzS4H34JfavQt1HpVUm6mbYzgMQPUU96S6jF2hIz6jn6UuBzNJH5gBxmpdSMcVmfUO9tQRYifrz6Zqe1vUZbSIOwOB3qUWi5uggya4WOrJL8tRcmoCeyMh9Vz/AEqv+HkuI5JD2DN/nVvcF9eBT3ArybVD+UVTbXrM3EzJGCdpwcU4j6lkScRsjAH19KXBafwq+1FdEbIBoqj0or1SLS1AtFJS0BRRRRBS0lFAtIwpld6jsOK43uoYj3UD38OvegzIKhrTVN6kg9qidOvmkmI9KUWs6ioOOKS51FV9ap2qiQTjaSa76haTHaRn60onptRb0/em+r3JMBOccV2gJKBSK56npTSx7Rx9KCE6WtHKs+SfbJrrpWst+IZGPb61N6Rohij2/vXO16YVJC/qak9FRetaoTIEDY/zqt61NIs0ewyEZ59q0H+7se/d613l0uLgtjPpmm5SoTWZs2eMEkj/AEpt0NYgR/Gp/WrRJBEF+LtXm0mhP8PHHtVnSmmsxhYmCICSKgOhrCSPfvXGSSP1q6FAe4zQFx2FJ2lUWXRJVvjKB8J+lSvUdpPLGBH9KspoDU8SqaOnpXg8sk5I9OBXXorpqS0VlYkgk4/WrYzYryJQfUfvVhVPuOk5fxn4hT6YxT7U9CkugFlPwjuKsZalJqQqB1DQWMHkxnAximnTXSjW8RiY5Bzz96l9a11LZAz+pwKa6N1bHcsyrnK9+CP86cp1EWPRZt5WeMZ3HPepS30Vi4dwOPrU0soPYg/rSiQZxkfvVhUHd6nKrlVUkDsf0oqdMa+woqTVexRSUtAUUUCiFoopaISlpKCaCs9RWrE5XNIbR3hCnvU9JcITg4rp5qD1ApFV/TNDZFIOeae6foAjJPqaeT6vGnzMBTS/6kSJN/5fekwPjpqE5I5ruYx7Co2x6ijlhMoPw4zmoS16r/EswiBIXIz6fvS4LaFA7AUfiV/mH71TNH1W4e5aN1wgHBzmoRTJNqzRCUhFAJX0yTTyI0dtUj3bdwz7V5udWjQ4zk+wqNvOmIwDIu4uAcHNVDoLUx58/wCLDK4chQwONo7YpuwXGPq2Iy+V+Y9hUH1t1GYniXkb2UDjPc1NrLDJKGSLJH58VUeu0nuLu38qF3jicM59OKm7wXe9jBtCWyPgznse1UvwmHwTysxK+Y+MkngHH+lWbXZp5bUxwxHcy4GeAOKjfDzpme2tDb3CqM5ywPfcSf8AWm+8De069/F3EkUJwsZ2lvrXNuq7iK8jiCtLG5wXA+WvXT/h/PYSymExyJIxbD91z3GfarNa6NIXDzMox2RFGP3p0VrqrqK5S5RQjeTjLsoyR9MCuNv1DG11EqTkZ7o4wT+9Tw6XuEmeRLnKuc+W6hgv2pIuhI3uFuLhhI6fIANqg+9OiH6y1C6W4Ty1MkAHxiPl/wBqZW2uwNdQr5k0DE/w5AV3n2Ge9Wduiytw80NxJGX7p8yfoD2r2vRUTTpPOxmkj+QkABT7gD1puaLAQBjmvLLVQ6s6Xubu7haGZ4IoyC5DcNj8oX/zVxBwAO+BVobXVkkgxIoYfWudvpMSghUAz3I7/vTtq53FvvQqSy54ypwaqMc6USS51u5iWeVYY+6huCc/09a6eKqyWNxbC1nlVpWCkbsjk47Gr7o3h1a2s5nhMokb5zvJ3f8AVmuGveGltdyrNNJMXQgoQ/C4ORgfesxqn1r0mSil55SxAyc+uKSpmC12qF3scADJ7nHvSVqBxQKKWoAUtJS0QUUhooha5XCErgV0xXoUEHb6Cd5YsearN7cO1+sQcBR3FaBIuRgVC23SMazGY8uf8qm4qp9f24VolUsSWUHbmpvW4ALHaib3K4+ucVYpdNizucA49TTpVXHABHpSFUrpTQJDYGGQbGII+2aXprpOe0UxjDDPc96u4oq5hUVa6IVySfiPtTKz6EgjmM+SZG7tUT1H11JFfxWkQQ7hudy3yKO+anI+tLQzLB56GU9lB5J+lOCbUYGK4Pp0ROTGuffFQ/V3WcWnQ+bMrkHgbRnn0FRHQ2u3127z3EJjt5BmAEjIX3I75NEXVECjAAA+lNdX1uG0iMs7rGg9T7mu9ZhNrV5fat+CjeGS3hYNO3lZC4Py5Pr6U3YuNPs71ZUWSM5VgCp9wa71Q/FLW760hjFjCShz5siLuZFGOFX0OM81AaNPFqbx/gtTu7edOZYZjuZgPmwpwP296UjV3ajdgEsQAO5JwBXlFwAM5xxn1NZT4tzfjbu30y13G4YhpmDsEjjwThlBwePiP0A96u8Gg6L1bBdvKkDbxC2xnGNpbuQp9cVXvEXr6fT5IIreOKWSc4VCW357A4Hpk060nS9N0izeeLyz5ClZZlIeR3GMqSD8xOPh9KpnRXSLa1O+p6h5ixl8W8SsUBVfqOQg7cYyc1m8WNOh6hiQIlzPbpOQN6CRRhyOQATmpJu2awjqNbLUtREMZgtrGx5nuPhXzPi+IBjy5LAKO57mpDxd6zme4g060YxxSJFuOTEZRNwiF3A2JjGScd+e1KRp9/1jZwfxrmJP/sDj77c4p/Z38cyCSKRZEbkOhDKfsRWZ6xpeLVLOe4sNMtm2qYICbm6l5zgtgEknHIU/etC6f6fhs7ZILcERqMjcSWJY5Zmz6k81c1DjUdUit4zLM2xB3bBOP0AJqIsvEPTpVZku4tqY3FiU75xjfjOcelVvxi6ya3gWytstc3WE2qMssbnbxj8znKj9abWnTNn0/pwuZ4kmvCAAzDfmdwSsceeFUerDkhSfUCm6RcdN660+4Zkiu4iyglgW2cDuRvxkD6Vxj8QNNaURLeQl2IVQGJBY8AB8bTz9aonhv4fQzQyapqqB2lZ51RxiMR8sZWQcHPJAIxgA4Oar9jqlvqeqm8uSIrO1ZEt4FQ+ZIQSYY0ijBZiSN7YBwMDgUqxvuKKoXU3iPLb3LxJaSuqhCG2yDO+NH5G3gjdjH0oqpV+pKBS1FAoozRRBSikFJmiPWaCfrivIqgeId1NLPFaWkhWRzlyv5U9SabxV8uL6ONdzuoA9c14stUjmXdEwdfcc1mvWttHaWsdqZDLcTfDlmzj+Zj9qndNlXT9KJgjdyi/CApLO30H3qXpHPU+pRd3gsUjkyvxSMOABn3rv1b1otjJBaRgebLwCx+FR6sTVZ6R1aSxt5L29QwmUlnkkHxEn5Y0Xvj0rjbaVNO5u7y/tEMnMSFVldEJ+EAZ74xUv1Ux1fd3JRI7K4eW6cjPlgGNB6lj2AqYur8aRpxmuZGlmKgcnJeU9lUfemnRVlfLdsTIGsgvDNCInkc/yr3Cj3NWTW+k7e7kikuAz+SdyJuIj3fzMvqfvV/qKV0n0jHHE+qapzK4MpDE7Yk7quPfFRPQF1Fe6i96yZJYpbQxqD5cY/wCbIey/rWwXVskiFJFV0IwUYAqR7EV4sNPigXZDGkS+yKFH9KQrJuu9Ue+1WO0aCd7W3bc6pEx86QDIXPYL2GScd61HSTIYh5saw+ixK27Yo7Bj2z9qkdxryauexF9QwTtazLabfPKER7jtAJ4zn0OM1S/Drw9vbRGE88cO9zI4hG+WRvTzJW7KP5V7+9aPmhjTcopWldMatbySEajFOr+k8Dts+qhHGP3xTvpjw8itLmW7kkNxdS53SlFjRQ2MiONeF7DnJq0g0GkKVapknhNZtdyXTSXJaUlnQTlEO4/ECUAcqe2N1XKk3UENq3RVnc26W0kWIIyGWONmiXIBAzsIzwT3qWtbRIo1ijUJGihFQDChQMAD9K6ZNHNVFe0zw6063l86G0jEgOQx3PtOc5UOSFP1GKf630zaXm38VbxTFflLL8QB7gN3x9KkTmjNFRej9LWdoSba2hiY92VBu+2484+lShNNdV1aG1haa4kWONcbnIPGTgAAZJJJ7Cu1pdrLGksZDI6h0bBAZWGVIzz2NA3fSIDMJzBCZhgLMY0MgA4GHIyO9etR0qG5AW4himCnKiSNZAD7gMODTnmk2n2oPLRrt2lV2427cDbtxjbt7Yxxio/SumrS2Ytb20MLHuyRqGwfTdjIH0p+zUZojp5v+8UleP8AfeiivVLSUtRRRRQDRBikxXoUUR5IOOO/pUJoHSa280s7uZJpTyx/Ko7Kv0qeFAFBHXPTdtJMJ5IleReAzDOPtUl9Mce2OKMVRvErrm801BJFbwNEWVFd5WLlmBY/4SgcDB53fpRVzvbCOZdk0ayL/K6gr+xrzZ6JBH/DgiT/AKUUH/KqR4QdYXmopcy3RQqrokSogUA7Szj3PBTuTVJ8cd9vcxLHdXbGVXlkRp28tQX2oqIuAo4cY57CoRuxlz2IPpwQefbikBqi+CuniHR4nb/mNLMx+m8qD/2oDUbpvijdalcmHTYEihXJku7jcyqo7HYpAUngBSxPPOOcUjTMGvExYKxRd7AEqpbaGYDhS2DgE45xWE9ZeIWpWNyIo9ShuV2K5MUEAUElh5bBQfYH5uxFbJ0Zqct1YW88wVZJYldgBhec4IGeMjB/WhGV9SeN1/byywG1tYpIjhiZHlA4B4IKg8H/AGRWkr1vaRwxG7u7eOZo0aRfMUEMUUthMkjkng81883x/H6s4J/9RdlAVx8rS7RjP/x9TWr+JnQOnWmkymK3jjkTyxFIP4hcuBguclsruyDUrUaNpupQ3Cb7eWOZO26Ng4B9iQeD9DUb1J1nZ6eB+KmVGIysYBeRh7hFycfU4H1rIvAO1mFzcTRcwrCyuOcNLlTGo4wW+E/ofrVR6fcXOrwtflmL3KmYyHGechGB7Ddhceg4q08W3XvixHFF539n6iYcA+cYFRNp7Nlnzj6nAqV6R8RbLUiUgdllA3NDIu2QAcEjBKsOR2J7018WeoorfTLhWdd8yGKNMgsxfjgewGT+lZp4JdHTC6F/KphgiR8FwV3llK5GfygEnJokW3rnxbudOl8p9PUbtxidrlW3opxuKovw/Ymu+k+Kd1eWhmtNNd3RCzlnAh3KT8MR+aU4GcAfSs88atYS81BPwzGVY4QmUBZSxYsQMDnuK1rw2123NlbW0ZYSRwrvUxumG7t3AHzE07VnDToPrS/uzMbyyMUcallcLIjMy/kEbkkk88iojTvEDVL+5MVtbR2USgl5rlHYgenHwjJ44GfvVv8AEC+vI7JjYJumyBwAWVfzMoPc1k3R2nSz3DvqtpfXJwNgbdsznneuQD6fShiT6w8SNT02ZY2uLK6DKGykWMc42sFfK+9aZ09rMt7p8VxGEhlmjyoYGSNWyRnAIJXjPf1rF+vfD+7luPNtdOEEJUKqIUzx+ZgOAa2Dw9kdbKGGS3ktzFGqYfHJA5Iwfen02RgniN1De3F1Ja3UwlEMhRUiXZEWHG7b3J59c1uXS+g31skRuL5JIYogDCLdVwqoAP8AEznjH9KynqXw21FdRkmWHz0abzQVYAEb92057e1bNp93c3KulxbC3RkK58wM2SMHt2FPpvpl+ueOE890sFj5VvE0gj/ESjce+C5B4Vf6086z6tubKFZrbV47p9yq8JjgKkc5ZQozjNRC+Et9YXiTQxxXkSOWCMQNynPDA+vPetDF3PIuI9Lijftul8vYv/aMmqcefDTxB/tSBzIgjmiID4zsYMOGXPbseKt5/Wm2k2rRxASLEJPzGNQqn9Kd0Z1520V6oooxRRSioCgUhqM6p6mi0+1e4myQMKiju7n5UH3x+wNES231PA+tMxrVsX2C4gL9tnmpuz7Yzmsz6AafXZZri/cm3iYLHaRsViLnJzIFOXwMdzyTTy68KtOj1WOWScI0jq8FlGgTJjAOfhyxTKkk4A9zUpFx6t61tdMjDXL8tnZGo3SPjvge31OBUC+v6xcWzXFvb2lrHsMkaXDSSTugUsDhAFQkYwDWO+Id6/8AbMrXoYhZxhCP/bq4KBOcEFOfTkn1zWudS9e/jbR4NJhmupJ1MRkEMkcMKuCrM0kiqu7BOB/XjBLEB4d+Mlzd3sVrdRxMJshXjDIUIRmGQSdwO36YzXP/AIi7sk2cAPH+LIR65+BE/wD3+9TPhv4TNpwa4laJ7zYywrljDEWHdmxlmPAJAGBkDOc0a74Qy6jcC4v7xNwUIEt4CqqoJO0NI5Pck5I9aHEn4J6Z5WkRHBBlklkOe/zlFP6qgP61k/jVqXm6rNySsCRwgjsDtDEHJ9GZu1bRoXh/FbQGD8ReSxlQu1rhkCqG3bYxFt25PfHpketdrPoDTozuWzhJ77pF81s++ZCxzVhcVq96sa20KL+zCtzLFHBC7x4lEJ8vLu6rnn4cY92GaoPRiNeTyS6laahfMSDGiq3kbzktv3Mij8uB2x6V9AW0aou2NVRf5VUKP2FdfMNIVgHV3hdqNxcGW3sIbeNwqrDHLCBGAMfHjaNx7nGe/rWxdLW92tn5VzHBA6RiKIROzgKsYUFyfXI7DNTM1yI0Z3YKigsxPYAck1ysdRWeFZoTvV13J6bh6d6QrL9G/wCH/wAkpKb6RZ0YOrxxqFVgcggNkmrHf+Fi3bIdQvbm7EZysZ8uKPP1WNRz9c5pnD4nznVF0+S1WMk/E/m7sLgkN2+lXeXV4FbYZow3tuGapu696XpsNtEsUEaxRr2VRgfc+5+pqO1XoqxuWLT2sTseS23DE+5I71MYAGSRjvn0qFm6ugBbZul2/MUXcBj60QWPRFjCwaO1iDDsxXcR9i2cVNvgjGBjGMY4x7YqH0Lq23uw3kNlk4ZDwwPsQar8nitCt5+EaGUSfbOaHVzjgRflRB9lAr2SPYftVUn62mWdIxZylXP8TjaB7nmrUORnHekCrJXme9VBl2Cj3JxRioLqTpf8UY2EjLsOcZ4P3oict75X5R1b7Gka8G/ZkbsZx64quaZ0ybRJXjbLtljk5GQPTPaqL0O95d6hcTGQDyz5ePTjn/WixsQcikLGqZ1l1t+AWOM/FLIQo+5rzc6tOsHmiTL4zswaEXTfSbzVT6Y6skubVpHjKOuRhuOR60w0/Vp5Q7SSBcZwFzjjtzQi8mlArPOg+tJri6mgkwRHjDff0NOPEjqC4sgrxEHJA2k98nAFCL1RVTstQvHjViACRnGKKirYBXqvOaWgKqviV0O2qWqRRyiJ433ruBKMdpXDY5Hfvg/arXSiiMu6O8L9TslaNdSSGNzuYQxCVicYyDKo2/ce1Xjp/pCC0LSKXluHGJLqZzJO49tx+VePlXA4FTGa5Xt2IY2kZXfaM7Y1Lu3sFUUDgrnuAfbIz/nSs59KyPpfrC+1LVZbi3hHkwQ+UkMspjRC7DLvtB3Odp9OBip/qXrydbuHTbURm8kA86XlooARliqn5jjJ5+lCL5sNecGqH1z0t5WnzTte3fnxoXEpnZVLDnHlrhQD2wBUNpnU1z/duWa7mZJGDJDKR8ZB4TOPU+9UjQL3qi3jYoX3uvzJErSMv3CA4qJsfE2znm8i3E0soPKiJhtwcEsWxgCqR4cdSm2sBGGt1dizmT4nc7ucuPU1ZOgLayJuWtpfNu5AxlcjBBbPAHoM0Il5+uBJdNaWarLKgzI7Ntij+hPqfoKg9X8Q7qyvYYJ0gmSYgZh3bkJIHI596rPRPS01lPP+LtZJmdiVkRuCM+vP+81oWnaQzyK/kpCg9xlz+tF4qPjnfXCxwxRzbUuHCGMDBIPufarx0j0oLSGL/FlfbGBtZvhHHoKi+u+gXv5YJUl2GBtwGMgmpuPTJ9mHm5xjjj0xUPjM9I0pb/qC6Z87IsYwcZOO2RXbxs0S3ihg8pQkxlUBgfi5Pqauug9AR2szzI7F5DlySTkmnt/0XbzvvmXeQcjPOPtRb1V/ES8uE0ZPw5JYooZl5bHAJGPpXHoKHy7FALkDI+IY+LJ71ocVgip5e0FRxg03XRIAciMCiVV+ken4beeW4XcS/wAxOecfTtVY0jc2uy3DxOY9oVGI4znmtbES4wAMe1C2qDso/akK9hwwziqx/fPN5+GWMnAyWA+EfTPvVnPtTWHTUVi+BuPriqjvmlxXC9vliXc/ArzYaokw3J2ojpdwlo2UdyCKovR3TVzZSS9isjl84559K0HNJvqLVK6x6GN48c2fjjO4f+KdxWEpQIUHbGcVaN31oL+5qlVLVelZGtikTeWxB5HfJ9aaaR01MkXluSxIwTV330hlHuKFUDpbomWzupJQciQ5Ix7V0646ZnvWjwcBGVsY/lOavXmUbqFRdkkixqp7gAdqKlPMHvRUi17AooFFAUGiiiFzTXVp2S3maMFnEb7FHcttO0D9adYoLgAknA9TQZV4Lpc2sEiPaTCSSXcXfCJtxj1596mtU8NZRqn9o2k6pI3zI67lOVCnBB9hVusuoYJnMcUiuy/MF5x96fEUWq7f9LvdhVvZA0YIYxINqMRyN3uPpTbrnpWW6tkt7dkjjBG5CuQVX8o9qswnXJG4ZHcZqMuOrbZH8syAN7Z5/aqlMdM6fkjjCCOCPAxlUGaeaN05BZ75BgM5y79s16i6mRpfLVWP1xxVf6n6nLTi0VCd/cgdh65qQXW3uVcZUhh717JNViTVktESGMZcjgUXthdyIGV9hq4RZ2PFcPxqDgsP3qp9Qvdrb/4RDOMZ5/eonQLoXTBHY+YmNw7YNQjR8+1c57tYxljiljj2J74FZ5qOrNPe+U24Iv071RcJeqol5Pb3r3puvJP/AA+RVS6xljWERpGWJ9R3qQ6SiMFsDswxHA9ahDrW+tVt5BHjJPoBXnUesvKjDkYz2GOaaaVoxmnMsq9jxTXqy0ld1SJRjPJx2qrFn0/Xw0PmPxxmmA195SfLBxUZqWjSmAIhI4GTTnSbeWKHb6474qEQOu6tLcSC3wcH5qvXT2kiCJVHtVU0rpyU3HmSEkZ4FX2FOBQ0y1m78uIt9KpujatcyFmbIQdqs+u6c0vGTihdH2RbRVRUrfXrl7gqAQvvXTWtdmWRVXtkbiTVl0rQQgJ9TURedKGScOScA5x6VFTJvttvuJ5xUJ01eSySMz8Lnjn0qV1fRmePaMgY9KY2GgNFHgZJPfmnwJrGvnzQiHjPP/ipC/vmWHIPOKg7PpJhKXYkn0FSs2nseCDiggP7zTfyf1op3J0fkk7m/eiir1milBpBRARXoUlGaIWoDrXXVtrZhjdI42ovqS3AFTxbArMdVtrm41HzHXEMXy+uT64FFxJ9KdLSWVkzRKPPly7H6tz+1Rvh91bOZrmK7cMyOVUD7Zq5R9QqybFB3Yx9qiem+hEjlknf5pDk0P1ysbHyJJ7uR2w/yqScDHbAqO6T6KjuLh7yVeWPw59BV9vdMSVdpHHtTm2t1jUKowBQptdQLFGSiDIHFUDpy0uZbqSaVNoyQvvWmMM968xxAdgBRKzyTpy5F955bK4wARnFW8RSuOTUuaKFVaTRZgT8WQad6J00sTF8AManqKFBFRr6DGX34GfepOkohi2ixk5IzThbRQMAV2oornHCF7Uht1JziutFEefLGMYpFhA9BXuigQIPalNFJQIRQaWkoCkxS0UAaTFLSUCYpCK9UlAmwe1FFFGhiiilFAUUUUQory0IIxivVGaIaW+lRochRmnlJS0AKWkooFpaSjNAtFFFAUUUUBS0lFAUUUlAtFFFAUUlFAtJRRQFFFFB5opaSgKKKKBKKKKApKXNJRoUUUUC4oFJRQesUUUUSCloooopcUUUQYoxRRQhaKKKEFFFFFGKKKKJBRRRQgFFFFCEooooQUUUUISiiihCUYoooQuKSiihCUUlFAuKSii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8" name="Picture 6" descr="http://static.guim.co.uk/sys-images/Guardian/Pix/pictures/2012/5/21/1337597432681/Collaboration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762000"/>
            <a:ext cx="9144000" cy="255454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Fomento à colaboração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598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edtechreview.in/images/Daily/EdTechTrends/gamification-mea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255454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de </a:t>
            </a:r>
            <a:r>
              <a:rPr lang="pt-BR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Gamification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158</Words>
  <Application>Microsoft Office PowerPoint</Application>
  <PresentationFormat>On-screen Show (4:3)</PresentationFormat>
  <Paragraphs>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Melhorando a comunicação entre professor e aluno através da análise da experiência do usuário no Edulify.com</vt:lpstr>
      <vt:lpstr>Roteiro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Melhorando a comunicação entre professor e aluno através da análise da experiência do usuário no Edulify.com</dc:title>
  <dc:creator>Marcos Cardoso</dc:creator>
  <cp:lastModifiedBy>Marcos Cardoso</cp:lastModifiedBy>
  <cp:revision>123</cp:revision>
  <dcterms:created xsi:type="dcterms:W3CDTF">2013-09-10T01:43:34Z</dcterms:created>
  <dcterms:modified xsi:type="dcterms:W3CDTF">2013-09-11T12:49:56Z</dcterms:modified>
</cp:coreProperties>
</file>