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5" r:id="rId5"/>
    <p:sldId id="264" r:id="rId6"/>
    <p:sldId id="263" r:id="rId7"/>
    <p:sldId id="262" r:id="rId8"/>
    <p:sldId id="261" r:id="rId9"/>
    <p:sldId id="260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72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image" Target="../media/image5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image" Target="../media/image5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EB5515-D2F8-4C3D-B257-C9F2D2F0B872}" type="doc">
      <dgm:prSet loTypeId="urn:microsoft.com/office/officeart/2005/8/layout/process1" loCatId="process" qsTypeId="urn:microsoft.com/office/officeart/2005/8/quickstyle/3d1" qsCatId="3D" csTypeId="urn:microsoft.com/office/officeart/2005/8/colors/accent1_2" csCatId="accent1" phldr="1"/>
      <dgm:spPr/>
    </dgm:pt>
    <dgm:pt modelId="{6A269ABD-23F1-487A-B3CD-693AC5746C18}">
      <dgm:prSet phldrT="[Texto]"/>
      <dgm:spPr/>
      <dgm:t>
        <a:bodyPr/>
        <a:lstStyle/>
        <a:p>
          <a:r>
            <a:rPr lang="pt-BR" dirty="0" smtClean="0"/>
            <a:t>Tecnologia</a:t>
          </a:r>
          <a:endParaRPr lang="pt-BR" dirty="0"/>
        </a:p>
      </dgm:t>
    </dgm:pt>
    <dgm:pt modelId="{C51B2611-59A2-4604-A6F8-CEAE2A08EDEE}" type="parTrans" cxnId="{318CD29B-BAF6-4FF6-B745-38485AAAB410}">
      <dgm:prSet/>
      <dgm:spPr/>
      <dgm:t>
        <a:bodyPr/>
        <a:lstStyle/>
        <a:p>
          <a:endParaRPr lang="pt-BR"/>
        </a:p>
      </dgm:t>
    </dgm:pt>
    <dgm:pt modelId="{D749A07A-4057-466D-A0BD-E4A4925C1477}" type="sibTrans" cxnId="{318CD29B-BAF6-4FF6-B745-38485AAAB410}">
      <dgm:prSet/>
      <dgm:spPr/>
      <dgm:t>
        <a:bodyPr/>
        <a:lstStyle/>
        <a:p>
          <a:endParaRPr lang="pt-BR"/>
        </a:p>
      </dgm:t>
    </dgm:pt>
    <dgm:pt modelId="{8630A4D9-37C1-469F-9C14-BF1A118436C0}">
      <dgm:prSet phldrT="[Texto]"/>
      <dgm:spPr/>
      <dgm:t>
        <a:bodyPr/>
        <a:lstStyle/>
        <a:p>
          <a:r>
            <a:rPr lang="pt-BR" dirty="0" smtClean="0"/>
            <a:t>Tecnologia Educacional</a:t>
          </a:r>
          <a:endParaRPr lang="pt-BR" dirty="0"/>
        </a:p>
      </dgm:t>
    </dgm:pt>
    <dgm:pt modelId="{099CFD24-516E-4510-B70E-593A6851F6BC}" type="parTrans" cxnId="{E3C0BCF4-5BF5-48D0-B2F9-E7623EC4F677}">
      <dgm:prSet/>
      <dgm:spPr/>
      <dgm:t>
        <a:bodyPr/>
        <a:lstStyle/>
        <a:p>
          <a:endParaRPr lang="pt-BR"/>
        </a:p>
      </dgm:t>
    </dgm:pt>
    <dgm:pt modelId="{B3C1B37B-8982-46B8-A3A0-4CD73BB66383}" type="sibTrans" cxnId="{E3C0BCF4-5BF5-48D0-B2F9-E7623EC4F677}">
      <dgm:prSet/>
      <dgm:spPr/>
      <dgm:t>
        <a:bodyPr/>
        <a:lstStyle/>
        <a:p>
          <a:endParaRPr lang="pt-BR"/>
        </a:p>
      </dgm:t>
    </dgm:pt>
    <dgm:pt modelId="{44243690-C469-49B7-ADB7-68399D5691E9}">
      <dgm:prSet phldrT="[Texto]"/>
      <dgm:spPr/>
      <dgm:t>
        <a:bodyPr/>
        <a:lstStyle/>
        <a:p>
          <a:r>
            <a:rPr lang="pt-BR" dirty="0" smtClean="0"/>
            <a:t>Educação à Distância</a:t>
          </a:r>
          <a:endParaRPr lang="pt-BR" dirty="0"/>
        </a:p>
      </dgm:t>
    </dgm:pt>
    <dgm:pt modelId="{E953DBB7-BADD-471E-A75A-8A8C9CEA47B4}" type="parTrans" cxnId="{EB991501-18AD-4DF3-9BCD-B69D10EA2CE9}">
      <dgm:prSet/>
      <dgm:spPr/>
      <dgm:t>
        <a:bodyPr/>
        <a:lstStyle/>
        <a:p>
          <a:endParaRPr lang="pt-BR"/>
        </a:p>
      </dgm:t>
    </dgm:pt>
    <dgm:pt modelId="{5E823600-4CF9-44E2-931A-1AC790D2411A}" type="sibTrans" cxnId="{EB991501-18AD-4DF3-9BCD-B69D10EA2CE9}">
      <dgm:prSet/>
      <dgm:spPr/>
      <dgm:t>
        <a:bodyPr/>
        <a:lstStyle/>
        <a:p>
          <a:endParaRPr lang="pt-BR"/>
        </a:p>
      </dgm:t>
    </dgm:pt>
    <dgm:pt modelId="{25714F5F-3F87-4110-B921-373E3AF87849}" type="pres">
      <dgm:prSet presAssocID="{65EB5515-D2F8-4C3D-B257-C9F2D2F0B872}" presName="Name0" presStyleCnt="0">
        <dgm:presLayoutVars>
          <dgm:dir/>
          <dgm:resizeHandles val="exact"/>
        </dgm:presLayoutVars>
      </dgm:prSet>
      <dgm:spPr/>
    </dgm:pt>
    <dgm:pt modelId="{3ED967F8-81C5-4E05-B8D0-A671D446E677}" type="pres">
      <dgm:prSet presAssocID="{6A269ABD-23F1-487A-B3CD-693AC5746C1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610332A-23E0-4875-8B3D-2A514DD61884}" type="pres">
      <dgm:prSet presAssocID="{D749A07A-4057-466D-A0BD-E4A4925C1477}" presName="sibTrans" presStyleLbl="sibTrans2D1" presStyleIdx="0" presStyleCnt="2"/>
      <dgm:spPr/>
      <dgm:t>
        <a:bodyPr/>
        <a:lstStyle/>
        <a:p>
          <a:endParaRPr lang="pt-BR"/>
        </a:p>
      </dgm:t>
    </dgm:pt>
    <dgm:pt modelId="{9DE8C3D7-CE5C-4011-98C1-C3400983137A}" type="pres">
      <dgm:prSet presAssocID="{D749A07A-4057-466D-A0BD-E4A4925C1477}" presName="connectorText" presStyleLbl="sibTrans2D1" presStyleIdx="0" presStyleCnt="2"/>
      <dgm:spPr/>
      <dgm:t>
        <a:bodyPr/>
        <a:lstStyle/>
        <a:p>
          <a:endParaRPr lang="pt-BR"/>
        </a:p>
      </dgm:t>
    </dgm:pt>
    <dgm:pt modelId="{88963936-291D-4E74-A2A8-D9FA0453EEAC}" type="pres">
      <dgm:prSet presAssocID="{8630A4D9-37C1-469F-9C14-BF1A118436C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18EE033-1684-4619-A719-B2AC5673ECED}" type="pres">
      <dgm:prSet presAssocID="{B3C1B37B-8982-46B8-A3A0-4CD73BB66383}" presName="sibTrans" presStyleLbl="sibTrans2D1" presStyleIdx="1" presStyleCnt="2"/>
      <dgm:spPr/>
      <dgm:t>
        <a:bodyPr/>
        <a:lstStyle/>
        <a:p>
          <a:endParaRPr lang="pt-BR"/>
        </a:p>
      </dgm:t>
    </dgm:pt>
    <dgm:pt modelId="{2E54DE70-5614-431A-88D3-77076DD544D7}" type="pres">
      <dgm:prSet presAssocID="{B3C1B37B-8982-46B8-A3A0-4CD73BB66383}" presName="connectorText" presStyleLbl="sibTrans2D1" presStyleIdx="1" presStyleCnt="2"/>
      <dgm:spPr/>
      <dgm:t>
        <a:bodyPr/>
        <a:lstStyle/>
        <a:p>
          <a:endParaRPr lang="pt-BR"/>
        </a:p>
      </dgm:t>
    </dgm:pt>
    <dgm:pt modelId="{DB5B3F26-AF97-4052-A923-90B51DF60CA2}" type="pres">
      <dgm:prSet presAssocID="{44243690-C469-49B7-ADB7-68399D5691E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ADAD61D-C37C-4BBD-9F37-F245589958AA}" type="presOf" srcId="{44243690-C469-49B7-ADB7-68399D5691E9}" destId="{DB5B3F26-AF97-4052-A923-90B51DF60CA2}" srcOrd="0" destOrd="0" presId="urn:microsoft.com/office/officeart/2005/8/layout/process1"/>
    <dgm:cxn modelId="{072F76BE-F71E-41D6-8FC9-32B5848F5289}" type="presOf" srcId="{6A269ABD-23F1-487A-B3CD-693AC5746C18}" destId="{3ED967F8-81C5-4E05-B8D0-A671D446E677}" srcOrd="0" destOrd="0" presId="urn:microsoft.com/office/officeart/2005/8/layout/process1"/>
    <dgm:cxn modelId="{318CD29B-BAF6-4FF6-B745-38485AAAB410}" srcId="{65EB5515-D2F8-4C3D-B257-C9F2D2F0B872}" destId="{6A269ABD-23F1-487A-B3CD-693AC5746C18}" srcOrd="0" destOrd="0" parTransId="{C51B2611-59A2-4604-A6F8-CEAE2A08EDEE}" sibTransId="{D749A07A-4057-466D-A0BD-E4A4925C1477}"/>
    <dgm:cxn modelId="{B807885D-F4D9-4B57-93C0-22AA9487579B}" type="presOf" srcId="{D749A07A-4057-466D-A0BD-E4A4925C1477}" destId="{A610332A-23E0-4875-8B3D-2A514DD61884}" srcOrd="0" destOrd="0" presId="urn:microsoft.com/office/officeart/2005/8/layout/process1"/>
    <dgm:cxn modelId="{EB991501-18AD-4DF3-9BCD-B69D10EA2CE9}" srcId="{65EB5515-D2F8-4C3D-B257-C9F2D2F0B872}" destId="{44243690-C469-49B7-ADB7-68399D5691E9}" srcOrd="2" destOrd="0" parTransId="{E953DBB7-BADD-471E-A75A-8A8C9CEA47B4}" sibTransId="{5E823600-4CF9-44E2-931A-1AC790D2411A}"/>
    <dgm:cxn modelId="{A5AED1DC-F20C-47DB-A408-5F71EA78368F}" type="presOf" srcId="{65EB5515-D2F8-4C3D-B257-C9F2D2F0B872}" destId="{25714F5F-3F87-4110-B921-373E3AF87849}" srcOrd="0" destOrd="0" presId="urn:microsoft.com/office/officeart/2005/8/layout/process1"/>
    <dgm:cxn modelId="{A49B7C1D-13CB-447D-B5A7-250784E775CF}" type="presOf" srcId="{B3C1B37B-8982-46B8-A3A0-4CD73BB66383}" destId="{018EE033-1684-4619-A719-B2AC5673ECED}" srcOrd="0" destOrd="0" presId="urn:microsoft.com/office/officeart/2005/8/layout/process1"/>
    <dgm:cxn modelId="{06F1DA9D-D6BD-49E1-B562-450BBAF7347B}" type="presOf" srcId="{D749A07A-4057-466D-A0BD-E4A4925C1477}" destId="{9DE8C3D7-CE5C-4011-98C1-C3400983137A}" srcOrd="1" destOrd="0" presId="urn:microsoft.com/office/officeart/2005/8/layout/process1"/>
    <dgm:cxn modelId="{FFD45043-718B-41CC-B9D0-93673DEF81CD}" type="presOf" srcId="{8630A4D9-37C1-469F-9C14-BF1A118436C0}" destId="{88963936-291D-4E74-A2A8-D9FA0453EEAC}" srcOrd="0" destOrd="0" presId="urn:microsoft.com/office/officeart/2005/8/layout/process1"/>
    <dgm:cxn modelId="{E3C0BCF4-5BF5-48D0-B2F9-E7623EC4F677}" srcId="{65EB5515-D2F8-4C3D-B257-C9F2D2F0B872}" destId="{8630A4D9-37C1-469F-9C14-BF1A118436C0}" srcOrd="1" destOrd="0" parTransId="{099CFD24-516E-4510-B70E-593A6851F6BC}" sibTransId="{B3C1B37B-8982-46B8-A3A0-4CD73BB66383}"/>
    <dgm:cxn modelId="{C36F84BD-17C9-491D-BE8D-31C88C933219}" type="presOf" srcId="{B3C1B37B-8982-46B8-A3A0-4CD73BB66383}" destId="{2E54DE70-5614-431A-88D3-77076DD544D7}" srcOrd="1" destOrd="0" presId="urn:microsoft.com/office/officeart/2005/8/layout/process1"/>
    <dgm:cxn modelId="{A5C12D5B-E62E-445F-97F6-E3DDF8EDCE89}" type="presParOf" srcId="{25714F5F-3F87-4110-B921-373E3AF87849}" destId="{3ED967F8-81C5-4E05-B8D0-A671D446E677}" srcOrd="0" destOrd="0" presId="urn:microsoft.com/office/officeart/2005/8/layout/process1"/>
    <dgm:cxn modelId="{A214D1A6-6512-4EF4-A257-A403BFB1EEE3}" type="presParOf" srcId="{25714F5F-3F87-4110-B921-373E3AF87849}" destId="{A610332A-23E0-4875-8B3D-2A514DD61884}" srcOrd="1" destOrd="0" presId="urn:microsoft.com/office/officeart/2005/8/layout/process1"/>
    <dgm:cxn modelId="{E4465D8F-EAD4-480F-92C2-920EA7F84789}" type="presParOf" srcId="{A610332A-23E0-4875-8B3D-2A514DD61884}" destId="{9DE8C3D7-CE5C-4011-98C1-C3400983137A}" srcOrd="0" destOrd="0" presId="urn:microsoft.com/office/officeart/2005/8/layout/process1"/>
    <dgm:cxn modelId="{56AED2F0-DF19-4E90-8AAD-51487C53EF99}" type="presParOf" srcId="{25714F5F-3F87-4110-B921-373E3AF87849}" destId="{88963936-291D-4E74-A2A8-D9FA0453EEAC}" srcOrd="2" destOrd="0" presId="urn:microsoft.com/office/officeart/2005/8/layout/process1"/>
    <dgm:cxn modelId="{F988472B-43CE-4DC1-A83D-93CE9FEC7E18}" type="presParOf" srcId="{25714F5F-3F87-4110-B921-373E3AF87849}" destId="{018EE033-1684-4619-A719-B2AC5673ECED}" srcOrd="3" destOrd="0" presId="urn:microsoft.com/office/officeart/2005/8/layout/process1"/>
    <dgm:cxn modelId="{FA922645-4414-42A8-B45D-D12993EBBDDD}" type="presParOf" srcId="{018EE033-1684-4619-A719-B2AC5673ECED}" destId="{2E54DE70-5614-431A-88D3-77076DD544D7}" srcOrd="0" destOrd="0" presId="urn:microsoft.com/office/officeart/2005/8/layout/process1"/>
    <dgm:cxn modelId="{578A74DF-AF96-44A7-8705-196453B30CF5}" type="presParOf" srcId="{25714F5F-3F87-4110-B921-373E3AF87849}" destId="{DB5B3F26-AF97-4052-A923-90B51DF60CA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EF9EA1-A5EF-40F8-ACCB-7DEE9B4D8EEE}" type="doc">
      <dgm:prSet loTypeId="urn:microsoft.com/office/officeart/2005/8/layout/hProcess4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1925074-F6C6-4ABB-8D53-56E247F1FBBB}">
      <dgm:prSet phldrT="[Texto]"/>
      <dgm:spPr/>
      <dgm:t>
        <a:bodyPr/>
        <a:lstStyle/>
        <a:p>
          <a:r>
            <a:rPr lang="pt-BR" dirty="0" smtClean="0"/>
            <a:t>Exclusão Social</a:t>
          </a:r>
          <a:endParaRPr lang="pt-BR" dirty="0"/>
        </a:p>
      </dgm:t>
    </dgm:pt>
    <dgm:pt modelId="{F4DBAC78-035F-4029-8C3E-19DC69FB060B}" type="parTrans" cxnId="{49CE40B0-5F3B-4075-ABB9-4FDE214A390F}">
      <dgm:prSet/>
      <dgm:spPr/>
      <dgm:t>
        <a:bodyPr/>
        <a:lstStyle/>
        <a:p>
          <a:endParaRPr lang="pt-BR"/>
        </a:p>
      </dgm:t>
    </dgm:pt>
    <dgm:pt modelId="{20D5BD84-A62B-4AA1-B093-12E3AF0F87FC}" type="sibTrans" cxnId="{49CE40B0-5F3B-4075-ABB9-4FDE214A390F}">
      <dgm:prSet/>
      <dgm:spPr/>
      <dgm:t>
        <a:bodyPr/>
        <a:lstStyle/>
        <a:p>
          <a:endParaRPr lang="pt-BR"/>
        </a:p>
      </dgm:t>
    </dgm:pt>
    <dgm:pt modelId="{68EAD3FA-5933-43A7-AEDE-E14992E0C1F2}">
      <dgm:prSet phldrT="[Texto]"/>
      <dgm:spPr/>
      <dgm:t>
        <a:bodyPr/>
        <a:lstStyle/>
        <a:p>
          <a:r>
            <a:rPr lang="pt-BR" dirty="0" smtClean="0"/>
            <a:t>Muito antiga</a:t>
          </a:r>
          <a:endParaRPr lang="pt-BR" dirty="0"/>
        </a:p>
      </dgm:t>
    </dgm:pt>
    <dgm:pt modelId="{9D3AA6E6-AC81-4728-9C00-9E7267865166}" type="parTrans" cxnId="{C15EC41C-7AD5-414F-803E-FB9F818CDC92}">
      <dgm:prSet/>
      <dgm:spPr/>
      <dgm:t>
        <a:bodyPr/>
        <a:lstStyle/>
        <a:p>
          <a:endParaRPr lang="pt-BR"/>
        </a:p>
      </dgm:t>
    </dgm:pt>
    <dgm:pt modelId="{C34493C9-28FD-4749-8CC7-32E7C2CD6EA5}" type="sibTrans" cxnId="{C15EC41C-7AD5-414F-803E-FB9F818CDC92}">
      <dgm:prSet/>
      <dgm:spPr/>
      <dgm:t>
        <a:bodyPr/>
        <a:lstStyle/>
        <a:p>
          <a:endParaRPr lang="pt-BR"/>
        </a:p>
      </dgm:t>
    </dgm:pt>
    <dgm:pt modelId="{C4AE2231-963B-4A1F-AD1B-36AFCA754A4E}">
      <dgm:prSet phldrT="[Texto]"/>
      <dgm:spPr/>
      <dgm:t>
        <a:bodyPr/>
        <a:lstStyle/>
        <a:p>
          <a:r>
            <a:rPr lang="pt-BR" dirty="0" smtClean="0"/>
            <a:t>Padrão imposto</a:t>
          </a:r>
          <a:endParaRPr lang="pt-BR" dirty="0"/>
        </a:p>
      </dgm:t>
    </dgm:pt>
    <dgm:pt modelId="{AE2737F5-4CCF-4D46-AE51-DF6DD4ADD04B}" type="parTrans" cxnId="{FEB98D10-E464-4C03-B3BF-C4F1443152C9}">
      <dgm:prSet/>
      <dgm:spPr/>
      <dgm:t>
        <a:bodyPr/>
        <a:lstStyle/>
        <a:p>
          <a:endParaRPr lang="pt-BR"/>
        </a:p>
      </dgm:t>
    </dgm:pt>
    <dgm:pt modelId="{B4AA83C2-0300-4872-B82E-1C08B35822CB}" type="sibTrans" cxnId="{FEB98D10-E464-4C03-B3BF-C4F1443152C9}">
      <dgm:prSet/>
      <dgm:spPr/>
      <dgm:t>
        <a:bodyPr/>
        <a:lstStyle/>
        <a:p>
          <a:endParaRPr lang="pt-BR"/>
        </a:p>
      </dgm:t>
    </dgm:pt>
    <dgm:pt modelId="{1FE1AD9E-5EB8-4548-8223-C9190FB8FCB3}">
      <dgm:prSet phldrT="[Texto]"/>
      <dgm:spPr/>
      <dgm:t>
        <a:bodyPr/>
        <a:lstStyle/>
        <a:p>
          <a:r>
            <a:rPr lang="pt-BR" dirty="0" smtClean="0"/>
            <a:t>Exclusão Tecnológica</a:t>
          </a:r>
          <a:endParaRPr lang="pt-BR" dirty="0"/>
        </a:p>
      </dgm:t>
    </dgm:pt>
    <dgm:pt modelId="{07112145-1747-4A48-82F4-B9EABDC81C5F}" type="parTrans" cxnId="{AAF76CEE-7BBC-4BEF-BE57-5E01C4077250}">
      <dgm:prSet/>
      <dgm:spPr/>
      <dgm:t>
        <a:bodyPr/>
        <a:lstStyle/>
        <a:p>
          <a:endParaRPr lang="pt-BR"/>
        </a:p>
      </dgm:t>
    </dgm:pt>
    <dgm:pt modelId="{153EBFAE-44AA-4CC0-A5BA-2BACC0664D52}" type="sibTrans" cxnId="{AAF76CEE-7BBC-4BEF-BE57-5E01C4077250}">
      <dgm:prSet/>
      <dgm:spPr/>
      <dgm:t>
        <a:bodyPr/>
        <a:lstStyle/>
        <a:p>
          <a:endParaRPr lang="pt-BR"/>
        </a:p>
      </dgm:t>
    </dgm:pt>
    <dgm:pt modelId="{611D2E93-6F72-4539-9B25-64948227A5E2}">
      <dgm:prSet phldrT="[Texto]"/>
      <dgm:spPr/>
      <dgm:t>
        <a:bodyPr/>
        <a:lstStyle/>
        <a:p>
          <a:r>
            <a:rPr lang="pt-BR" dirty="0" smtClean="0"/>
            <a:t>Ausência de conhecimento</a:t>
          </a:r>
          <a:endParaRPr lang="pt-BR" dirty="0"/>
        </a:p>
      </dgm:t>
    </dgm:pt>
    <dgm:pt modelId="{029C8505-A769-4733-8520-BDAA51591B02}" type="parTrans" cxnId="{2CB94624-3507-4D57-B673-1489F6731C8C}">
      <dgm:prSet/>
      <dgm:spPr/>
      <dgm:t>
        <a:bodyPr/>
        <a:lstStyle/>
        <a:p>
          <a:endParaRPr lang="pt-BR"/>
        </a:p>
      </dgm:t>
    </dgm:pt>
    <dgm:pt modelId="{12B6A2D5-1446-4577-B139-0EC10B5C88CA}" type="sibTrans" cxnId="{2CB94624-3507-4D57-B673-1489F6731C8C}">
      <dgm:prSet/>
      <dgm:spPr/>
      <dgm:t>
        <a:bodyPr/>
        <a:lstStyle/>
        <a:p>
          <a:endParaRPr lang="pt-BR"/>
        </a:p>
      </dgm:t>
    </dgm:pt>
    <dgm:pt modelId="{C91059B9-0505-466F-B70A-5193BE4EF79B}">
      <dgm:prSet phldrT="[Texto]"/>
      <dgm:spPr/>
      <dgm:t>
        <a:bodyPr/>
        <a:lstStyle/>
        <a:p>
          <a:r>
            <a:rPr lang="pt-BR" dirty="0" smtClean="0"/>
            <a:t>Letramento digital</a:t>
          </a:r>
          <a:endParaRPr lang="pt-BR" dirty="0"/>
        </a:p>
      </dgm:t>
    </dgm:pt>
    <dgm:pt modelId="{367D39A8-8912-40DF-B68E-A89DFA4DEB56}" type="parTrans" cxnId="{F53C5AAF-F738-4ACB-AA86-A1B7399A57DC}">
      <dgm:prSet/>
      <dgm:spPr/>
      <dgm:t>
        <a:bodyPr/>
        <a:lstStyle/>
        <a:p>
          <a:endParaRPr lang="pt-BR"/>
        </a:p>
      </dgm:t>
    </dgm:pt>
    <dgm:pt modelId="{7BBBE794-6C6E-48B0-BBC4-25EFD6B83873}" type="sibTrans" cxnId="{F53C5AAF-F738-4ACB-AA86-A1B7399A57DC}">
      <dgm:prSet/>
      <dgm:spPr/>
      <dgm:t>
        <a:bodyPr/>
        <a:lstStyle/>
        <a:p>
          <a:endParaRPr lang="pt-BR"/>
        </a:p>
      </dgm:t>
    </dgm:pt>
    <dgm:pt modelId="{C249F401-08BD-46DC-BB62-DCB07368FB8A}">
      <dgm:prSet phldrT="[Texto]"/>
      <dgm:spPr/>
      <dgm:t>
        <a:bodyPr/>
        <a:lstStyle/>
        <a:p>
          <a:r>
            <a:rPr lang="pt-BR" dirty="0" smtClean="0"/>
            <a:t>Mobilidade social</a:t>
          </a:r>
          <a:endParaRPr lang="pt-BR" dirty="0"/>
        </a:p>
      </dgm:t>
    </dgm:pt>
    <dgm:pt modelId="{49902125-E654-4B4F-972A-F57DDC2932BC}" type="parTrans" cxnId="{DA9CE420-FA09-4250-BCE4-8AFC47776EFE}">
      <dgm:prSet/>
      <dgm:spPr/>
      <dgm:t>
        <a:bodyPr/>
        <a:lstStyle/>
        <a:p>
          <a:endParaRPr lang="pt-BR"/>
        </a:p>
      </dgm:t>
    </dgm:pt>
    <dgm:pt modelId="{31FE0188-CEB9-431C-A86C-709C2B204AF8}" type="sibTrans" cxnId="{DA9CE420-FA09-4250-BCE4-8AFC47776EFE}">
      <dgm:prSet/>
      <dgm:spPr/>
      <dgm:t>
        <a:bodyPr/>
        <a:lstStyle/>
        <a:p>
          <a:endParaRPr lang="pt-BR"/>
        </a:p>
      </dgm:t>
    </dgm:pt>
    <dgm:pt modelId="{722F60EF-E530-454C-BFD9-E24A2AAC61E7}">
      <dgm:prSet phldrT="[Texto]"/>
      <dgm:spPr/>
      <dgm:t>
        <a:bodyPr/>
        <a:lstStyle/>
        <a:p>
          <a:r>
            <a:rPr lang="pt-BR" dirty="0" smtClean="0"/>
            <a:t>Direitos básicos </a:t>
          </a:r>
          <a:endParaRPr lang="pt-BR" dirty="0"/>
        </a:p>
      </dgm:t>
    </dgm:pt>
    <dgm:pt modelId="{05B0AD22-B127-4D32-96EA-B0F477220B49}" type="parTrans" cxnId="{B6391C72-AE7B-4547-9E94-3A8D1478C307}">
      <dgm:prSet/>
      <dgm:spPr/>
      <dgm:t>
        <a:bodyPr/>
        <a:lstStyle/>
        <a:p>
          <a:endParaRPr lang="pt-BR"/>
        </a:p>
      </dgm:t>
    </dgm:pt>
    <dgm:pt modelId="{BB939E2E-3131-4D92-96E2-57A0CB4D8B90}" type="sibTrans" cxnId="{B6391C72-AE7B-4547-9E94-3A8D1478C307}">
      <dgm:prSet/>
      <dgm:spPr/>
      <dgm:t>
        <a:bodyPr/>
        <a:lstStyle/>
        <a:p>
          <a:endParaRPr lang="pt-BR"/>
        </a:p>
      </dgm:t>
    </dgm:pt>
    <dgm:pt modelId="{2DC1BAE5-309F-4DCE-B4C4-E93EE087F816}">
      <dgm:prSet phldrT="[Texto]"/>
      <dgm:spPr/>
      <dgm:t>
        <a:bodyPr/>
        <a:lstStyle/>
        <a:p>
          <a:r>
            <a:rPr lang="pt-BR" dirty="0" smtClean="0"/>
            <a:t>Cidadania</a:t>
          </a:r>
          <a:endParaRPr lang="pt-BR" dirty="0"/>
        </a:p>
      </dgm:t>
    </dgm:pt>
    <dgm:pt modelId="{5E55FEE3-F03E-4B79-B598-313A685EBE76}" type="parTrans" cxnId="{BB8E8639-FB6E-4FBD-B0B0-AD022848D84D}">
      <dgm:prSet/>
      <dgm:spPr/>
      <dgm:t>
        <a:bodyPr/>
        <a:lstStyle/>
        <a:p>
          <a:endParaRPr lang="pt-BR"/>
        </a:p>
      </dgm:t>
    </dgm:pt>
    <dgm:pt modelId="{C5E93EC3-FDF6-477D-B1F4-96DC2FA6588E}" type="sibTrans" cxnId="{BB8E8639-FB6E-4FBD-B0B0-AD022848D84D}">
      <dgm:prSet/>
      <dgm:spPr/>
      <dgm:t>
        <a:bodyPr/>
        <a:lstStyle/>
        <a:p>
          <a:endParaRPr lang="pt-BR"/>
        </a:p>
      </dgm:t>
    </dgm:pt>
    <dgm:pt modelId="{6ADF5127-5EDE-46B3-9D74-FF1B898CF8CA}">
      <dgm:prSet phldrT="[Texto]"/>
      <dgm:spPr/>
      <dgm:t>
        <a:bodyPr/>
        <a:lstStyle/>
        <a:p>
          <a:r>
            <a:rPr lang="pt-BR" dirty="0" smtClean="0"/>
            <a:t>Amenizar a exclusão social</a:t>
          </a:r>
          <a:endParaRPr lang="pt-BR" dirty="0"/>
        </a:p>
      </dgm:t>
    </dgm:pt>
    <dgm:pt modelId="{9D826F8A-0E19-49CD-AEC2-88E735EE1AE2}" type="parTrans" cxnId="{0E3DD04C-AFC1-4DBB-9700-2C409BA5B7B1}">
      <dgm:prSet/>
      <dgm:spPr/>
      <dgm:t>
        <a:bodyPr/>
        <a:lstStyle/>
        <a:p>
          <a:endParaRPr lang="pt-BR"/>
        </a:p>
      </dgm:t>
    </dgm:pt>
    <dgm:pt modelId="{48A0762E-8A49-4A6C-95B4-33DFA37B5EDB}" type="sibTrans" cxnId="{0E3DD04C-AFC1-4DBB-9700-2C409BA5B7B1}">
      <dgm:prSet/>
      <dgm:spPr/>
      <dgm:t>
        <a:bodyPr/>
        <a:lstStyle/>
        <a:p>
          <a:endParaRPr lang="pt-BR"/>
        </a:p>
      </dgm:t>
    </dgm:pt>
    <dgm:pt modelId="{974D062B-1C56-41E9-90C0-C210FC00E797}">
      <dgm:prSet phldrT="[Texto]"/>
      <dgm:spPr/>
      <dgm:t>
        <a:bodyPr/>
        <a:lstStyle/>
        <a:p>
          <a:r>
            <a:rPr lang="pt-BR" dirty="0" err="1" smtClean="0"/>
            <a:t>Pseudo-inclusão</a:t>
          </a:r>
          <a:r>
            <a:rPr lang="pt-BR" dirty="0" smtClean="0"/>
            <a:t> digital</a:t>
          </a:r>
          <a:endParaRPr lang="pt-BR" dirty="0"/>
        </a:p>
      </dgm:t>
    </dgm:pt>
    <dgm:pt modelId="{8FB082C6-B181-4240-AE75-959BCF8BA403}" type="parTrans" cxnId="{253B8BC1-396A-4BE1-AE5C-562747F6336D}">
      <dgm:prSet/>
      <dgm:spPr/>
      <dgm:t>
        <a:bodyPr/>
        <a:lstStyle/>
        <a:p>
          <a:endParaRPr lang="pt-BR"/>
        </a:p>
      </dgm:t>
    </dgm:pt>
    <dgm:pt modelId="{E6E09F55-F85B-4EDA-A9DC-4ED6A8A03F8F}" type="sibTrans" cxnId="{253B8BC1-396A-4BE1-AE5C-562747F6336D}">
      <dgm:prSet/>
      <dgm:spPr/>
      <dgm:t>
        <a:bodyPr/>
        <a:lstStyle/>
        <a:p>
          <a:endParaRPr lang="pt-BR"/>
        </a:p>
      </dgm:t>
    </dgm:pt>
    <dgm:pt modelId="{00274B6B-ED42-4DAB-86C6-DF847383A45D}" type="pres">
      <dgm:prSet presAssocID="{B0EF9EA1-A5EF-40F8-ACCB-7DEE9B4D8EE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2D14DDD-491B-4FAD-BCAC-52209B5DF88D}" type="pres">
      <dgm:prSet presAssocID="{B0EF9EA1-A5EF-40F8-ACCB-7DEE9B4D8EEE}" presName="tSp" presStyleCnt="0"/>
      <dgm:spPr/>
    </dgm:pt>
    <dgm:pt modelId="{B64C816C-C618-4A22-96EE-3348732DE9D3}" type="pres">
      <dgm:prSet presAssocID="{B0EF9EA1-A5EF-40F8-ACCB-7DEE9B4D8EEE}" presName="bSp" presStyleCnt="0"/>
      <dgm:spPr/>
    </dgm:pt>
    <dgm:pt modelId="{2427060F-9510-4F8F-9DAF-A8F760D691BB}" type="pres">
      <dgm:prSet presAssocID="{B0EF9EA1-A5EF-40F8-ACCB-7DEE9B4D8EEE}" presName="process" presStyleCnt="0"/>
      <dgm:spPr/>
    </dgm:pt>
    <dgm:pt modelId="{BB1F9370-1682-40AD-AC30-1FB8D0D981A6}" type="pres">
      <dgm:prSet presAssocID="{01925074-F6C6-4ABB-8D53-56E247F1FBBB}" presName="composite1" presStyleCnt="0"/>
      <dgm:spPr/>
    </dgm:pt>
    <dgm:pt modelId="{C104AE08-AA0C-4C56-84AF-75BBC3E638CF}" type="pres">
      <dgm:prSet presAssocID="{01925074-F6C6-4ABB-8D53-56E247F1FBBB}" presName="dummyNode1" presStyleLbl="node1" presStyleIdx="0" presStyleCnt="2"/>
      <dgm:spPr/>
    </dgm:pt>
    <dgm:pt modelId="{00450483-38DF-457A-8F25-89F005945E65}" type="pres">
      <dgm:prSet presAssocID="{01925074-F6C6-4ABB-8D53-56E247F1FBBB}" presName="childNode1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C9CC199-473B-44F4-BA0F-696F3DF78B38}" type="pres">
      <dgm:prSet presAssocID="{01925074-F6C6-4ABB-8D53-56E247F1FBBB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9129DF8-EDDA-4014-9FB0-61E633E58F5A}" type="pres">
      <dgm:prSet presAssocID="{01925074-F6C6-4ABB-8D53-56E247F1FBBB}" presName="parentNode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6E37BFC-2B0F-4947-AB69-76730E96E45E}" type="pres">
      <dgm:prSet presAssocID="{01925074-F6C6-4ABB-8D53-56E247F1FBBB}" presName="connSite1" presStyleCnt="0"/>
      <dgm:spPr/>
    </dgm:pt>
    <dgm:pt modelId="{E78AB10A-911D-4B28-8714-96115A25FA6D}" type="pres">
      <dgm:prSet presAssocID="{20D5BD84-A62B-4AA1-B093-12E3AF0F87FC}" presName="Name9" presStyleLbl="sibTrans2D1" presStyleIdx="0" presStyleCnt="1"/>
      <dgm:spPr/>
      <dgm:t>
        <a:bodyPr/>
        <a:lstStyle/>
        <a:p>
          <a:endParaRPr lang="pt-BR"/>
        </a:p>
      </dgm:t>
    </dgm:pt>
    <dgm:pt modelId="{B98FCE27-F4A1-4F13-AABE-7F7547B2DFC8}" type="pres">
      <dgm:prSet presAssocID="{1FE1AD9E-5EB8-4548-8223-C9190FB8FCB3}" presName="composite2" presStyleCnt="0"/>
      <dgm:spPr/>
    </dgm:pt>
    <dgm:pt modelId="{6F5E4F7D-51AC-4A8C-8B85-7BD513A8C6EC}" type="pres">
      <dgm:prSet presAssocID="{1FE1AD9E-5EB8-4548-8223-C9190FB8FCB3}" presName="dummyNode2" presStyleLbl="node1" presStyleIdx="0" presStyleCnt="2"/>
      <dgm:spPr/>
    </dgm:pt>
    <dgm:pt modelId="{5496E4F7-1CB6-4069-A32C-083CDF67E06E}" type="pres">
      <dgm:prSet presAssocID="{1FE1AD9E-5EB8-4548-8223-C9190FB8FCB3}" presName="childNode2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DBDC65F-C62D-4248-8DD0-4873DE4B1D7B}" type="pres">
      <dgm:prSet presAssocID="{1FE1AD9E-5EB8-4548-8223-C9190FB8FCB3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787F761-065F-485C-91EC-12F04B93D9D3}" type="pres">
      <dgm:prSet presAssocID="{1FE1AD9E-5EB8-4548-8223-C9190FB8FCB3}" presName="parentNode2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FC65B5C-82EA-4117-A26B-F59430107387}" type="pres">
      <dgm:prSet presAssocID="{1FE1AD9E-5EB8-4548-8223-C9190FB8FCB3}" presName="connSite2" presStyleCnt="0"/>
      <dgm:spPr/>
    </dgm:pt>
  </dgm:ptLst>
  <dgm:cxnLst>
    <dgm:cxn modelId="{BB8E8639-FB6E-4FBD-B0B0-AD022848D84D}" srcId="{01925074-F6C6-4ABB-8D53-56E247F1FBBB}" destId="{2DC1BAE5-309F-4DCE-B4C4-E93EE087F816}" srcOrd="4" destOrd="0" parTransId="{5E55FEE3-F03E-4B79-B598-313A685EBE76}" sibTransId="{C5E93EC3-FDF6-477D-B1F4-96DC2FA6588E}"/>
    <dgm:cxn modelId="{2FA43DD7-9B42-4C44-8A9F-F0AF5742198F}" type="presOf" srcId="{C91059B9-0505-466F-B70A-5193BE4EF79B}" destId="{5496E4F7-1CB6-4069-A32C-083CDF67E06E}" srcOrd="0" destOrd="2" presId="urn:microsoft.com/office/officeart/2005/8/layout/hProcess4"/>
    <dgm:cxn modelId="{AAF76CEE-7BBC-4BEF-BE57-5E01C4077250}" srcId="{B0EF9EA1-A5EF-40F8-ACCB-7DEE9B4D8EEE}" destId="{1FE1AD9E-5EB8-4548-8223-C9190FB8FCB3}" srcOrd="1" destOrd="0" parTransId="{07112145-1747-4A48-82F4-B9EABDC81C5F}" sibTransId="{153EBFAE-44AA-4CC0-A5BA-2BACC0664D52}"/>
    <dgm:cxn modelId="{CCC79F00-9CF9-498A-A6E9-704F7B584B92}" type="presOf" srcId="{722F60EF-E530-454C-BFD9-E24A2AAC61E7}" destId="{00450483-38DF-457A-8F25-89F005945E65}" srcOrd="0" destOrd="3" presId="urn:microsoft.com/office/officeart/2005/8/layout/hProcess4"/>
    <dgm:cxn modelId="{1E0243B3-3B8B-4390-A7FA-B7D4EDA53D48}" type="presOf" srcId="{6ADF5127-5EDE-46B3-9D74-FF1B898CF8CA}" destId="{3DBDC65F-C62D-4248-8DD0-4873DE4B1D7B}" srcOrd="1" destOrd="3" presId="urn:microsoft.com/office/officeart/2005/8/layout/hProcess4"/>
    <dgm:cxn modelId="{6BD55BE5-4A60-4B6B-BE31-913BC31533A7}" type="presOf" srcId="{C4AE2231-963B-4A1F-AD1B-36AFCA754A4E}" destId="{0C9CC199-473B-44F4-BA0F-696F3DF78B38}" srcOrd="1" destOrd="1" presId="urn:microsoft.com/office/officeart/2005/8/layout/hProcess4"/>
    <dgm:cxn modelId="{A5F3B9FA-D9D9-4E33-BEE2-71257344B531}" type="presOf" srcId="{974D062B-1C56-41E9-90C0-C210FC00E797}" destId="{5496E4F7-1CB6-4069-A32C-083CDF67E06E}" srcOrd="0" destOrd="1" presId="urn:microsoft.com/office/officeart/2005/8/layout/hProcess4"/>
    <dgm:cxn modelId="{0439D511-83CD-429A-BAF9-0A51E8022B80}" type="presOf" srcId="{2DC1BAE5-309F-4DCE-B4C4-E93EE087F816}" destId="{00450483-38DF-457A-8F25-89F005945E65}" srcOrd="0" destOrd="4" presId="urn:microsoft.com/office/officeart/2005/8/layout/hProcess4"/>
    <dgm:cxn modelId="{253B8BC1-396A-4BE1-AE5C-562747F6336D}" srcId="{1FE1AD9E-5EB8-4548-8223-C9190FB8FCB3}" destId="{974D062B-1C56-41E9-90C0-C210FC00E797}" srcOrd="1" destOrd="0" parTransId="{8FB082C6-B181-4240-AE75-959BCF8BA403}" sibTransId="{E6E09F55-F85B-4EDA-A9DC-4ED6A8A03F8F}"/>
    <dgm:cxn modelId="{C2C96E1A-72DC-4B1D-9FF5-48B002B22519}" type="presOf" srcId="{C249F401-08BD-46DC-BB62-DCB07368FB8A}" destId="{00450483-38DF-457A-8F25-89F005945E65}" srcOrd="0" destOrd="2" presId="urn:microsoft.com/office/officeart/2005/8/layout/hProcess4"/>
    <dgm:cxn modelId="{15B7C34D-01B8-4ADA-80C6-1FE9F74C4C75}" type="presOf" srcId="{B0EF9EA1-A5EF-40F8-ACCB-7DEE9B4D8EEE}" destId="{00274B6B-ED42-4DAB-86C6-DF847383A45D}" srcOrd="0" destOrd="0" presId="urn:microsoft.com/office/officeart/2005/8/layout/hProcess4"/>
    <dgm:cxn modelId="{F53C5AAF-F738-4ACB-AA86-A1B7399A57DC}" srcId="{1FE1AD9E-5EB8-4548-8223-C9190FB8FCB3}" destId="{C91059B9-0505-466F-B70A-5193BE4EF79B}" srcOrd="2" destOrd="0" parTransId="{367D39A8-8912-40DF-B68E-A89DFA4DEB56}" sibTransId="{7BBBE794-6C6E-48B0-BBC4-25EFD6B83873}"/>
    <dgm:cxn modelId="{49CE40B0-5F3B-4075-ABB9-4FDE214A390F}" srcId="{B0EF9EA1-A5EF-40F8-ACCB-7DEE9B4D8EEE}" destId="{01925074-F6C6-4ABB-8D53-56E247F1FBBB}" srcOrd="0" destOrd="0" parTransId="{F4DBAC78-035F-4029-8C3E-19DC69FB060B}" sibTransId="{20D5BD84-A62B-4AA1-B093-12E3AF0F87FC}"/>
    <dgm:cxn modelId="{C1F8AEE2-0850-43A4-91E7-B9B076433A3E}" type="presOf" srcId="{974D062B-1C56-41E9-90C0-C210FC00E797}" destId="{3DBDC65F-C62D-4248-8DD0-4873DE4B1D7B}" srcOrd="1" destOrd="1" presId="urn:microsoft.com/office/officeart/2005/8/layout/hProcess4"/>
    <dgm:cxn modelId="{0E3DD04C-AFC1-4DBB-9700-2C409BA5B7B1}" srcId="{1FE1AD9E-5EB8-4548-8223-C9190FB8FCB3}" destId="{6ADF5127-5EDE-46B3-9D74-FF1B898CF8CA}" srcOrd="3" destOrd="0" parTransId="{9D826F8A-0E19-49CD-AEC2-88E735EE1AE2}" sibTransId="{48A0762E-8A49-4A6C-95B4-33DFA37B5EDB}"/>
    <dgm:cxn modelId="{E37DACC0-0F99-46A1-A135-21599A965EFA}" type="presOf" srcId="{C91059B9-0505-466F-B70A-5193BE4EF79B}" destId="{3DBDC65F-C62D-4248-8DD0-4873DE4B1D7B}" srcOrd="1" destOrd="2" presId="urn:microsoft.com/office/officeart/2005/8/layout/hProcess4"/>
    <dgm:cxn modelId="{2CB94624-3507-4D57-B673-1489F6731C8C}" srcId="{1FE1AD9E-5EB8-4548-8223-C9190FB8FCB3}" destId="{611D2E93-6F72-4539-9B25-64948227A5E2}" srcOrd="0" destOrd="0" parTransId="{029C8505-A769-4733-8520-BDAA51591B02}" sibTransId="{12B6A2D5-1446-4577-B139-0EC10B5C88CA}"/>
    <dgm:cxn modelId="{C15EC41C-7AD5-414F-803E-FB9F818CDC92}" srcId="{01925074-F6C6-4ABB-8D53-56E247F1FBBB}" destId="{68EAD3FA-5933-43A7-AEDE-E14992E0C1F2}" srcOrd="0" destOrd="0" parTransId="{9D3AA6E6-AC81-4728-9C00-9E7267865166}" sibTransId="{C34493C9-28FD-4749-8CC7-32E7C2CD6EA5}"/>
    <dgm:cxn modelId="{61C944CA-221C-43D7-83D1-2412A0ABB9FE}" type="presOf" srcId="{722F60EF-E530-454C-BFD9-E24A2AAC61E7}" destId="{0C9CC199-473B-44F4-BA0F-696F3DF78B38}" srcOrd="1" destOrd="3" presId="urn:microsoft.com/office/officeart/2005/8/layout/hProcess4"/>
    <dgm:cxn modelId="{53EA8F23-69A1-4102-A3E0-BC88F740D4D8}" type="presOf" srcId="{68EAD3FA-5933-43A7-AEDE-E14992E0C1F2}" destId="{00450483-38DF-457A-8F25-89F005945E65}" srcOrd="0" destOrd="0" presId="urn:microsoft.com/office/officeart/2005/8/layout/hProcess4"/>
    <dgm:cxn modelId="{902B9B86-AA14-49C3-9899-B665DA8B9010}" type="presOf" srcId="{C249F401-08BD-46DC-BB62-DCB07368FB8A}" destId="{0C9CC199-473B-44F4-BA0F-696F3DF78B38}" srcOrd="1" destOrd="2" presId="urn:microsoft.com/office/officeart/2005/8/layout/hProcess4"/>
    <dgm:cxn modelId="{23DEE03B-2D56-4B08-A99F-9684A309A05A}" type="presOf" srcId="{2DC1BAE5-309F-4DCE-B4C4-E93EE087F816}" destId="{0C9CC199-473B-44F4-BA0F-696F3DF78B38}" srcOrd="1" destOrd="4" presId="urn:microsoft.com/office/officeart/2005/8/layout/hProcess4"/>
    <dgm:cxn modelId="{DA9CE420-FA09-4250-BCE4-8AFC47776EFE}" srcId="{01925074-F6C6-4ABB-8D53-56E247F1FBBB}" destId="{C249F401-08BD-46DC-BB62-DCB07368FB8A}" srcOrd="2" destOrd="0" parTransId="{49902125-E654-4B4F-972A-F57DDC2932BC}" sibTransId="{31FE0188-CEB9-431C-A86C-709C2B204AF8}"/>
    <dgm:cxn modelId="{58A33220-33FA-40A5-A562-6AE9C26CB0D1}" type="presOf" srcId="{6ADF5127-5EDE-46B3-9D74-FF1B898CF8CA}" destId="{5496E4F7-1CB6-4069-A32C-083CDF67E06E}" srcOrd="0" destOrd="3" presId="urn:microsoft.com/office/officeart/2005/8/layout/hProcess4"/>
    <dgm:cxn modelId="{B6080A48-4003-406D-9836-0631AEE7D035}" type="presOf" srcId="{20D5BD84-A62B-4AA1-B093-12E3AF0F87FC}" destId="{E78AB10A-911D-4B28-8714-96115A25FA6D}" srcOrd="0" destOrd="0" presId="urn:microsoft.com/office/officeart/2005/8/layout/hProcess4"/>
    <dgm:cxn modelId="{B6391C72-AE7B-4547-9E94-3A8D1478C307}" srcId="{01925074-F6C6-4ABB-8D53-56E247F1FBBB}" destId="{722F60EF-E530-454C-BFD9-E24A2AAC61E7}" srcOrd="3" destOrd="0" parTransId="{05B0AD22-B127-4D32-96EA-B0F477220B49}" sibTransId="{BB939E2E-3131-4D92-96E2-57A0CB4D8B90}"/>
    <dgm:cxn modelId="{857A071A-1BDB-49E2-866D-DA7E94C9C685}" type="presOf" srcId="{68EAD3FA-5933-43A7-AEDE-E14992E0C1F2}" destId="{0C9CC199-473B-44F4-BA0F-696F3DF78B38}" srcOrd="1" destOrd="0" presId="urn:microsoft.com/office/officeart/2005/8/layout/hProcess4"/>
    <dgm:cxn modelId="{B43484DE-9298-4E5F-9DFA-B4FEBD48142E}" type="presOf" srcId="{611D2E93-6F72-4539-9B25-64948227A5E2}" destId="{3DBDC65F-C62D-4248-8DD0-4873DE4B1D7B}" srcOrd="1" destOrd="0" presId="urn:microsoft.com/office/officeart/2005/8/layout/hProcess4"/>
    <dgm:cxn modelId="{72898976-992A-46CB-96EA-13FDB8436DDD}" type="presOf" srcId="{C4AE2231-963B-4A1F-AD1B-36AFCA754A4E}" destId="{00450483-38DF-457A-8F25-89F005945E65}" srcOrd="0" destOrd="1" presId="urn:microsoft.com/office/officeart/2005/8/layout/hProcess4"/>
    <dgm:cxn modelId="{E4DD5134-10D9-496E-A6C8-7D9C500C4C9B}" type="presOf" srcId="{01925074-F6C6-4ABB-8D53-56E247F1FBBB}" destId="{09129DF8-EDDA-4014-9FB0-61E633E58F5A}" srcOrd="0" destOrd="0" presId="urn:microsoft.com/office/officeart/2005/8/layout/hProcess4"/>
    <dgm:cxn modelId="{3CA49FD2-3C3A-4484-BB1C-4C8DF60C98E8}" type="presOf" srcId="{611D2E93-6F72-4539-9B25-64948227A5E2}" destId="{5496E4F7-1CB6-4069-A32C-083CDF67E06E}" srcOrd="0" destOrd="0" presId="urn:microsoft.com/office/officeart/2005/8/layout/hProcess4"/>
    <dgm:cxn modelId="{0AB345F0-D3D7-42A6-B316-A5668E0C3E67}" type="presOf" srcId="{1FE1AD9E-5EB8-4548-8223-C9190FB8FCB3}" destId="{9787F761-065F-485C-91EC-12F04B93D9D3}" srcOrd="0" destOrd="0" presId="urn:microsoft.com/office/officeart/2005/8/layout/hProcess4"/>
    <dgm:cxn modelId="{FEB98D10-E464-4C03-B3BF-C4F1443152C9}" srcId="{01925074-F6C6-4ABB-8D53-56E247F1FBBB}" destId="{C4AE2231-963B-4A1F-AD1B-36AFCA754A4E}" srcOrd="1" destOrd="0" parTransId="{AE2737F5-4CCF-4D46-AE51-DF6DD4ADD04B}" sibTransId="{B4AA83C2-0300-4872-B82E-1C08B35822CB}"/>
    <dgm:cxn modelId="{AC99A768-7969-4074-A5D7-48D2830CE608}" type="presParOf" srcId="{00274B6B-ED42-4DAB-86C6-DF847383A45D}" destId="{F2D14DDD-491B-4FAD-BCAC-52209B5DF88D}" srcOrd="0" destOrd="0" presId="urn:microsoft.com/office/officeart/2005/8/layout/hProcess4"/>
    <dgm:cxn modelId="{95AD6BC9-7954-4934-9E4F-83337B7FA993}" type="presParOf" srcId="{00274B6B-ED42-4DAB-86C6-DF847383A45D}" destId="{B64C816C-C618-4A22-96EE-3348732DE9D3}" srcOrd="1" destOrd="0" presId="urn:microsoft.com/office/officeart/2005/8/layout/hProcess4"/>
    <dgm:cxn modelId="{4186189A-3F8A-466B-9A2F-68DC9D8C1729}" type="presParOf" srcId="{00274B6B-ED42-4DAB-86C6-DF847383A45D}" destId="{2427060F-9510-4F8F-9DAF-A8F760D691BB}" srcOrd="2" destOrd="0" presId="urn:microsoft.com/office/officeart/2005/8/layout/hProcess4"/>
    <dgm:cxn modelId="{E3E42BAE-1256-4DC3-86C1-056AA16E6743}" type="presParOf" srcId="{2427060F-9510-4F8F-9DAF-A8F760D691BB}" destId="{BB1F9370-1682-40AD-AC30-1FB8D0D981A6}" srcOrd="0" destOrd="0" presId="urn:microsoft.com/office/officeart/2005/8/layout/hProcess4"/>
    <dgm:cxn modelId="{E25D163C-044D-4F85-85B5-D8B7090DF719}" type="presParOf" srcId="{BB1F9370-1682-40AD-AC30-1FB8D0D981A6}" destId="{C104AE08-AA0C-4C56-84AF-75BBC3E638CF}" srcOrd="0" destOrd="0" presId="urn:microsoft.com/office/officeart/2005/8/layout/hProcess4"/>
    <dgm:cxn modelId="{61E4A977-994C-498F-A89C-5C3C9C460250}" type="presParOf" srcId="{BB1F9370-1682-40AD-AC30-1FB8D0D981A6}" destId="{00450483-38DF-457A-8F25-89F005945E65}" srcOrd="1" destOrd="0" presId="urn:microsoft.com/office/officeart/2005/8/layout/hProcess4"/>
    <dgm:cxn modelId="{8C87B56A-D5F0-46B2-828F-34FCD6C3404A}" type="presParOf" srcId="{BB1F9370-1682-40AD-AC30-1FB8D0D981A6}" destId="{0C9CC199-473B-44F4-BA0F-696F3DF78B38}" srcOrd="2" destOrd="0" presId="urn:microsoft.com/office/officeart/2005/8/layout/hProcess4"/>
    <dgm:cxn modelId="{9367C298-889F-4AEC-BFE3-FB2F031BB191}" type="presParOf" srcId="{BB1F9370-1682-40AD-AC30-1FB8D0D981A6}" destId="{09129DF8-EDDA-4014-9FB0-61E633E58F5A}" srcOrd="3" destOrd="0" presId="urn:microsoft.com/office/officeart/2005/8/layout/hProcess4"/>
    <dgm:cxn modelId="{143BF4E2-1A93-4348-8591-DCBAE59F656F}" type="presParOf" srcId="{BB1F9370-1682-40AD-AC30-1FB8D0D981A6}" destId="{66E37BFC-2B0F-4947-AB69-76730E96E45E}" srcOrd="4" destOrd="0" presId="urn:microsoft.com/office/officeart/2005/8/layout/hProcess4"/>
    <dgm:cxn modelId="{36E07B8F-A29A-47C6-ACB6-3DD77B1BA5C8}" type="presParOf" srcId="{2427060F-9510-4F8F-9DAF-A8F760D691BB}" destId="{E78AB10A-911D-4B28-8714-96115A25FA6D}" srcOrd="1" destOrd="0" presId="urn:microsoft.com/office/officeart/2005/8/layout/hProcess4"/>
    <dgm:cxn modelId="{5D08E3E8-33E3-4F9B-B030-D76C6CC53853}" type="presParOf" srcId="{2427060F-9510-4F8F-9DAF-A8F760D691BB}" destId="{B98FCE27-F4A1-4F13-AABE-7F7547B2DFC8}" srcOrd="2" destOrd="0" presId="urn:microsoft.com/office/officeart/2005/8/layout/hProcess4"/>
    <dgm:cxn modelId="{2560E733-5D0B-4A51-A05C-DB50A5C7751F}" type="presParOf" srcId="{B98FCE27-F4A1-4F13-AABE-7F7547B2DFC8}" destId="{6F5E4F7D-51AC-4A8C-8B85-7BD513A8C6EC}" srcOrd="0" destOrd="0" presId="urn:microsoft.com/office/officeart/2005/8/layout/hProcess4"/>
    <dgm:cxn modelId="{DB7BDA2D-1050-42E3-8952-26382B47D13D}" type="presParOf" srcId="{B98FCE27-F4A1-4F13-AABE-7F7547B2DFC8}" destId="{5496E4F7-1CB6-4069-A32C-083CDF67E06E}" srcOrd="1" destOrd="0" presId="urn:microsoft.com/office/officeart/2005/8/layout/hProcess4"/>
    <dgm:cxn modelId="{4D8EFB50-FF24-4FDF-9B5F-2639D345F827}" type="presParOf" srcId="{B98FCE27-F4A1-4F13-AABE-7F7547B2DFC8}" destId="{3DBDC65F-C62D-4248-8DD0-4873DE4B1D7B}" srcOrd="2" destOrd="0" presId="urn:microsoft.com/office/officeart/2005/8/layout/hProcess4"/>
    <dgm:cxn modelId="{53AAED7E-4947-41AD-A4F1-03B814797FCD}" type="presParOf" srcId="{B98FCE27-F4A1-4F13-AABE-7F7547B2DFC8}" destId="{9787F761-065F-485C-91EC-12F04B93D9D3}" srcOrd="3" destOrd="0" presId="urn:microsoft.com/office/officeart/2005/8/layout/hProcess4"/>
    <dgm:cxn modelId="{71EBFD63-40E3-41BF-B682-FF414870494C}" type="presParOf" srcId="{B98FCE27-F4A1-4F13-AABE-7F7547B2DFC8}" destId="{AFC65B5C-82EA-4117-A26B-F59430107387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2F89DF-709D-4A22-B43E-8CA4B6278A08}" type="doc">
      <dgm:prSet loTypeId="urn:microsoft.com/office/officeart/2005/8/layout/cycle5" loCatId="cycle" qsTypeId="urn:microsoft.com/office/officeart/2005/8/quickstyle/3d2" qsCatId="3D" csTypeId="urn:microsoft.com/office/officeart/2005/8/colors/accent1_2" csCatId="accent1" phldr="1"/>
      <dgm:spPr/>
    </dgm:pt>
    <dgm:pt modelId="{5E7765C0-917A-4279-B3B0-E63D45B9415C}">
      <dgm:prSet phldrT="[Texto]"/>
      <dgm:spPr/>
      <dgm:t>
        <a:bodyPr/>
        <a:lstStyle/>
        <a:p>
          <a:r>
            <a:rPr lang="pt-BR" dirty="0" smtClean="0"/>
            <a:t>Informática Educativa</a:t>
          </a:r>
          <a:endParaRPr lang="pt-BR" dirty="0"/>
        </a:p>
      </dgm:t>
    </dgm:pt>
    <dgm:pt modelId="{4D177E1E-0E54-4BFB-BC12-15911DC75236}" type="parTrans" cxnId="{57DAF037-0227-4353-9D4B-55BB8FC91EA4}">
      <dgm:prSet/>
      <dgm:spPr/>
      <dgm:t>
        <a:bodyPr/>
        <a:lstStyle/>
        <a:p>
          <a:endParaRPr lang="pt-BR"/>
        </a:p>
      </dgm:t>
    </dgm:pt>
    <dgm:pt modelId="{C72DD6BA-8913-400B-85E6-6BCFC8D2D973}" type="sibTrans" cxnId="{57DAF037-0227-4353-9D4B-55BB8FC91EA4}">
      <dgm:prSet/>
      <dgm:spPr/>
      <dgm:t>
        <a:bodyPr/>
        <a:lstStyle/>
        <a:p>
          <a:endParaRPr lang="pt-BR"/>
        </a:p>
      </dgm:t>
    </dgm:pt>
    <dgm:pt modelId="{06361A04-1AD3-4184-B56B-D437303AB155}">
      <dgm:prSet phldrT="[Texto]"/>
      <dgm:spPr/>
      <dgm:t>
        <a:bodyPr/>
        <a:lstStyle/>
        <a:p>
          <a:r>
            <a:rPr lang="pt-BR" dirty="0" smtClean="0"/>
            <a:t>Aprendizagem na coletividade e no cotidiano</a:t>
          </a:r>
          <a:endParaRPr lang="pt-BR" dirty="0"/>
        </a:p>
      </dgm:t>
    </dgm:pt>
    <dgm:pt modelId="{E4CF9A0C-AA3A-4BFB-88A3-AD3E3FCE9F7D}" type="parTrans" cxnId="{3DB7842A-9066-41BC-86EB-C18FB9DF65FA}">
      <dgm:prSet/>
      <dgm:spPr/>
      <dgm:t>
        <a:bodyPr/>
        <a:lstStyle/>
        <a:p>
          <a:endParaRPr lang="pt-BR"/>
        </a:p>
      </dgm:t>
    </dgm:pt>
    <dgm:pt modelId="{F5C9BA25-D945-4FDE-87DB-665EB9E89B5C}" type="sibTrans" cxnId="{3DB7842A-9066-41BC-86EB-C18FB9DF65FA}">
      <dgm:prSet/>
      <dgm:spPr/>
      <dgm:t>
        <a:bodyPr/>
        <a:lstStyle/>
        <a:p>
          <a:endParaRPr lang="pt-BR"/>
        </a:p>
      </dgm:t>
    </dgm:pt>
    <dgm:pt modelId="{0396ABFD-8EC2-48BE-9A8E-388BFE79D575}">
      <dgm:prSet phldrT="[Texto]"/>
      <dgm:spPr/>
      <dgm:t>
        <a:bodyPr/>
        <a:lstStyle/>
        <a:p>
          <a:r>
            <a:rPr lang="pt-BR" dirty="0" smtClean="0"/>
            <a:t>Aluno </a:t>
          </a:r>
          <a:r>
            <a:rPr lang="pt-BR" dirty="0" err="1" smtClean="0"/>
            <a:t>Receptor-ativo</a:t>
          </a:r>
          <a:endParaRPr lang="pt-BR" dirty="0"/>
        </a:p>
      </dgm:t>
    </dgm:pt>
    <dgm:pt modelId="{AF796356-7B66-4B09-BC1A-1FD13F60AA81}" type="parTrans" cxnId="{1C14A87E-972F-4393-8ABE-2DD557E859BB}">
      <dgm:prSet/>
      <dgm:spPr/>
      <dgm:t>
        <a:bodyPr/>
        <a:lstStyle/>
        <a:p>
          <a:endParaRPr lang="pt-BR"/>
        </a:p>
      </dgm:t>
    </dgm:pt>
    <dgm:pt modelId="{D075FFB0-6A53-495C-9E40-5C96538A3BE6}" type="sibTrans" cxnId="{1C14A87E-972F-4393-8ABE-2DD557E859BB}">
      <dgm:prSet/>
      <dgm:spPr/>
      <dgm:t>
        <a:bodyPr/>
        <a:lstStyle/>
        <a:p>
          <a:endParaRPr lang="pt-BR"/>
        </a:p>
      </dgm:t>
    </dgm:pt>
    <dgm:pt modelId="{25E18950-11DF-4F74-A9DB-2E22478E6D17}" type="pres">
      <dgm:prSet presAssocID="{D92F89DF-709D-4A22-B43E-8CA4B6278A08}" presName="cycle" presStyleCnt="0">
        <dgm:presLayoutVars>
          <dgm:dir/>
          <dgm:resizeHandles val="exact"/>
        </dgm:presLayoutVars>
      </dgm:prSet>
      <dgm:spPr/>
    </dgm:pt>
    <dgm:pt modelId="{0A44B7F2-33ED-4CA3-9102-1B7BAC5A1DDF}" type="pres">
      <dgm:prSet presAssocID="{5E7765C0-917A-4279-B3B0-E63D45B9415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C379AE0-C784-4FC5-818D-8394282115AA}" type="pres">
      <dgm:prSet presAssocID="{5E7765C0-917A-4279-B3B0-E63D45B9415C}" presName="spNode" presStyleCnt="0"/>
      <dgm:spPr/>
    </dgm:pt>
    <dgm:pt modelId="{148220BA-0949-4916-920E-8302F17838AE}" type="pres">
      <dgm:prSet presAssocID="{C72DD6BA-8913-400B-85E6-6BCFC8D2D973}" presName="sibTrans" presStyleLbl="sibTrans1D1" presStyleIdx="0" presStyleCnt="3"/>
      <dgm:spPr/>
      <dgm:t>
        <a:bodyPr/>
        <a:lstStyle/>
        <a:p>
          <a:endParaRPr lang="pt-BR"/>
        </a:p>
      </dgm:t>
    </dgm:pt>
    <dgm:pt modelId="{3852B14C-C9E2-4A07-99E8-41FF43D31037}" type="pres">
      <dgm:prSet presAssocID="{06361A04-1AD3-4184-B56B-D437303AB15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BB210AA-4A06-40B6-B40C-EFC98E832E62}" type="pres">
      <dgm:prSet presAssocID="{06361A04-1AD3-4184-B56B-D437303AB155}" presName="spNode" presStyleCnt="0"/>
      <dgm:spPr/>
    </dgm:pt>
    <dgm:pt modelId="{711207BE-BD10-4628-873D-8F3126331740}" type="pres">
      <dgm:prSet presAssocID="{F5C9BA25-D945-4FDE-87DB-665EB9E89B5C}" presName="sibTrans" presStyleLbl="sibTrans1D1" presStyleIdx="1" presStyleCnt="3"/>
      <dgm:spPr/>
      <dgm:t>
        <a:bodyPr/>
        <a:lstStyle/>
        <a:p>
          <a:endParaRPr lang="pt-BR"/>
        </a:p>
      </dgm:t>
    </dgm:pt>
    <dgm:pt modelId="{39515048-9079-4C27-828C-998AB161F328}" type="pres">
      <dgm:prSet presAssocID="{0396ABFD-8EC2-48BE-9A8E-388BFE79D57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3FEFF7D-BA87-422B-B196-0DBC3FBDD8B0}" type="pres">
      <dgm:prSet presAssocID="{0396ABFD-8EC2-48BE-9A8E-388BFE79D575}" presName="spNode" presStyleCnt="0"/>
      <dgm:spPr/>
    </dgm:pt>
    <dgm:pt modelId="{CD603A38-A6FC-43E5-8548-AAC26D12A83E}" type="pres">
      <dgm:prSet presAssocID="{D075FFB0-6A53-495C-9E40-5C96538A3BE6}" presName="sibTrans" presStyleLbl="sibTrans1D1" presStyleIdx="2" presStyleCnt="3"/>
      <dgm:spPr/>
      <dgm:t>
        <a:bodyPr/>
        <a:lstStyle/>
        <a:p>
          <a:endParaRPr lang="pt-BR"/>
        </a:p>
      </dgm:t>
    </dgm:pt>
  </dgm:ptLst>
  <dgm:cxnLst>
    <dgm:cxn modelId="{A6E0CEF4-6E2E-4B80-8034-755729663074}" type="presOf" srcId="{F5C9BA25-D945-4FDE-87DB-665EB9E89B5C}" destId="{711207BE-BD10-4628-873D-8F3126331740}" srcOrd="0" destOrd="0" presId="urn:microsoft.com/office/officeart/2005/8/layout/cycle5"/>
    <dgm:cxn modelId="{1C14A87E-972F-4393-8ABE-2DD557E859BB}" srcId="{D92F89DF-709D-4A22-B43E-8CA4B6278A08}" destId="{0396ABFD-8EC2-48BE-9A8E-388BFE79D575}" srcOrd="2" destOrd="0" parTransId="{AF796356-7B66-4B09-BC1A-1FD13F60AA81}" sibTransId="{D075FFB0-6A53-495C-9E40-5C96538A3BE6}"/>
    <dgm:cxn modelId="{57DAF037-0227-4353-9D4B-55BB8FC91EA4}" srcId="{D92F89DF-709D-4A22-B43E-8CA4B6278A08}" destId="{5E7765C0-917A-4279-B3B0-E63D45B9415C}" srcOrd="0" destOrd="0" parTransId="{4D177E1E-0E54-4BFB-BC12-15911DC75236}" sibTransId="{C72DD6BA-8913-400B-85E6-6BCFC8D2D973}"/>
    <dgm:cxn modelId="{3DB7842A-9066-41BC-86EB-C18FB9DF65FA}" srcId="{D92F89DF-709D-4A22-B43E-8CA4B6278A08}" destId="{06361A04-1AD3-4184-B56B-D437303AB155}" srcOrd="1" destOrd="0" parTransId="{E4CF9A0C-AA3A-4BFB-88A3-AD3E3FCE9F7D}" sibTransId="{F5C9BA25-D945-4FDE-87DB-665EB9E89B5C}"/>
    <dgm:cxn modelId="{0F2243B0-221A-467F-8BB0-D3D8A3DE6A18}" type="presOf" srcId="{D075FFB0-6A53-495C-9E40-5C96538A3BE6}" destId="{CD603A38-A6FC-43E5-8548-AAC26D12A83E}" srcOrd="0" destOrd="0" presId="urn:microsoft.com/office/officeart/2005/8/layout/cycle5"/>
    <dgm:cxn modelId="{FB14BF44-1DBB-4877-BC2D-8EF7333F0069}" type="presOf" srcId="{C72DD6BA-8913-400B-85E6-6BCFC8D2D973}" destId="{148220BA-0949-4916-920E-8302F17838AE}" srcOrd="0" destOrd="0" presId="urn:microsoft.com/office/officeart/2005/8/layout/cycle5"/>
    <dgm:cxn modelId="{83CE777E-9A21-4045-B57D-66157311CC8A}" type="presOf" srcId="{D92F89DF-709D-4A22-B43E-8CA4B6278A08}" destId="{25E18950-11DF-4F74-A9DB-2E22478E6D17}" srcOrd="0" destOrd="0" presId="urn:microsoft.com/office/officeart/2005/8/layout/cycle5"/>
    <dgm:cxn modelId="{41200195-B475-4707-8804-DD21CB977326}" type="presOf" srcId="{06361A04-1AD3-4184-B56B-D437303AB155}" destId="{3852B14C-C9E2-4A07-99E8-41FF43D31037}" srcOrd="0" destOrd="0" presId="urn:microsoft.com/office/officeart/2005/8/layout/cycle5"/>
    <dgm:cxn modelId="{716F010B-91F3-44C6-A9E5-3DB560984283}" type="presOf" srcId="{5E7765C0-917A-4279-B3B0-E63D45B9415C}" destId="{0A44B7F2-33ED-4CA3-9102-1B7BAC5A1DDF}" srcOrd="0" destOrd="0" presId="urn:microsoft.com/office/officeart/2005/8/layout/cycle5"/>
    <dgm:cxn modelId="{9B7B6C99-09C3-42FA-9253-52390226D142}" type="presOf" srcId="{0396ABFD-8EC2-48BE-9A8E-388BFE79D575}" destId="{39515048-9079-4C27-828C-998AB161F328}" srcOrd="0" destOrd="0" presId="urn:microsoft.com/office/officeart/2005/8/layout/cycle5"/>
    <dgm:cxn modelId="{4762412F-BA84-4C75-8001-9EB1100D66ED}" type="presParOf" srcId="{25E18950-11DF-4F74-A9DB-2E22478E6D17}" destId="{0A44B7F2-33ED-4CA3-9102-1B7BAC5A1DDF}" srcOrd="0" destOrd="0" presId="urn:microsoft.com/office/officeart/2005/8/layout/cycle5"/>
    <dgm:cxn modelId="{CED0E323-DAE5-453A-8EF9-B7BB5B8926B1}" type="presParOf" srcId="{25E18950-11DF-4F74-A9DB-2E22478E6D17}" destId="{5C379AE0-C784-4FC5-818D-8394282115AA}" srcOrd="1" destOrd="0" presId="urn:microsoft.com/office/officeart/2005/8/layout/cycle5"/>
    <dgm:cxn modelId="{EA93FD6B-5160-4A9A-BA59-57E2458CB401}" type="presParOf" srcId="{25E18950-11DF-4F74-A9DB-2E22478E6D17}" destId="{148220BA-0949-4916-920E-8302F17838AE}" srcOrd="2" destOrd="0" presId="urn:microsoft.com/office/officeart/2005/8/layout/cycle5"/>
    <dgm:cxn modelId="{B09C3A21-E7D4-4CC2-A754-DF4367A54368}" type="presParOf" srcId="{25E18950-11DF-4F74-A9DB-2E22478E6D17}" destId="{3852B14C-C9E2-4A07-99E8-41FF43D31037}" srcOrd="3" destOrd="0" presId="urn:microsoft.com/office/officeart/2005/8/layout/cycle5"/>
    <dgm:cxn modelId="{65BD0072-8548-4010-A3FB-375E925AB983}" type="presParOf" srcId="{25E18950-11DF-4F74-A9DB-2E22478E6D17}" destId="{FBB210AA-4A06-40B6-B40C-EFC98E832E62}" srcOrd="4" destOrd="0" presId="urn:microsoft.com/office/officeart/2005/8/layout/cycle5"/>
    <dgm:cxn modelId="{B7DB8CAE-2EAE-4BDE-91D0-95ECB69FFF7E}" type="presParOf" srcId="{25E18950-11DF-4F74-A9DB-2E22478E6D17}" destId="{711207BE-BD10-4628-873D-8F3126331740}" srcOrd="5" destOrd="0" presId="urn:microsoft.com/office/officeart/2005/8/layout/cycle5"/>
    <dgm:cxn modelId="{40000C13-1BD4-4B8A-BE1F-46A0E9486978}" type="presParOf" srcId="{25E18950-11DF-4F74-A9DB-2E22478E6D17}" destId="{39515048-9079-4C27-828C-998AB161F328}" srcOrd="6" destOrd="0" presId="urn:microsoft.com/office/officeart/2005/8/layout/cycle5"/>
    <dgm:cxn modelId="{5C343B3F-6EC3-4ED3-872E-1EAA9B849543}" type="presParOf" srcId="{25E18950-11DF-4F74-A9DB-2E22478E6D17}" destId="{93FEFF7D-BA87-422B-B196-0DBC3FBDD8B0}" srcOrd="7" destOrd="0" presId="urn:microsoft.com/office/officeart/2005/8/layout/cycle5"/>
    <dgm:cxn modelId="{6600AEF2-D8C2-4E92-B38C-C3ED5B02EA3D}" type="presParOf" srcId="{25E18950-11DF-4F74-A9DB-2E22478E6D17}" destId="{CD603A38-A6FC-43E5-8548-AAC26D12A83E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42BA62-FED3-47AA-8C45-6EE6E6DD9A9F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EE4DF282-A8A2-4E6F-AE95-7194FC8EF55A}">
      <dgm:prSet phldrT="[Texto]"/>
      <dgm:spPr/>
      <dgm:t>
        <a:bodyPr/>
        <a:lstStyle/>
        <a:p>
          <a:r>
            <a:rPr lang="pt-BR" dirty="0" smtClean="0"/>
            <a:t>94% possuem computador na própria residência</a:t>
          </a:r>
          <a:endParaRPr lang="pt-BR" dirty="0"/>
        </a:p>
      </dgm:t>
    </dgm:pt>
    <dgm:pt modelId="{AAD71AF4-E67C-4573-B390-CABE6D00D7C5}" type="parTrans" cxnId="{7150074E-5937-4D1E-86E6-3E77CA4C70A6}">
      <dgm:prSet/>
      <dgm:spPr/>
      <dgm:t>
        <a:bodyPr/>
        <a:lstStyle/>
        <a:p>
          <a:endParaRPr lang="pt-BR"/>
        </a:p>
      </dgm:t>
    </dgm:pt>
    <dgm:pt modelId="{42EDA2C2-9DB3-459A-BFE6-438D7F7C09D4}" type="sibTrans" cxnId="{7150074E-5937-4D1E-86E6-3E77CA4C70A6}">
      <dgm:prSet/>
      <dgm:spPr/>
      <dgm:t>
        <a:bodyPr/>
        <a:lstStyle/>
        <a:p>
          <a:endParaRPr lang="pt-BR"/>
        </a:p>
      </dgm:t>
    </dgm:pt>
    <dgm:pt modelId="{B76D2641-23F9-40AA-9E23-694B5720A1E5}">
      <dgm:prSet phldrT="[Texto]"/>
      <dgm:spPr/>
      <dgm:t>
        <a:bodyPr/>
        <a:lstStyle/>
        <a:p>
          <a:r>
            <a:rPr lang="pt-BR" dirty="0" smtClean="0"/>
            <a:t>45% possuem um computador</a:t>
          </a:r>
          <a:endParaRPr lang="pt-BR" dirty="0"/>
        </a:p>
      </dgm:t>
    </dgm:pt>
    <dgm:pt modelId="{C33778DF-BA15-495F-A30C-B674E993F253}" type="parTrans" cxnId="{3D0ED291-DB00-4784-9828-10F39C141A4A}">
      <dgm:prSet/>
      <dgm:spPr/>
      <dgm:t>
        <a:bodyPr/>
        <a:lstStyle/>
        <a:p>
          <a:endParaRPr lang="pt-BR"/>
        </a:p>
      </dgm:t>
    </dgm:pt>
    <dgm:pt modelId="{CB343F68-D0B7-43C6-BB7C-2EFA1D5B76FC}" type="sibTrans" cxnId="{3D0ED291-DB00-4784-9828-10F39C141A4A}">
      <dgm:prSet/>
      <dgm:spPr/>
      <dgm:t>
        <a:bodyPr/>
        <a:lstStyle/>
        <a:p>
          <a:endParaRPr lang="pt-BR"/>
        </a:p>
      </dgm:t>
    </dgm:pt>
    <dgm:pt modelId="{36E30626-28A6-44AE-BA00-BE980DCF833C}">
      <dgm:prSet phldrT="[Texto]"/>
      <dgm:spPr/>
      <dgm:t>
        <a:bodyPr/>
        <a:lstStyle/>
        <a:p>
          <a:r>
            <a:rPr lang="pt-BR" dirty="0" smtClean="0"/>
            <a:t>100% possuem conexão com a internet</a:t>
          </a:r>
          <a:endParaRPr lang="pt-BR" dirty="0"/>
        </a:p>
      </dgm:t>
    </dgm:pt>
    <dgm:pt modelId="{C6F0400D-B016-4AAF-8DF4-F9D8DF45FBF5}" type="parTrans" cxnId="{B0F76BE8-5746-4FB0-A7AF-8198B31BC97B}">
      <dgm:prSet/>
      <dgm:spPr/>
      <dgm:t>
        <a:bodyPr/>
        <a:lstStyle/>
        <a:p>
          <a:endParaRPr lang="pt-BR"/>
        </a:p>
      </dgm:t>
    </dgm:pt>
    <dgm:pt modelId="{06B02269-9BE9-49BD-9A26-84E2DC7C5626}" type="sibTrans" cxnId="{B0F76BE8-5746-4FB0-A7AF-8198B31BC97B}">
      <dgm:prSet/>
      <dgm:spPr/>
      <dgm:t>
        <a:bodyPr/>
        <a:lstStyle/>
        <a:p>
          <a:endParaRPr lang="pt-BR"/>
        </a:p>
      </dgm:t>
    </dgm:pt>
    <dgm:pt modelId="{2C4E6138-8F53-43E1-BB8D-E6154A275F10}">
      <dgm:prSet phldrT="[Texto]"/>
      <dgm:spPr/>
      <dgm:t>
        <a:bodyPr/>
        <a:lstStyle/>
        <a:p>
          <a:r>
            <a:rPr lang="pt-BR" dirty="0" smtClean="0"/>
            <a:t>45% fazem uso de conexão GSM</a:t>
          </a:r>
          <a:endParaRPr lang="pt-BR" dirty="0"/>
        </a:p>
      </dgm:t>
    </dgm:pt>
    <dgm:pt modelId="{EF143F98-2BF9-417F-945C-0E09EDD259DB}" type="parTrans" cxnId="{01B28C80-5075-43C7-8E3A-AEF19CA1993A}">
      <dgm:prSet/>
      <dgm:spPr/>
      <dgm:t>
        <a:bodyPr/>
        <a:lstStyle/>
        <a:p>
          <a:endParaRPr lang="pt-BR"/>
        </a:p>
      </dgm:t>
    </dgm:pt>
    <dgm:pt modelId="{40371AD6-8626-47C1-B7E8-1D2BD4CE5582}" type="sibTrans" cxnId="{01B28C80-5075-43C7-8E3A-AEF19CA1993A}">
      <dgm:prSet/>
      <dgm:spPr/>
      <dgm:t>
        <a:bodyPr/>
        <a:lstStyle/>
        <a:p>
          <a:endParaRPr lang="pt-BR"/>
        </a:p>
      </dgm:t>
    </dgm:pt>
    <dgm:pt modelId="{1D4406C8-CA74-4EBA-BC80-77685F30881B}">
      <dgm:prSet phldrT="[Texto]"/>
      <dgm:spPr/>
      <dgm:t>
        <a:bodyPr/>
        <a:lstStyle/>
        <a:p>
          <a:r>
            <a:rPr lang="pt-BR" smtClean="0"/>
            <a:t>57% afirmam ter conhecimentos intermediários de informática</a:t>
          </a:r>
          <a:endParaRPr lang="pt-BR" dirty="0"/>
        </a:p>
      </dgm:t>
    </dgm:pt>
    <dgm:pt modelId="{5E3D5EA4-81BD-4FAF-AF66-926EF6ED9362}" type="parTrans" cxnId="{B1DC207B-3F84-4570-A66B-5C1B0ACB6C81}">
      <dgm:prSet/>
      <dgm:spPr/>
      <dgm:t>
        <a:bodyPr/>
        <a:lstStyle/>
        <a:p>
          <a:endParaRPr lang="pt-BR"/>
        </a:p>
      </dgm:t>
    </dgm:pt>
    <dgm:pt modelId="{E0B5CFD1-1975-445F-84F5-302F0D7BEC60}" type="sibTrans" cxnId="{B1DC207B-3F84-4570-A66B-5C1B0ACB6C81}">
      <dgm:prSet/>
      <dgm:spPr/>
      <dgm:t>
        <a:bodyPr/>
        <a:lstStyle/>
        <a:p>
          <a:endParaRPr lang="pt-BR"/>
        </a:p>
      </dgm:t>
    </dgm:pt>
    <dgm:pt modelId="{22DE8FB7-8665-4C6A-AE0D-17077C1DEE94}" type="pres">
      <dgm:prSet presAssocID="{2742BA62-FED3-47AA-8C45-6EE6E6DD9A9F}" presName="Name0" presStyleCnt="0">
        <dgm:presLayoutVars>
          <dgm:dir/>
          <dgm:resizeHandles val="exact"/>
        </dgm:presLayoutVars>
      </dgm:prSet>
      <dgm:spPr/>
    </dgm:pt>
    <dgm:pt modelId="{0F35F51D-D6DB-4EBA-ABA2-FD094F451F82}" type="pres">
      <dgm:prSet presAssocID="{2742BA62-FED3-47AA-8C45-6EE6E6DD9A9F}" presName="bkgdShp" presStyleLbl="alignAccFollowNode1" presStyleIdx="0" presStyleCnt="1" custLinFactY="-46387" custLinFactNeighborX="-24013" custLinFactNeighborY="-100000"/>
      <dgm:spPr/>
    </dgm:pt>
    <dgm:pt modelId="{31CD7B8C-CA65-44EB-9945-82DE46762ECC}" type="pres">
      <dgm:prSet presAssocID="{2742BA62-FED3-47AA-8C45-6EE6E6DD9A9F}" presName="linComp" presStyleCnt="0"/>
      <dgm:spPr/>
    </dgm:pt>
    <dgm:pt modelId="{006F9697-5C84-4DAC-A43C-37F0F606888B}" type="pres">
      <dgm:prSet presAssocID="{EE4DF282-A8A2-4E6F-AE95-7194FC8EF55A}" presName="compNode" presStyleCnt="0"/>
      <dgm:spPr/>
    </dgm:pt>
    <dgm:pt modelId="{FEFF6743-5D00-4863-8E32-0066B18B44F9}" type="pres">
      <dgm:prSet presAssocID="{EE4DF282-A8A2-4E6F-AE95-7194FC8EF55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1BBBFC9-B8FE-464D-A5BE-413C4EB05DCE}" type="pres">
      <dgm:prSet presAssocID="{EE4DF282-A8A2-4E6F-AE95-7194FC8EF55A}" presName="invisiNode" presStyleLbl="node1" presStyleIdx="0" presStyleCnt="5"/>
      <dgm:spPr/>
    </dgm:pt>
    <dgm:pt modelId="{846B0B68-2CFF-4AD4-B5C9-0D1DB1C47BD6}" type="pres">
      <dgm:prSet presAssocID="{EE4DF282-A8A2-4E6F-AE95-7194FC8EF55A}" presName="imagNode" presStyleLbl="fgImgPlace1" presStyleIdx="0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E694356-D1C6-4C41-B494-49EDB0201B1D}" type="pres">
      <dgm:prSet presAssocID="{42EDA2C2-9DB3-459A-BFE6-438D7F7C09D4}" presName="sibTrans" presStyleLbl="sibTrans2D1" presStyleIdx="0" presStyleCnt="0"/>
      <dgm:spPr/>
      <dgm:t>
        <a:bodyPr/>
        <a:lstStyle/>
        <a:p>
          <a:endParaRPr lang="pt-BR"/>
        </a:p>
      </dgm:t>
    </dgm:pt>
    <dgm:pt modelId="{C3426D23-9095-401E-93AA-FF477537A160}" type="pres">
      <dgm:prSet presAssocID="{B76D2641-23F9-40AA-9E23-694B5720A1E5}" presName="compNode" presStyleCnt="0"/>
      <dgm:spPr/>
    </dgm:pt>
    <dgm:pt modelId="{685889A1-EEE0-48BE-9ABB-8EC8615CCAA4}" type="pres">
      <dgm:prSet presAssocID="{B76D2641-23F9-40AA-9E23-694B5720A1E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05C53CF-7A07-4A3F-8BEC-E51F89E28CA9}" type="pres">
      <dgm:prSet presAssocID="{B76D2641-23F9-40AA-9E23-694B5720A1E5}" presName="invisiNode" presStyleLbl="node1" presStyleIdx="1" presStyleCnt="5"/>
      <dgm:spPr/>
    </dgm:pt>
    <dgm:pt modelId="{ED4722C2-D732-465D-89CE-C12D0F334B2B}" type="pres">
      <dgm:prSet presAssocID="{B76D2641-23F9-40AA-9E23-694B5720A1E5}" presName="imagNode" presStyleLbl="fgImgPlace1" presStyleIdx="1" presStyleCnt="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C9536820-8056-403E-9CC1-ED764AF5CD1C}" type="pres">
      <dgm:prSet presAssocID="{CB343F68-D0B7-43C6-BB7C-2EFA1D5B76FC}" presName="sibTrans" presStyleLbl="sibTrans2D1" presStyleIdx="0" presStyleCnt="0"/>
      <dgm:spPr/>
      <dgm:t>
        <a:bodyPr/>
        <a:lstStyle/>
        <a:p>
          <a:endParaRPr lang="pt-BR"/>
        </a:p>
      </dgm:t>
    </dgm:pt>
    <dgm:pt modelId="{6A2A3AA1-C504-45A4-B2CA-D2E82EA8875D}" type="pres">
      <dgm:prSet presAssocID="{36E30626-28A6-44AE-BA00-BE980DCF833C}" presName="compNode" presStyleCnt="0"/>
      <dgm:spPr/>
    </dgm:pt>
    <dgm:pt modelId="{DF8FF9C7-B0AA-4A10-8537-1E5044016EF4}" type="pres">
      <dgm:prSet presAssocID="{36E30626-28A6-44AE-BA00-BE980DCF833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19EDDE2-3E1A-4C3A-82EB-6D20664FFBA5}" type="pres">
      <dgm:prSet presAssocID="{36E30626-28A6-44AE-BA00-BE980DCF833C}" presName="invisiNode" presStyleLbl="node1" presStyleIdx="2" presStyleCnt="5"/>
      <dgm:spPr/>
    </dgm:pt>
    <dgm:pt modelId="{CEB0584D-283C-4A46-8BDE-08D37B107EE2}" type="pres">
      <dgm:prSet presAssocID="{36E30626-28A6-44AE-BA00-BE980DCF833C}" presName="imagNode" presStyleLbl="fgImgPlace1" presStyleIdx="2" presStyleCnt="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41900209-ECB7-4269-9DEE-60E4B70D1F8A}" type="pres">
      <dgm:prSet presAssocID="{06B02269-9BE9-49BD-9A26-84E2DC7C5626}" presName="sibTrans" presStyleLbl="sibTrans2D1" presStyleIdx="0" presStyleCnt="0"/>
      <dgm:spPr/>
      <dgm:t>
        <a:bodyPr/>
        <a:lstStyle/>
        <a:p>
          <a:endParaRPr lang="pt-BR"/>
        </a:p>
      </dgm:t>
    </dgm:pt>
    <dgm:pt modelId="{DCC6E84B-C462-4E7B-AA3B-53777705E996}" type="pres">
      <dgm:prSet presAssocID="{2C4E6138-8F53-43E1-BB8D-E6154A275F10}" presName="compNode" presStyleCnt="0"/>
      <dgm:spPr/>
    </dgm:pt>
    <dgm:pt modelId="{4AEDE196-D2EE-4889-A5B0-E034FC1EE759}" type="pres">
      <dgm:prSet presAssocID="{2C4E6138-8F53-43E1-BB8D-E6154A275F1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7707E70-F6B7-4ED6-B3E0-3D3C7A6BE406}" type="pres">
      <dgm:prSet presAssocID="{2C4E6138-8F53-43E1-BB8D-E6154A275F10}" presName="invisiNode" presStyleLbl="node1" presStyleIdx="3" presStyleCnt="5"/>
      <dgm:spPr/>
    </dgm:pt>
    <dgm:pt modelId="{D9B8A8DD-53B0-45BA-97F5-0BDAFE303832}" type="pres">
      <dgm:prSet presAssocID="{2C4E6138-8F53-43E1-BB8D-E6154A275F10}" presName="imagNode" presStyleLbl="fgImgPlace1" presStyleIdx="3" presStyleCnt="5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A5D8266E-85A6-4417-B091-0F4699CBDA43}" type="pres">
      <dgm:prSet presAssocID="{40371AD6-8626-47C1-B7E8-1D2BD4CE5582}" presName="sibTrans" presStyleLbl="sibTrans2D1" presStyleIdx="0" presStyleCnt="0"/>
      <dgm:spPr/>
      <dgm:t>
        <a:bodyPr/>
        <a:lstStyle/>
        <a:p>
          <a:endParaRPr lang="pt-BR"/>
        </a:p>
      </dgm:t>
    </dgm:pt>
    <dgm:pt modelId="{A5C88594-D924-416C-9C3D-269E041044AC}" type="pres">
      <dgm:prSet presAssocID="{1D4406C8-CA74-4EBA-BC80-77685F30881B}" presName="compNode" presStyleCnt="0"/>
      <dgm:spPr/>
    </dgm:pt>
    <dgm:pt modelId="{3E8BEAAF-F583-416F-919A-3A7AFD4D84FE}" type="pres">
      <dgm:prSet presAssocID="{1D4406C8-CA74-4EBA-BC80-77685F30881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CEF6B3B-EDA3-4C15-8671-2519B664A1E2}" type="pres">
      <dgm:prSet presAssocID="{1D4406C8-CA74-4EBA-BC80-77685F30881B}" presName="invisiNode" presStyleLbl="node1" presStyleIdx="4" presStyleCnt="5"/>
      <dgm:spPr/>
    </dgm:pt>
    <dgm:pt modelId="{9DC1BF1F-0854-40A4-AAC4-A772996B2970}" type="pres">
      <dgm:prSet presAssocID="{1D4406C8-CA74-4EBA-BC80-77685F30881B}" presName="imagNode" presStyleLbl="fgImgPlace1" presStyleIdx="4" presStyleCnt="5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</dgm:ptLst>
  <dgm:cxnLst>
    <dgm:cxn modelId="{5B29964F-4BAF-410A-97C8-6EB1FEC55648}" type="presOf" srcId="{42EDA2C2-9DB3-459A-BFE6-438D7F7C09D4}" destId="{3E694356-D1C6-4C41-B494-49EDB0201B1D}" srcOrd="0" destOrd="0" presId="urn:microsoft.com/office/officeart/2005/8/layout/pList2"/>
    <dgm:cxn modelId="{8EEA8687-374D-4818-9514-C611E845CB33}" type="presOf" srcId="{40371AD6-8626-47C1-B7E8-1D2BD4CE5582}" destId="{A5D8266E-85A6-4417-B091-0F4699CBDA43}" srcOrd="0" destOrd="0" presId="urn:microsoft.com/office/officeart/2005/8/layout/pList2"/>
    <dgm:cxn modelId="{0615E8F9-238D-4D70-968F-04B3F27663C9}" type="presOf" srcId="{CB343F68-D0B7-43C6-BB7C-2EFA1D5B76FC}" destId="{C9536820-8056-403E-9CC1-ED764AF5CD1C}" srcOrd="0" destOrd="0" presId="urn:microsoft.com/office/officeart/2005/8/layout/pList2"/>
    <dgm:cxn modelId="{6CB76155-AE75-4415-B622-7EE41A43CA3A}" type="presOf" srcId="{2742BA62-FED3-47AA-8C45-6EE6E6DD9A9F}" destId="{22DE8FB7-8665-4C6A-AE0D-17077C1DEE94}" srcOrd="0" destOrd="0" presId="urn:microsoft.com/office/officeart/2005/8/layout/pList2"/>
    <dgm:cxn modelId="{93E5B83B-6B0D-4E23-9B82-6FC0C91644EC}" type="presOf" srcId="{B76D2641-23F9-40AA-9E23-694B5720A1E5}" destId="{685889A1-EEE0-48BE-9ABB-8EC8615CCAA4}" srcOrd="0" destOrd="0" presId="urn:microsoft.com/office/officeart/2005/8/layout/pList2"/>
    <dgm:cxn modelId="{B1DC207B-3F84-4570-A66B-5C1B0ACB6C81}" srcId="{2742BA62-FED3-47AA-8C45-6EE6E6DD9A9F}" destId="{1D4406C8-CA74-4EBA-BC80-77685F30881B}" srcOrd="4" destOrd="0" parTransId="{5E3D5EA4-81BD-4FAF-AF66-926EF6ED9362}" sibTransId="{E0B5CFD1-1975-445F-84F5-302F0D7BEC60}"/>
    <dgm:cxn modelId="{CB0DA091-E96A-4D31-8A90-872ECA10B1C1}" type="presOf" srcId="{2C4E6138-8F53-43E1-BB8D-E6154A275F10}" destId="{4AEDE196-D2EE-4889-A5B0-E034FC1EE759}" srcOrd="0" destOrd="0" presId="urn:microsoft.com/office/officeart/2005/8/layout/pList2"/>
    <dgm:cxn modelId="{D931EC9B-79BF-48A4-9A3C-02D2422105DD}" type="presOf" srcId="{36E30626-28A6-44AE-BA00-BE980DCF833C}" destId="{DF8FF9C7-B0AA-4A10-8537-1E5044016EF4}" srcOrd="0" destOrd="0" presId="urn:microsoft.com/office/officeart/2005/8/layout/pList2"/>
    <dgm:cxn modelId="{3D0ED291-DB00-4784-9828-10F39C141A4A}" srcId="{2742BA62-FED3-47AA-8C45-6EE6E6DD9A9F}" destId="{B76D2641-23F9-40AA-9E23-694B5720A1E5}" srcOrd="1" destOrd="0" parTransId="{C33778DF-BA15-495F-A30C-B674E993F253}" sibTransId="{CB343F68-D0B7-43C6-BB7C-2EFA1D5B76FC}"/>
    <dgm:cxn modelId="{99AFCECD-E6DA-4E91-8846-56F468FD9681}" type="presOf" srcId="{EE4DF282-A8A2-4E6F-AE95-7194FC8EF55A}" destId="{FEFF6743-5D00-4863-8E32-0066B18B44F9}" srcOrd="0" destOrd="0" presId="urn:microsoft.com/office/officeart/2005/8/layout/pList2"/>
    <dgm:cxn modelId="{25E772AA-4A93-4B1C-8722-C8D507D4923D}" type="presOf" srcId="{1D4406C8-CA74-4EBA-BC80-77685F30881B}" destId="{3E8BEAAF-F583-416F-919A-3A7AFD4D84FE}" srcOrd="0" destOrd="0" presId="urn:microsoft.com/office/officeart/2005/8/layout/pList2"/>
    <dgm:cxn modelId="{01B28C80-5075-43C7-8E3A-AEF19CA1993A}" srcId="{2742BA62-FED3-47AA-8C45-6EE6E6DD9A9F}" destId="{2C4E6138-8F53-43E1-BB8D-E6154A275F10}" srcOrd="3" destOrd="0" parTransId="{EF143F98-2BF9-417F-945C-0E09EDD259DB}" sibTransId="{40371AD6-8626-47C1-B7E8-1D2BD4CE5582}"/>
    <dgm:cxn modelId="{7150074E-5937-4D1E-86E6-3E77CA4C70A6}" srcId="{2742BA62-FED3-47AA-8C45-6EE6E6DD9A9F}" destId="{EE4DF282-A8A2-4E6F-AE95-7194FC8EF55A}" srcOrd="0" destOrd="0" parTransId="{AAD71AF4-E67C-4573-B390-CABE6D00D7C5}" sibTransId="{42EDA2C2-9DB3-459A-BFE6-438D7F7C09D4}"/>
    <dgm:cxn modelId="{B0F76BE8-5746-4FB0-A7AF-8198B31BC97B}" srcId="{2742BA62-FED3-47AA-8C45-6EE6E6DD9A9F}" destId="{36E30626-28A6-44AE-BA00-BE980DCF833C}" srcOrd="2" destOrd="0" parTransId="{C6F0400D-B016-4AAF-8DF4-F9D8DF45FBF5}" sibTransId="{06B02269-9BE9-49BD-9A26-84E2DC7C5626}"/>
    <dgm:cxn modelId="{E880EF75-8DBB-4BFF-B053-A0B4E14E872B}" type="presOf" srcId="{06B02269-9BE9-49BD-9A26-84E2DC7C5626}" destId="{41900209-ECB7-4269-9DEE-60E4B70D1F8A}" srcOrd="0" destOrd="0" presId="urn:microsoft.com/office/officeart/2005/8/layout/pList2"/>
    <dgm:cxn modelId="{85FF263B-B23C-4F41-ABAF-7F94709D9305}" type="presParOf" srcId="{22DE8FB7-8665-4C6A-AE0D-17077C1DEE94}" destId="{0F35F51D-D6DB-4EBA-ABA2-FD094F451F82}" srcOrd="0" destOrd="0" presId="urn:microsoft.com/office/officeart/2005/8/layout/pList2"/>
    <dgm:cxn modelId="{21F812AD-652F-4CFF-8EE4-F4A36C923B65}" type="presParOf" srcId="{22DE8FB7-8665-4C6A-AE0D-17077C1DEE94}" destId="{31CD7B8C-CA65-44EB-9945-82DE46762ECC}" srcOrd="1" destOrd="0" presId="urn:microsoft.com/office/officeart/2005/8/layout/pList2"/>
    <dgm:cxn modelId="{F5C1B421-3DA0-4F6B-9EDA-9ADFCDE9BA5A}" type="presParOf" srcId="{31CD7B8C-CA65-44EB-9945-82DE46762ECC}" destId="{006F9697-5C84-4DAC-A43C-37F0F606888B}" srcOrd="0" destOrd="0" presId="urn:microsoft.com/office/officeart/2005/8/layout/pList2"/>
    <dgm:cxn modelId="{8B94B2AD-2B5C-412D-9A2C-AE41A0312DA6}" type="presParOf" srcId="{006F9697-5C84-4DAC-A43C-37F0F606888B}" destId="{FEFF6743-5D00-4863-8E32-0066B18B44F9}" srcOrd="0" destOrd="0" presId="urn:microsoft.com/office/officeart/2005/8/layout/pList2"/>
    <dgm:cxn modelId="{38FBE46C-52E2-4872-9216-5FA934957D6A}" type="presParOf" srcId="{006F9697-5C84-4DAC-A43C-37F0F606888B}" destId="{51BBBFC9-B8FE-464D-A5BE-413C4EB05DCE}" srcOrd="1" destOrd="0" presId="urn:microsoft.com/office/officeart/2005/8/layout/pList2"/>
    <dgm:cxn modelId="{12327E93-80D9-4F8D-B0A5-BEA4FADB52AD}" type="presParOf" srcId="{006F9697-5C84-4DAC-A43C-37F0F606888B}" destId="{846B0B68-2CFF-4AD4-B5C9-0D1DB1C47BD6}" srcOrd="2" destOrd="0" presId="urn:microsoft.com/office/officeart/2005/8/layout/pList2"/>
    <dgm:cxn modelId="{4BC5465D-40AE-4562-B664-1A649CD1B880}" type="presParOf" srcId="{31CD7B8C-CA65-44EB-9945-82DE46762ECC}" destId="{3E694356-D1C6-4C41-B494-49EDB0201B1D}" srcOrd="1" destOrd="0" presId="urn:microsoft.com/office/officeart/2005/8/layout/pList2"/>
    <dgm:cxn modelId="{2747D0FC-5CC1-49BA-973D-374B02E4C2BC}" type="presParOf" srcId="{31CD7B8C-CA65-44EB-9945-82DE46762ECC}" destId="{C3426D23-9095-401E-93AA-FF477537A160}" srcOrd="2" destOrd="0" presId="urn:microsoft.com/office/officeart/2005/8/layout/pList2"/>
    <dgm:cxn modelId="{4740CF69-06C3-4DB8-85B6-38D05C7AF9EF}" type="presParOf" srcId="{C3426D23-9095-401E-93AA-FF477537A160}" destId="{685889A1-EEE0-48BE-9ABB-8EC8615CCAA4}" srcOrd="0" destOrd="0" presId="urn:microsoft.com/office/officeart/2005/8/layout/pList2"/>
    <dgm:cxn modelId="{8F106E37-B737-4116-99F0-6DC899439A4B}" type="presParOf" srcId="{C3426D23-9095-401E-93AA-FF477537A160}" destId="{C05C53CF-7A07-4A3F-8BEC-E51F89E28CA9}" srcOrd="1" destOrd="0" presId="urn:microsoft.com/office/officeart/2005/8/layout/pList2"/>
    <dgm:cxn modelId="{CEE56A0F-4D42-491A-96BD-362DD884D1D5}" type="presParOf" srcId="{C3426D23-9095-401E-93AA-FF477537A160}" destId="{ED4722C2-D732-465D-89CE-C12D0F334B2B}" srcOrd="2" destOrd="0" presId="urn:microsoft.com/office/officeart/2005/8/layout/pList2"/>
    <dgm:cxn modelId="{76066FC7-DBD1-4823-9306-1A0CF00C17DD}" type="presParOf" srcId="{31CD7B8C-CA65-44EB-9945-82DE46762ECC}" destId="{C9536820-8056-403E-9CC1-ED764AF5CD1C}" srcOrd="3" destOrd="0" presId="urn:microsoft.com/office/officeart/2005/8/layout/pList2"/>
    <dgm:cxn modelId="{C0FEF068-2117-4E80-8E1A-744FBBD4A307}" type="presParOf" srcId="{31CD7B8C-CA65-44EB-9945-82DE46762ECC}" destId="{6A2A3AA1-C504-45A4-B2CA-D2E82EA8875D}" srcOrd="4" destOrd="0" presId="urn:microsoft.com/office/officeart/2005/8/layout/pList2"/>
    <dgm:cxn modelId="{560331AF-46B3-4203-A3F7-70EDB5E8BCF0}" type="presParOf" srcId="{6A2A3AA1-C504-45A4-B2CA-D2E82EA8875D}" destId="{DF8FF9C7-B0AA-4A10-8537-1E5044016EF4}" srcOrd="0" destOrd="0" presId="urn:microsoft.com/office/officeart/2005/8/layout/pList2"/>
    <dgm:cxn modelId="{7E1ACF77-401F-456D-BC9A-B676957A4470}" type="presParOf" srcId="{6A2A3AA1-C504-45A4-B2CA-D2E82EA8875D}" destId="{219EDDE2-3E1A-4C3A-82EB-6D20664FFBA5}" srcOrd="1" destOrd="0" presId="urn:microsoft.com/office/officeart/2005/8/layout/pList2"/>
    <dgm:cxn modelId="{F5498C4B-1780-469F-BA74-D8B2261865B5}" type="presParOf" srcId="{6A2A3AA1-C504-45A4-B2CA-D2E82EA8875D}" destId="{CEB0584D-283C-4A46-8BDE-08D37B107EE2}" srcOrd="2" destOrd="0" presId="urn:microsoft.com/office/officeart/2005/8/layout/pList2"/>
    <dgm:cxn modelId="{DA55AD1E-4B1E-475B-BF8B-6B9886E3BDFD}" type="presParOf" srcId="{31CD7B8C-CA65-44EB-9945-82DE46762ECC}" destId="{41900209-ECB7-4269-9DEE-60E4B70D1F8A}" srcOrd="5" destOrd="0" presId="urn:microsoft.com/office/officeart/2005/8/layout/pList2"/>
    <dgm:cxn modelId="{6338FCA1-73B0-4346-83D5-6F846A6ABB81}" type="presParOf" srcId="{31CD7B8C-CA65-44EB-9945-82DE46762ECC}" destId="{DCC6E84B-C462-4E7B-AA3B-53777705E996}" srcOrd="6" destOrd="0" presId="urn:microsoft.com/office/officeart/2005/8/layout/pList2"/>
    <dgm:cxn modelId="{B04F137E-2FDC-4C23-ACCA-E9F1FB2FCECB}" type="presParOf" srcId="{DCC6E84B-C462-4E7B-AA3B-53777705E996}" destId="{4AEDE196-D2EE-4889-A5B0-E034FC1EE759}" srcOrd="0" destOrd="0" presId="urn:microsoft.com/office/officeart/2005/8/layout/pList2"/>
    <dgm:cxn modelId="{0F57DA30-751C-4926-965E-3C1D964794A6}" type="presParOf" srcId="{DCC6E84B-C462-4E7B-AA3B-53777705E996}" destId="{67707E70-F6B7-4ED6-B3E0-3D3C7A6BE406}" srcOrd="1" destOrd="0" presId="urn:microsoft.com/office/officeart/2005/8/layout/pList2"/>
    <dgm:cxn modelId="{33B2C46C-F35C-478F-91D4-5C461CEB97E0}" type="presParOf" srcId="{DCC6E84B-C462-4E7B-AA3B-53777705E996}" destId="{D9B8A8DD-53B0-45BA-97F5-0BDAFE303832}" srcOrd="2" destOrd="0" presId="urn:microsoft.com/office/officeart/2005/8/layout/pList2"/>
    <dgm:cxn modelId="{2E7D9EED-1F32-4D29-BBE0-4D84FD043B0B}" type="presParOf" srcId="{31CD7B8C-CA65-44EB-9945-82DE46762ECC}" destId="{A5D8266E-85A6-4417-B091-0F4699CBDA43}" srcOrd="7" destOrd="0" presId="urn:microsoft.com/office/officeart/2005/8/layout/pList2"/>
    <dgm:cxn modelId="{AC1A59D4-3AB9-4395-BE56-DB87A6E7E96F}" type="presParOf" srcId="{31CD7B8C-CA65-44EB-9945-82DE46762ECC}" destId="{A5C88594-D924-416C-9C3D-269E041044AC}" srcOrd="8" destOrd="0" presId="urn:microsoft.com/office/officeart/2005/8/layout/pList2"/>
    <dgm:cxn modelId="{72D7CAA1-7A6B-446E-BFBE-B3446AD78314}" type="presParOf" srcId="{A5C88594-D924-416C-9C3D-269E041044AC}" destId="{3E8BEAAF-F583-416F-919A-3A7AFD4D84FE}" srcOrd="0" destOrd="0" presId="urn:microsoft.com/office/officeart/2005/8/layout/pList2"/>
    <dgm:cxn modelId="{0B217E3A-B7E6-45B9-9A14-388BD497AFD0}" type="presParOf" srcId="{A5C88594-D924-416C-9C3D-269E041044AC}" destId="{DCEF6B3B-EDA3-4C15-8671-2519B664A1E2}" srcOrd="1" destOrd="0" presId="urn:microsoft.com/office/officeart/2005/8/layout/pList2"/>
    <dgm:cxn modelId="{C6987B09-ADFD-42A9-8526-75EA9D606BD7}" type="presParOf" srcId="{A5C88594-D924-416C-9C3D-269E041044AC}" destId="{9DC1BF1F-0854-40A4-AAC4-A772996B2970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D967F8-81C5-4E05-B8D0-A671D446E677}">
      <dsp:nvSpPr>
        <dsp:cNvPr id="0" name=""/>
        <dsp:cNvSpPr/>
      </dsp:nvSpPr>
      <dsp:spPr>
        <a:xfrm>
          <a:off x="7233" y="1239768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/>
            <a:t>Tecnologia</a:t>
          </a:r>
          <a:endParaRPr lang="pt-BR" sz="3000" kern="1200" dirty="0"/>
        </a:p>
      </dsp:txBody>
      <dsp:txXfrm>
        <a:off x="7233" y="1239768"/>
        <a:ext cx="2161877" cy="1297126"/>
      </dsp:txXfrm>
    </dsp:sp>
    <dsp:sp modelId="{A610332A-23E0-4875-8B3D-2A514DD61884}">
      <dsp:nvSpPr>
        <dsp:cNvPr id="0" name=""/>
        <dsp:cNvSpPr/>
      </dsp:nvSpPr>
      <dsp:spPr>
        <a:xfrm>
          <a:off x="2385298" y="1620258"/>
          <a:ext cx="458317" cy="5361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300" kern="1200"/>
        </a:p>
      </dsp:txBody>
      <dsp:txXfrm>
        <a:off x="2385298" y="1620258"/>
        <a:ext cx="458317" cy="536145"/>
      </dsp:txXfrm>
    </dsp:sp>
    <dsp:sp modelId="{88963936-291D-4E74-A2A8-D9FA0453EEAC}">
      <dsp:nvSpPr>
        <dsp:cNvPr id="0" name=""/>
        <dsp:cNvSpPr/>
      </dsp:nvSpPr>
      <dsp:spPr>
        <a:xfrm>
          <a:off x="3033861" y="1239768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/>
            <a:t>Tecnologia Educacional</a:t>
          </a:r>
          <a:endParaRPr lang="pt-BR" sz="3000" kern="1200" dirty="0"/>
        </a:p>
      </dsp:txBody>
      <dsp:txXfrm>
        <a:off x="3033861" y="1239768"/>
        <a:ext cx="2161877" cy="1297126"/>
      </dsp:txXfrm>
    </dsp:sp>
    <dsp:sp modelId="{018EE033-1684-4619-A719-B2AC5673ECED}">
      <dsp:nvSpPr>
        <dsp:cNvPr id="0" name=""/>
        <dsp:cNvSpPr/>
      </dsp:nvSpPr>
      <dsp:spPr>
        <a:xfrm>
          <a:off x="5411926" y="1620258"/>
          <a:ext cx="458317" cy="5361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300" kern="1200"/>
        </a:p>
      </dsp:txBody>
      <dsp:txXfrm>
        <a:off x="5411926" y="1620258"/>
        <a:ext cx="458317" cy="536145"/>
      </dsp:txXfrm>
    </dsp:sp>
    <dsp:sp modelId="{DB5B3F26-AF97-4052-A923-90B51DF60CA2}">
      <dsp:nvSpPr>
        <dsp:cNvPr id="0" name=""/>
        <dsp:cNvSpPr/>
      </dsp:nvSpPr>
      <dsp:spPr>
        <a:xfrm>
          <a:off x="6060489" y="1239768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/>
            <a:t>Educação à Distância</a:t>
          </a:r>
          <a:endParaRPr lang="pt-BR" sz="3000" kern="1200" dirty="0"/>
        </a:p>
      </dsp:txBody>
      <dsp:txXfrm>
        <a:off x="6060489" y="1239768"/>
        <a:ext cx="2161877" cy="129712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450483-38DF-457A-8F25-89F005945E65}">
      <dsp:nvSpPr>
        <dsp:cNvPr id="0" name=""/>
        <dsp:cNvSpPr/>
      </dsp:nvSpPr>
      <dsp:spPr>
        <a:xfrm>
          <a:off x="1381289" y="1230256"/>
          <a:ext cx="2866208" cy="23640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Muito antiga</a:t>
          </a:r>
          <a:endParaRPr lang="pt-B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Padrão imposto</a:t>
          </a:r>
          <a:endParaRPr lang="pt-B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Mobilidade social</a:t>
          </a:r>
          <a:endParaRPr lang="pt-B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Direitos básicos </a:t>
          </a:r>
          <a:endParaRPr lang="pt-B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Cidadania</a:t>
          </a:r>
          <a:endParaRPr lang="pt-BR" sz="1800" kern="1200" dirty="0"/>
        </a:p>
      </dsp:txBody>
      <dsp:txXfrm>
        <a:off x="1381289" y="1230256"/>
        <a:ext cx="2866208" cy="1857446"/>
      </dsp:txXfrm>
    </dsp:sp>
    <dsp:sp modelId="{E78AB10A-911D-4B28-8714-96115A25FA6D}">
      <dsp:nvSpPr>
        <dsp:cNvPr id="0" name=""/>
        <dsp:cNvSpPr/>
      </dsp:nvSpPr>
      <dsp:spPr>
        <a:xfrm>
          <a:off x="2990258" y="1786951"/>
          <a:ext cx="3170265" cy="3170265"/>
        </a:xfrm>
        <a:prstGeom prst="leftCircularArrow">
          <a:avLst>
            <a:gd name="adj1" fmla="val 3184"/>
            <a:gd name="adj2" fmla="val 392068"/>
            <a:gd name="adj3" fmla="val 2167579"/>
            <a:gd name="adj4" fmla="val 9024489"/>
            <a:gd name="adj5" fmla="val 371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129DF8-EDDA-4014-9FB0-61E633E58F5A}">
      <dsp:nvSpPr>
        <dsp:cNvPr id="0" name=""/>
        <dsp:cNvSpPr/>
      </dsp:nvSpPr>
      <dsp:spPr>
        <a:xfrm>
          <a:off x="2018225" y="3087703"/>
          <a:ext cx="2547740" cy="10131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/>
            <a:t>Exclusão Social</a:t>
          </a:r>
          <a:endParaRPr lang="pt-BR" sz="3100" kern="1200" dirty="0"/>
        </a:p>
      </dsp:txBody>
      <dsp:txXfrm>
        <a:off x="2018225" y="3087703"/>
        <a:ext cx="2547740" cy="1013152"/>
      </dsp:txXfrm>
    </dsp:sp>
    <dsp:sp modelId="{5496E4F7-1CB6-4069-A32C-083CDF67E06E}">
      <dsp:nvSpPr>
        <dsp:cNvPr id="0" name=""/>
        <dsp:cNvSpPr/>
      </dsp:nvSpPr>
      <dsp:spPr>
        <a:xfrm>
          <a:off x="5046594" y="1230256"/>
          <a:ext cx="2866208" cy="23640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Ausência de conhecimento</a:t>
          </a:r>
          <a:endParaRPr lang="pt-B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err="1" smtClean="0"/>
            <a:t>Pseudo-inclusão</a:t>
          </a:r>
          <a:r>
            <a:rPr lang="pt-BR" sz="1800" kern="1200" dirty="0" smtClean="0"/>
            <a:t> digital</a:t>
          </a:r>
          <a:endParaRPr lang="pt-B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Letramento digital</a:t>
          </a:r>
          <a:endParaRPr lang="pt-B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Amenizar a exclusão social</a:t>
          </a:r>
          <a:endParaRPr lang="pt-BR" sz="1800" kern="1200" dirty="0"/>
        </a:p>
      </dsp:txBody>
      <dsp:txXfrm>
        <a:off x="5046594" y="1736832"/>
        <a:ext cx="2866208" cy="1857446"/>
      </dsp:txXfrm>
    </dsp:sp>
    <dsp:sp modelId="{9787F761-065F-485C-91EC-12F04B93D9D3}">
      <dsp:nvSpPr>
        <dsp:cNvPr id="0" name=""/>
        <dsp:cNvSpPr/>
      </dsp:nvSpPr>
      <dsp:spPr>
        <a:xfrm>
          <a:off x="5683529" y="723680"/>
          <a:ext cx="2547740" cy="10131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/>
            <a:t>Exclusão Tecnológica</a:t>
          </a:r>
          <a:endParaRPr lang="pt-BR" sz="3100" kern="1200" dirty="0"/>
        </a:p>
      </dsp:txBody>
      <dsp:txXfrm>
        <a:off x="5683529" y="723680"/>
        <a:ext cx="2547740" cy="101315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44B7F2-33ED-4CA3-9102-1B7BAC5A1DDF}">
      <dsp:nvSpPr>
        <dsp:cNvPr id="0" name=""/>
        <dsp:cNvSpPr/>
      </dsp:nvSpPr>
      <dsp:spPr>
        <a:xfrm>
          <a:off x="3580804" y="833"/>
          <a:ext cx="1982390" cy="128855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Informática Educativa</a:t>
          </a:r>
          <a:endParaRPr lang="pt-BR" sz="2100" kern="1200" dirty="0"/>
        </a:p>
      </dsp:txBody>
      <dsp:txXfrm>
        <a:off x="3580804" y="833"/>
        <a:ext cx="1982390" cy="1288553"/>
      </dsp:txXfrm>
    </dsp:sp>
    <dsp:sp modelId="{148220BA-0949-4916-920E-8302F17838AE}">
      <dsp:nvSpPr>
        <dsp:cNvPr id="0" name=""/>
        <dsp:cNvSpPr/>
      </dsp:nvSpPr>
      <dsp:spPr>
        <a:xfrm>
          <a:off x="2853675" y="645110"/>
          <a:ext cx="3436648" cy="3436648"/>
        </a:xfrm>
        <a:custGeom>
          <a:avLst/>
          <a:gdLst/>
          <a:ahLst/>
          <a:cxnLst/>
          <a:rect l="0" t="0" r="0" b="0"/>
          <a:pathLst>
            <a:path>
              <a:moveTo>
                <a:pt x="2975530" y="546970"/>
              </a:moveTo>
              <a:arcTo wR="1718324" hR="1718324" stAng="19021479" swAng="230178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52B14C-C9E2-4A07-99E8-41FF43D31037}">
      <dsp:nvSpPr>
        <dsp:cNvPr id="0" name=""/>
        <dsp:cNvSpPr/>
      </dsp:nvSpPr>
      <dsp:spPr>
        <a:xfrm>
          <a:off x="5068917" y="2578320"/>
          <a:ext cx="1982390" cy="128855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Aprendizagem na coletividade e no cotidiano</a:t>
          </a:r>
          <a:endParaRPr lang="pt-BR" sz="2100" kern="1200" dirty="0"/>
        </a:p>
      </dsp:txBody>
      <dsp:txXfrm>
        <a:off x="5068917" y="2578320"/>
        <a:ext cx="1982390" cy="1288553"/>
      </dsp:txXfrm>
    </dsp:sp>
    <dsp:sp modelId="{711207BE-BD10-4628-873D-8F3126331740}">
      <dsp:nvSpPr>
        <dsp:cNvPr id="0" name=""/>
        <dsp:cNvSpPr/>
      </dsp:nvSpPr>
      <dsp:spPr>
        <a:xfrm>
          <a:off x="2853675" y="645110"/>
          <a:ext cx="3436648" cy="3436648"/>
        </a:xfrm>
        <a:custGeom>
          <a:avLst/>
          <a:gdLst/>
          <a:ahLst/>
          <a:cxnLst/>
          <a:rect l="0" t="0" r="0" b="0"/>
          <a:pathLst>
            <a:path>
              <a:moveTo>
                <a:pt x="2245434" y="3353803"/>
              </a:moveTo>
              <a:arcTo wR="1718324" hR="1718324" stAng="4328161" swAng="214367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515048-9079-4C27-828C-998AB161F328}">
      <dsp:nvSpPr>
        <dsp:cNvPr id="0" name=""/>
        <dsp:cNvSpPr/>
      </dsp:nvSpPr>
      <dsp:spPr>
        <a:xfrm>
          <a:off x="2092692" y="2578320"/>
          <a:ext cx="1982390" cy="128855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Aluno </a:t>
          </a:r>
          <a:r>
            <a:rPr lang="pt-BR" sz="2100" kern="1200" dirty="0" err="1" smtClean="0"/>
            <a:t>Receptor-ativo</a:t>
          </a:r>
          <a:endParaRPr lang="pt-BR" sz="2100" kern="1200" dirty="0"/>
        </a:p>
      </dsp:txBody>
      <dsp:txXfrm>
        <a:off x="2092692" y="2578320"/>
        <a:ext cx="1982390" cy="1288553"/>
      </dsp:txXfrm>
    </dsp:sp>
    <dsp:sp modelId="{CD603A38-A6FC-43E5-8548-AAC26D12A83E}">
      <dsp:nvSpPr>
        <dsp:cNvPr id="0" name=""/>
        <dsp:cNvSpPr/>
      </dsp:nvSpPr>
      <dsp:spPr>
        <a:xfrm>
          <a:off x="2853675" y="645110"/>
          <a:ext cx="3436648" cy="3436648"/>
        </a:xfrm>
        <a:custGeom>
          <a:avLst/>
          <a:gdLst/>
          <a:ahLst/>
          <a:cxnLst/>
          <a:rect l="0" t="0" r="0" b="0"/>
          <a:pathLst>
            <a:path>
              <a:moveTo>
                <a:pt x="5564" y="1580150"/>
              </a:moveTo>
              <a:arcTo wR="1718324" hR="1718324" stAng="11076734" swAng="230178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35F51D-D6DB-4EBA-ABA2-FD094F451F82}">
      <dsp:nvSpPr>
        <dsp:cNvPr id="0" name=""/>
        <dsp:cNvSpPr/>
      </dsp:nvSpPr>
      <dsp:spPr>
        <a:xfrm>
          <a:off x="0" y="0"/>
          <a:ext cx="8892480" cy="152296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6B0B68-2CFF-4AD4-B5C9-0D1DB1C47BD6}">
      <dsp:nvSpPr>
        <dsp:cNvPr id="0" name=""/>
        <dsp:cNvSpPr/>
      </dsp:nvSpPr>
      <dsp:spPr>
        <a:xfrm>
          <a:off x="269631" y="203062"/>
          <a:ext cx="1546892" cy="11168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FF6743-5D00-4863-8E32-0066B18B44F9}">
      <dsp:nvSpPr>
        <dsp:cNvPr id="0" name=""/>
        <dsp:cNvSpPr/>
      </dsp:nvSpPr>
      <dsp:spPr>
        <a:xfrm rot="10800000">
          <a:off x="269631" y="1522969"/>
          <a:ext cx="1546892" cy="1861406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94% possuem computador na própria residência</a:t>
          </a:r>
          <a:endParaRPr lang="pt-BR" sz="1500" kern="1200" dirty="0"/>
        </a:p>
      </dsp:txBody>
      <dsp:txXfrm rot="10800000">
        <a:off x="269631" y="1522969"/>
        <a:ext cx="1546892" cy="1861406"/>
      </dsp:txXfrm>
    </dsp:sp>
    <dsp:sp modelId="{ED4722C2-D732-465D-89CE-C12D0F334B2B}">
      <dsp:nvSpPr>
        <dsp:cNvPr id="0" name=""/>
        <dsp:cNvSpPr/>
      </dsp:nvSpPr>
      <dsp:spPr>
        <a:xfrm>
          <a:off x="1971212" y="203062"/>
          <a:ext cx="1546892" cy="11168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5889A1-EEE0-48BE-9ABB-8EC8615CCAA4}">
      <dsp:nvSpPr>
        <dsp:cNvPr id="0" name=""/>
        <dsp:cNvSpPr/>
      </dsp:nvSpPr>
      <dsp:spPr>
        <a:xfrm rot="10800000">
          <a:off x="1971212" y="1522969"/>
          <a:ext cx="1546892" cy="1861406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45% possuem um computador</a:t>
          </a:r>
          <a:endParaRPr lang="pt-BR" sz="1500" kern="1200" dirty="0"/>
        </a:p>
      </dsp:txBody>
      <dsp:txXfrm rot="10800000">
        <a:off x="1971212" y="1522969"/>
        <a:ext cx="1546892" cy="1861406"/>
      </dsp:txXfrm>
    </dsp:sp>
    <dsp:sp modelId="{CEB0584D-283C-4A46-8BDE-08D37B107EE2}">
      <dsp:nvSpPr>
        <dsp:cNvPr id="0" name=""/>
        <dsp:cNvSpPr/>
      </dsp:nvSpPr>
      <dsp:spPr>
        <a:xfrm>
          <a:off x="3672793" y="203062"/>
          <a:ext cx="1546892" cy="11168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8FF9C7-B0AA-4A10-8537-1E5044016EF4}">
      <dsp:nvSpPr>
        <dsp:cNvPr id="0" name=""/>
        <dsp:cNvSpPr/>
      </dsp:nvSpPr>
      <dsp:spPr>
        <a:xfrm rot="10800000">
          <a:off x="3672793" y="1522969"/>
          <a:ext cx="1546892" cy="1861406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100% possuem conexão com a internet</a:t>
          </a:r>
          <a:endParaRPr lang="pt-BR" sz="1500" kern="1200" dirty="0"/>
        </a:p>
      </dsp:txBody>
      <dsp:txXfrm rot="10800000">
        <a:off x="3672793" y="1522969"/>
        <a:ext cx="1546892" cy="1861406"/>
      </dsp:txXfrm>
    </dsp:sp>
    <dsp:sp modelId="{D9B8A8DD-53B0-45BA-97F5-0BDAFE303832}">
      <dsp:nvSpPr>
        <dsp:cNvPr id="0" name=""/>
        <dsp:cNvSpPr/>
      </dsp:nvSpPr>
      <dsp:spPr>
        <a:xfrm>
          <a:off x="5374375" y="203062"/>
          <a:ext cx="1546892" cy="11168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EDE196-D2EE-4889-A5B0-E034FC1EE759}">
      <dsp:nvSpPr>
        <dsp:cNvPr id="0" name=""/>
        <dsp:cNvSpPr/>
      </dsp:nvSpPr>
      <dsp:spPr>
        <a:xfrm rot="10800000">
          <a:off x="5374375" y="1522969"/>
          <a:ext cx="1546892" cy="1861406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45% fazem uso de conexão GSM</a:t>
          </a:r>
          <a:endParaRPr lang="pt-BR" sz="1500" kern="1200" dirty="0"/>
        </a:p>
      </dsp:txBody>
      <dsp:txXfrm rot="10800000">
        <a:off x="5374375" y="1522969"/>
        <a:ext cx="1546892" cy="1861406"/>
      </dsp:txXfrm>
    </dsp:sp>
    <dsp:sp modelId="{9DC1BF1F-0854-40A4-AAC4-A772996B2970}">
      <dsp:nvSpPr>
        <dsp:cNvPr id="0" name=""/>
        <dsp:cNvSpPr/>
      </dsp:nvSpPr>
      <dsp:spPr>
        <a:xfrm>
          <a:off x="7075956" y="203062"/>
          <a:ext cx="1546892" cy="11168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8BEAAF-F583-416F-919A-3A7AFD4D84FE}">
      <dsp:nvSpPr>
        <dsp:cNvPr id="0" name=""/>
        <dsp:cNvSpPr/>
      </dsp:nvSpPr>
      <dsp:spPr>
        <a:xfrm rot="10800000">
          <a:off x="7075956" y="1522969"/>
          <a:ext cx="1546892" cy="1861406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smtClean="0"/>
            <a:t>57% afirmam ter conhecimentos intermediários de informática</a:t>
          </a:r>
          <a:endParaRPr lang="pt-BR" sz="1500" kern="1200" dirty="0"/>
        </a:p>
      </dsp:txBody>
      <dsp:txXfrm rot="10800000">
        <a:off x="7075956" y="1522969"/>
        <a:ext cx="1546892" cy="18614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67C0-D092-413E-AE4D-682EC1825662}" type="datetimeFigureOut">
              <a:rPr lang="pt-BR" smtClean="0"/>
              <a:pPr/>
              <a:t>27/08/2013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4DEB-1B0A-4506-BB03-62A3CB5642F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67C0-D092-413E-AE4D-682EC1825662}" type="datetimeFigureOut">
              <a:rPr lang="pt-BR" smtClean="0"/>
              <a:pPr/>
              <a:t>27/08/2013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4DEB-1B0A-4506-BB03-62A3CB5642F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67C0-D092-413E-AE4D-682EC1825662}" type="datetimeFigureOut">
              <a:rPr lang="pt-BR" smtClean="0"/>
              <a:pPr/>
              <a:t>27/08/2013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4DEB-1B0A-4506-BB03-62A3CB5642F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67C0-D092-413E-AE4D-682EC1825662}" type="datetimeFigureOut">
              <a:rPr lang="pt-BR" smtClean="0"/>
              <a:pPr/>
              <a:t>27/08/2013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4DEB-1B0A-4506-BB03-62A3CB5642F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67C0-D092-413E-AE4D-682EC1825662}" type="datetimeFigureOut">
              <a:rPr lang="pt-BR" smtClean="0"/>
              <a:pPr/>
              <a:t>27/08/2013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4DEB-1B0A-4506-BB03-62A3CB5642F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67C0-D092-413E-AE4D-682EC1825662}" type="datetimeFigureOut">
              <a:rPr lang="pt-BR" smtClean="0"/>
              <a:pPr/>
              <a:t>27/08/2013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4DEB-1B0A-4506-BB03-62A3CB5642F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67C0-D092-413E-AE4D-682EC1825662}" type="datetimeFigureOut">
              <a:rPr lang="pt-BR" smtClean="0"/>
              <a:pPr/>
              <a:t>27/08/2013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4DEB-1B0A-4506-BB03-62A3CB5642F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67C0-D092-413E-AE4D-682EC1825662}" type="datetimeFigureOut">
              <a:rPr lang="pt-BR" smtClean="0"/>
              <a:pPr/>
              <a:t>27/08/2013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4DEB-1B0A-4506-BB03-62A3CB5642F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67C0-D092-413E-AE4D-682EC1825662}" type="datetimeFigureOut">
              <a:rPr lang="pt-BR" smtClean="0"/>
              <a:pPr/>
              <a:t>27/08/2013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4DEB-1B0A-4506-BB03-62A3CB5642F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67C0-D092-413E-AE4D-682EC1825662}" type="datetimeFigureOut">
              <a:rPr lang="pt-BR" smtClean="0"/>
              <a:pPr/>
              <a:t>27/08/2013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4DEB-1B0A-4506-BB03-62A3CB5642F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67C0-D092-413E-AE4D-682EC1825662}" type="datetimeFigureOut">
              <a:rPr lang="pt-BR" smtClean="0"/>
              <a:pPr/>
              <a:t>27/08/2013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4DEB-1B0A-4506-BB03-62A3CB5642F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D67C0-D092-413E-AE4D-682EC1825662}" type="datetimeFigureOut">
              <a:rPr lang="pt-BR" smtClean="0"/>
              <a:pPr/>
              <a:t>27/08/2013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14DEB-1B0A-4506-BB03-62A3CB5642F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mailto:iasg@uol.com.br" TargetMode="External"/><Relationship Id="rId7" Type="http://schemas.openxmlformats.org/officeDocument/2006/relationships/image" Target="../media/image3.jpeg"/><Relationship Id="rId2" Type="http://schemas.openxmlformats.org/officeDocument/2006/relationships/hyperlink" Target="mailto:ivone.ascar@ceuma.br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mailto:sauaia@hotmail.com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4.jpe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10" Type="http://schemas.openxmlformats.org/officeDocument/2006/relationships/image" Target="../media/image4.jpe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10" Type="http://schemas.openxmlformats.org/officeDocument/2006/relationships/image" Target="../media/image4.jpeg"/><Relationship Id="rId4" Type="http://schemas.openxmlformats.org/officeDocument/2006/relationships/diagramLayout" Target="../diagrams/layout4.xml"/><Relationship Id="rId9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607047"/>
            <a:ext cx="7772400" cy="1470025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INCLUSÃO DIGITAL E SOCIAL COMO PRESSUPOSTO PARA A EDUCAÇÃO À DISTÂNCIA: ANÁLISE DO PERFIL DE ALUNOS DE UMA UNIVERSIDADE PARTICULAR DE SÃO LUÍS – MA</a:t>
            </a: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11760" y="4941168"/>
            <a:ext cx="6400800" cy="672480"/>
          </a:xfrm>
        </p:spPr>
        <p:txBody>
          <a:bodyPr>
            <a:noAutofit/>
          </a:bodyPr>
          <a:lstStyle/>
          <a:p>
            <a:pPr algn="r"/>
            <a:r>
              <a:rPr lang="pt-BR" sz="2800" dirty="0" err="1" smtClean="0">
                <a:solidFill>
                  <a:schemeClr val="tx1"/>
                </a:solidFill>
              </a:rPr>
              <a:t>Msc</a:t>
            </a:r>
            <a:r>
              <a:rPr lang="pt-BR" sz="2800" dirty="0" smtClean="0">
                <a:solidFill>
                  <a:schemeClr val="tx1"/>
                </a:solidFill>
              </a:rPr>
              <a:t>. Ivone </a:t>
            </a:r>
            <a:r>
              <a:rPr lang="pt-BR" sz="2800" dirty="0" err="1" smtClean="0">
                <a:solidFill>
                  <a:schemeClr val="tx1"/>
                </a:solidFill>
              </a:rPr>
              <a:t>Ascar</a:t>
            </a:r>
            <a:r>
              <a:rPr lang="pt-BR" sz="2800" dirty="0" smtClean="0">
                <a:solidFill>
                  <a:schemeClr val="tx1"/>
                </a:solidFill>
              </a:rPr>
              <a:t> </a:t>
            </a:r>
            <a:r>
              <a:rPr lang="pt-BR" sz="2800" dirty="0" err="1" smtClean="0">
                <a:solidFill>
                  <a:schemeClr val="tx1"/>
                </a:solidFill>
              </a:rPr>
              <a:t>Sauáia</a:t>
            </a:r>
            <a:r>
              <a:rPr lang="pt-BR" sz="2800" dirty="0" smtClean="0">
                <a:solidFill>
                  <a:schemeClr val="tx1"/>
                </a:solidFill>
              </a:rPr>
              <a:t> Guimarães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067944" y="5949280"/>
            <a:ext cx="46805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dirty="0" smtClean="0">
                <a:hlinkClick r:id="rId2"/>
              </a:rPr>
              <a:t>ivone.ascar@ceuma.br</a:t>
            </a:r>
            <a:endParaRPr lang="pt-BR" sz="1600" dirty="0" smtClean="0"/>
          </a:p>
          <a:p>
            <a:pPr algn="r"/>
            <a:r>
              <a:rPr lang="pt-BR" sz="1600" dirty="0" smtClean="0">
                <a:hlinkClick r:id="rId3"/>
              </a:rPr>
              <a:t>iasg@uol.com.br</a:t>
            </a:r>
            <a:endParaRPr lang="pt-BR" sz="1600" dirty="0" smtClean="0"/>
          </a:p>
          <a:p>
            <a:pPr algn="r"/>
            <a:r>
              <a:rPr lang="pt-BR" sz="1600" dirty="0" smtClean="0">
                <a:hlinkClick r:id="rId4"/>
              </a:rPr>
              <a:t>sauaia@hotmail.com</a:t>
            </a:r>
            <a:endParaRPr lang="pt-BR" sz="1600" dirty="0" smtClean="0"/>
          </a:p>
          <a:p>
            <a:pPr algn="r"/>
            <a:endParaRPr lang="pt-BR" sz="1600" dirty="0" smtClean="0"/>
          </a:p>
        </p:txBody>
      </p:sp>
      <p:pic>
        <p:nvPicPr>
          <p:cNvPr id="6" name="Imagem 5" descr="testeira pp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grpSp>
        <p:nvGrpSpPr>
          <p:cNvPr id="7" name="Grupo 6"/>
          <p:cNvGrpSpPr/>
          <p:nvPr/>
        </p:nvGrpSpPr>
        <p:grpSpPr>
          <a:xfrm>
            <a:off x="251520" y="6021288"/>
            <a:ext cx="4104456" cy="667904"/>
            <a:chOff x="2411760" y="6190096"/>
            <a:chExt cx="4104456" cy="667904"/>
          </a:xfrm>
        </p:grpSpPr>
        <p:pic>
          <p:nvPicPr>
            <p:cNvPr id="8" name="Imagem 7" descr="NUSTI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189172" y="6432802"/>
              <a:ext cx="2750980" cy="425198"/>
            </a:xfrm>
            <a:prstGeom prst="rect">
              <a:avLst/>
            </a:prstGeom>
          </p:spPr>
        </p:pic>
        <p:pic>
          <p:nvPicPr>
            <p:cNvPr id="9" name="Imagem 8" descr="557608_325311140865789_100001607174815_950527_1457264428_n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411760" y="6200052"/>
              <a:ext cx="720080" cy="657947"/>
            </a:xfrm>
            <a:prstGeom prst="rect">
              <a:avLst/>
            </a:prstGeom>
          </p:spPr>
        </p:pic>
        <p:pic>
          <p:nvPicPr>
            <p:cNvPr id="10" name="Imagem 9" descr="sistemas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012160" y="6190096"/>
              <a:ext cx="504056" cy="66790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4"/>
          <p:cNvSpPr>
            <a:spLocks noGrp="1"/>
          </p:cNvSpPr>
          <p:nvPr>
            <p:ph type="title"/>
          </p:nvPr>
        </p:nvSpPr>
        <p:spPr>
          <a:xfrm>
            <a:off x="457200" y="1637928"/>
            <a:ext cx="8229600" cy="926976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7" name="Espaço Reservado para Conteúdo 16"/>
          <p:cNvGraphicFramePr>
            <a:graphicFrameLocks noGrp="1"/>
          </p:cNvGraphicFramePr>
          <p:nvPr>
            <p:ph idx="1"/>
          </p:nvPr>
        </p:nvGraphicFramePr>
        <p:xfrm>
          <a:off x="457200" y="2132856"/>
          <a:ext cx="8229600" cy="3776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6" name="Imagem 15" descr="testeira pp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grpSp>
        <p:nvGrpSpPr>
          <p:cNvPr id="25" name="Grupo 24"/>
          <p:cNvGrpSpPr/>
          <p:nvPr/>
        </p:nvGrpSpPr>
        <p:grpSpPr>
          <a:xfrm>
            <a:off x="2483768" y="6190096"/>
            <a:ext cx="4104456" cy="667904"/>
            <a:chOff x="2411760" y="6190096"/>
            <a:chExt cx="4104456" cy="667904"/>
          </a:xfrm>
        </p:grpSpPr>
        <p:pic>
          <p:nvPicPr>
            <p:cNvPr id="18" name="Imagem 17" descr="NUSTI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189172" y="6432802"/>
              <a:ext cx="2750980" cy="425198"/>
            </a:xfrm>
            <a:prstGeom prst="rect">
              <a:avLst/>
            </a:prstGeom>
          </p:spPr>
        </p:pic>
        <p:pic>
          <p:nvPicPr>
            <p:cNvPr id="23" name="Imagem 22" descr="557608_325311140865789_100001607174815_950527_1457264428_n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411760" y="6200052"/>
              <a:ext cx="720080" cy="657947"/>
            </a:xfrm>
            <a:prstGeom prst="rect">
              <a:avLst/>
            </a:prstGeom>
          </p:spPr>
        </p:pic>
        <p:pic>
          <p:nvPicPr>
            <p:cNvPr id="24" name="Imagem 23" descr="sistemas.jp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012160" y="6190096"/>
              <a:ext cx="504056" cy="66790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Espaço Reservado para Conteúdo 12"/>
          <p:cNvGraphicFramePr>
            <a:graphicFrameLocks noGrp="1"/>
          </p:cNvGraphicFramePr>
          <p:nvPr>
            <p:ph idx="1"/>
          </p:nvPr>
        </p:nvGraphicFramePr>
        <p:xfrm>
          <a:off x="576064" y="1052736"/>
          <a:ext cx="961256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Título 14"/>
          <p:cNvSpPr>
            <a:spLocks noGrp="1"/>
          </p:cNvSpPr>
          <p:nvPr>
            <p:ph type="title"/>
          </p:nvPr>
        </p:nvSpPr>
        <p:spPr>
          <a:xfrm rot="16200000">
            <a:off x="-2056792" y="2920888"/>
            <a:ext cx="5445224" cy="133164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Relação entre as Exclusões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Imagem 13" descr="testeira pp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grpSp>
        <p:nvGrpSpPr>
          <p:cNvPr id="16" name="Grupo 15"/>
          <p:cNvGrpSpPr/>
          <p:nvPr/>
        </p:nvGrpSpPr>
        <p:grpSpPr>
          <a:xfrm>
            <a:off x="2555776" y="6190096"/>
            <a:ext cx="4104456" cy="667904"/>
            <a:chOff x="2411760" y="6190096"/>
            <a:chExt cx="4104456" cy="667904"/>
          </a:xfrm>
        </p:grpSpPr>
        <p:pic>
          <p:nvPicPr>
            <p:cNvPr id="17" name="Imagem 16" descr="NUSTI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189172" y="6432802"/>
              <a:ext cx="2750980" cy="425198"/>
            </a:xfrm>
            <a:prstGeom prst="rect">
              <a:avLst/>
            </a:prstGeom>
          </p:spPr>
        </p:pic>
        <p:pic>
          <p:nvPicPr>
            <p:cNvPr id="18" name="Imagem 17" descr="557608_325311140865789_100001607174815_950527_1457264428_n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411760" y="6200052"/>
              <a:ext cx="720080" cy="657947"/>
            </a:xfrm>
            <a:prstGeom prst="rect">
              <a:avLst/>
            </a:prstGeom>
          </p:spPr>
        </p:pic>
        <p:pic>
          <p:nvPicPr>
            <p:cNvPr id="19" name="Imagem 18" descr="sistemas.jp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012160" y="6190096"/>
              <a:ext cx="504056" cy="66790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4"/>
          <p:cNvSpPr>
            <a:spLocks noGrp="1"/>
          </p:cNvSpPr>
          <p:nvPr>
            <p:ph type="title"/>
          </p:nvPr>
        </p:nvSpPr>
        <p:spPr>
          <a:xfrm rot="16200000">
            <a:off x="-2070485" y="3411252"/>
            <a:ext cx="5301208" cy="926976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Relação entre EAD e Tecnologia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3" name="Espaço Reservado para Conteúdo 12"/>
          <p:cNvGraphicFramePr>
            <a:graphicFrameLocks noGrp="1"/>
          </p:cNvGraphicFramePr>
          <p:nvPr>
            <p:ph idx="1"/>
          </p:nvPr>
        </p:nvGraphicFramePr>
        <p:xfrm>
          <a:off x="0" y="1772816"/>
          <a:ext cx="914400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Imagem 13" descr="testeira pp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grpSp>
        <p:nvGrpSpPr>
          <p:cNvPr id="16" name="Grupo 15"/>
          <p:cNvGrpSpPr/>
          <p:nvPr/>
        </p:nvGrpSpPr>
        <p:grpSpPr>
          <a:xfrm>
            <a:off x="2555776" y="6190096"/>
            <a:ext cx="4104456" cy="667904"/>
            <a:chOff x="2411760" y="6190096"/>
            <a:chExt cx="4104456" cy="667904"/>
          </a:xfrm>
        </p:grpSpPr>
        <p:pic>
          <p:nvPicPr>
            <p:cNvPr id="17" name="Imagem 16" descr="NUSTI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189172" y="6432802"/>
              <a:ext cx="2750980" cy="425198"/>
            </a:xfrm>
            <a:prstGeom prst="rect">
              <a:avLst/>
            </a:prstGeom>
          </p:spPr>
        </p:pic>
        <p:pic>
          <p:nvPicPr>
            <p:cNvPr id="18" name="Imagem 17" descr="557608_325311140865789_100001607174815_950527_1457264428_n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411760" y="6200052"/>
              <a:ext cx="720080" cy="657947"/>
            </a:xfrm>
            <a:prstGeom prst="rect">
              <a:avLst/>
            </a:prstGeom>
          </p:spPr>
        </p:pic>
        <p:pic>
          <p:nvPicPr>
            <p:cNvPr id="19" name="Imagem 18" descr="sistemas.jp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012160" y="6190096"/>
              <a:ext cx="504056" cy="66790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4"/>
          <p:cNvSpPr>
            <a:spLocks noGrp="1"/>
          </p:cNvSpPr>
          <p:nvPr>
            <p:ph type="title"/>
          </p:nvPr>
        </p:nvSpPr>
        <p:spPr>
          <a:xfrm>
            <a:off x="457200" y="1421904"/>
            <a:ext cx="8229600" cy="926976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Dados sobre a pesquisa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Espaço Reservado para Conteúdo 15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Junho de 2011 </a:t>
            </a:r>
          </a:p>
          <a:p>
            <a:r>
              <a:rPr lang="pt-BR" dirty="0" smtClean="0"/>
              <a:t>Universidade Particular atuante na Cidade de São Luís</a:t>
            </a:r>
          </a:p>
          <a:p>
            <a:r>
              <a:rPr lang="pt-BR" dirty="0" smtClean="0"/>
              <a:t>Alunos regularmente matriculados na modalidade à distância</a:t>
            </a:r>
          </a:p>
          <a:p>
            <a:r>
              <a:rPr lang="pt-BR" dirty="0" smtClean="0"/>
              <a:t>70 questionários</a:t>
            </a:r>
          </a:p>
          <a:p>
            <a:pPr lvl="1"/>
            <a:r>
              <a:rPr lang="pt-BR" dirty="0" smtClean="0"/>
              <a:t>Perguntas </a:t>
            </a:r>
            <a:r>
              <a:rPr lang="pt-BR" dirty="0"/>
              <a:t>abertas e </a:t>
            </a:r>
            <a:r>
              <a:rPr lang="pt-BR" dirty="0" smtClean="0"/>
              <a:t>fechadas</a:t>
            </a:r>
          </a:p>
          <a:p>
            <a:r>
              <a:rPr lang="pt-BR" dirty="0" smtClean="0"/>
              <a:t>Somente </a:t>
            </a:r>
            <a:r>
              <a:rPr lang="pt-BR" dirty="0"/>
              <a:t>47 alunos aceitaram participar da pesquisa </a:t>
            </a:r>
            <a:endParaRPr lang="pt-BR" dirty="0" smtClean="0"/>
          </a:p>
        </p:txBody>
      </p:sp>
      <p:pic>
        <p:nvPicPr>
          <p:cNvPr id="13" name="Imagem 12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grpSp>
        <p:nvGrpSpPr>
          <p:cNvPr id="14" name="Grupo 13"/>
          <p:cNvGrpSpPr/>
          <p:nvPr/>
        </p:nvGrpSpPr>
        <p:grpSpPr>
          <a:xfrm>
            <a:off x="2555776" y="6190096"/>
            <a:ext cx="4104456" cy="667904"/>
            <a:chOff x="2411760" y="6190096"/>
            <a:chExt cx="4104456" cy="667904"/>
          </a:xfrm>
        </p:grpSpPr>
        <p:pic>
          <p:nvPicPr>
            <p:cNvPr id="17" name="Imagem 16" descr="NUSTI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89172" y="6432802"/>
              <a:ext cx="2750980" cy="425198"/>
            </a:xfrm>
            <a:prstGeom prst="rect">
              <a:avLst/>
            </a:prstGeom>
          </p:spPr>
        </p:pic>
        <p:pic>
          <p:nvPicPr>
            <p:cNvPr id="18" name="Imagem 17" descr="557608_325311140865789_100001607174815_950527_1457264428_n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411760" y="6200052"/>
              <a:ext cx="720080" cy="657947"/>
            </a:xfrm>
            <a:prstGeom prst="rect">
              <a:avLst/>
            </a:prstGeom>
          </p:spPr>
        </p:pic>
        <p:pic>
          <p:nvPicPr>
            <p:cNvPr id="19" name="Imagem 18" descr="sistemas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12160" y="6190096"/>
              <a:ext cx="504056" cy="66790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4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926976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pesquisa e suas constatações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Imagem 12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graphicFrame>
        <p:nvGraphicFramePr>
          <p:cNvPr id="14" name="Diagrama 13"/>
          <p:cNvGraphicFramePr/>
          <p:nvPr/>
        </p:nvGraphicFramePr>
        <p:xfrm>
          <a:off x="107504" y="2420888"/>
          <a:ext cx="8892480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7" name="Grupo 16"/>
          <p:cNvGrpSpPr/>
          <p:nvPr/>
        </p:nvGrpSpPr>
        <p:grpSpPr>
          <a:xfrm>
            <a:off x="2555776" y="6190096"/>
            <a:ext cx="4104456" cy="667904"/>
            <a:chOff x="2411760" y="6190096"/>
            <a:chExt cx="4104456" cy="667904"/>
          </a:xfrm>
        </p:grpSpPr>
        <p:pic>
          <p:nvPicPr>
            <p:cNvPr id="18" name="Imagem 17" descr="NUSTI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189172" y="6432802"/>
              <a:ext cx="2750980" cy="425198"/>
            </a:xfrm>
            <a:prstGeom prst="rect">
              <a:avLst/>
            </a:prstGeom>
          </p:spPr>
        </p:pic>
        <p:pic>
          <p:nvPicPr>
            <p:cNvPr id="19" name="Imagem 18" descr="557608_325311140865789_100001607174815_950527_1457264428_n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411760" y="6200052"/>
              <a:ext cx="720080" cy="657947"/>
            </a:xfrm>
            <a:prstGeom prst="rect">
              <a:avLst/>
            </a:prstGeom>
          </p:spPr>
        </p:pic>
        <p:pic>
          <p:nvPicPr>
            <p:cNvPr id="20" name="Imagem 19" descr="sistemas.jp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012160" y="6190096"/>
              <a:ext cx="504056" cy="66790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4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26976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Conclusão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Espaço Reservado para Conteúdo 15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Alunado incluído digitalmente</a:t>
            </a:r>
          </a:p>
          <a:p>
            <a:pPr lvl="1"/>
            <a:r>
              <a:rPr lang="pt-BR" dirty="0" smtClean="0"/>
              <a:t>A modalidade exige</a:t>
            </a:r>
          </a:p>
          <a:p>
            <a:pPr lvl="1"/>
            <a:r>
              <a:rPr lang="pt-BR" dirty="0" smtClean="0"/>
              <a:t>Possui:</a:t>
            </a:r>
          </a:p>
          <a:p>
            <a:pPr lvl="2"/>
            <a:r>
              <a:rPr lang="pt-BR" dirty="0" smtClean="0"/>
              <a:t>Computador</a:t>
            </a:r>
          </a:p>
          <a:p>
            <a:pPr lvl="2"/>
            <a:r>
              <a:rPr lang="pt-BR" dirty="0" smtClean="0"/>
              <a:t>Internet</a:t>
            </a:r>
          </a:p>
          <a:p>
            <a:pPr lvl="2"/>
            <a:r>
              <a:rPr lang="pt-BR" dirty="0" smtClean="0"/>
              <a:t>Conhecimento</a:t>
            </a:r>
            <a:endParaRPr lang="pt-BR" dirty="0"/>
          </a:p>
          <a:p>
            <a:pPr lvl="1"/>
            <a:r>
              <a:rPr lang="pt-BR" dirty="0" smtClean="0"/>
              <a:t>Entendedor de tecnologias</a:t>
            </a:r>
          </a:p>
          <a:p>
            <a:r>
              <a:rPr lang="pt-BR" dirty="0" smtClean="0"/>
              <a:t>Alunado incluído socialmente</a:t>
            </a:r>
          </a:p>
          <a:p>
            <a:pPr lvl="1"/>
            <a:r>
              <a:rPr lang="pt-BR" dirty="0" smtClean="0"/>
              <a:t>Forçado à inclusão digital</a:t>
            </a:r>
          </a:p>
          <a:p>
            <a:pPr lvl="1"/>
            <a:r>
              <a:rPr lang="pt-BR" dirty="0" smtClean="0"/>
              <a:t>Possuem senso crítico apurado</a:t>
            </a:r>
            <a:endParaRPr lang="pt-BR" dirty="0"/>
          </a:p>
        </p:txBody>
      </p:sp>
      <p:pic>
        <p:nvPicPr>
          <p:cNvPr id="13" name="Imagem 12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grpSp>
        <p:nvGrpSpPr>
          <p:cNvPr id="14" name="Grupo 13"/>
          <p:cNvGrpSpPr/>
          <p:nvPr/>
        </p:nvGrpSpPr>
        <p:grpSpPr>
          <a:xfrm>
            <a:off x="2555776" y="6190096"/>
            <a:ext cx="4104456" cy="667904"/>
            <a:chOff x="2411760" y="6190096"/>
            <a:chExt cx="4104456" cy="667904"/>
          </a:xfrm>
        </p:grpSpPr>
        <p:pic>
          <p:nvPicPr>
            <p:cNvPr id="17" name="Imagem 16" descr="NUSTI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89172" y="6432802"/>
              <a:ext cx="2750980" cy="425198"/>
            </a:xfrm>
            <a:prstGeom prst="rect">
              <a:avLst/>
            </a:prstGeom>
          </p:spPr>
        </p:pic>
        <p:pic>
          <p:nvPicPr>
            <p:cNvPr id="18" name="Imagem 17" descr="557608_325311140865789_100001607174815_950527_1457264428_n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411760" y="6200052"/>
              <a:ext cx="720080" cy="657947"/>
            </a:xfrm>
            <a:prstGeom prst="rect">
              <a:avLst/>
            </a:prstGeom>
          </p:spPr>
        </p:pic>
        <p:pic>
          <p:nvPicPr>
            <p:cNvPr id="19" name="Imagem 18" descr="sistemas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12160" y="6190096"/>
              <a:ext cx="504056" cy="66790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4"/>
          <p:cNvSpPr>
            <a:spLocks noGrp="1"/>
          </p:cNvSpPr>
          <p:nvPr>
            <p:ph type="title"/>
          </p:nvPr>
        </p:nvSpPr>
        <p:spPr>
          <a:xfrm>
            <a:off x="457200" y="1277888"/>
            <a:ext cx="8229600" cy="926976"/>
          </a:xfrm>
        </p:spPr>
        <p:txBody>
          <a:bodyPr>
            <a:norm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Referências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Espaço Reservado para Conteúdo 15"/>
          <p:cNvSpPr>
            <a:spLocks noGrp="1"/>
          </p:cNvSpPr>
          <p:nvPr>
            <p:ph idx="1"/>
          </p:nvPr>
        </p:nvSpPr>
        <p:spPr>
          <a:xfrm>
            <a:off x="457200" y="2099989"/>
            <a:ext cx="8229600" cy="3777283"/>
          </a:xfrm>
        </p:spPr>
        <p:txBody>
          <a:bodyPr>
            <a:noAutofit/>
          </a:bodyPr>
          <a:lstStyle/>
          <a:p>
            <a:pPr algn="just"/>
            <a:r>
              <a:rPr lang="pt-BR" sz="1100" dirty="0"/>
              <a:t>ALMEIDA, Maria Elizabeth </a:t>
            </a:r>
            <a:r>
              <a:rPr lang="pt-BR" sz="1100" dirty="0" err="1"/>
              <a:t>Bianconcini</a:t>
            </a:r>
            <a:r>
              <a:rPr lang="pt-BR" sz="1100" dirty="0"/>
              <a:t> de. </a:t>
            </a:r>
            <a:r>
              <a:rPr lang="pt-BR" sz="1100" b="1" dirty="0"/>
              <a:t>As Teorias principais da </a:t>
            </a:r>
            <a:r>
              <a:rPr lang="pt-BR" sz="1100" b="1" cap="all" dirty="0" err="1"/>
              <a:t>A</a:t>
            </a:r>
            <a:r>
              <a:rPr lang="pt-BR" sz="1100" b="1" dirty="0" err="1"/>
              <a:t>ndragogia</a:t>
            </a:r>
            <a:r>
              <a:rPr lang="pt-BR" sz="1100" b="1" dirty="0"/>
              <a:t> e </a:t>
            </a:r>
            <a:r>
              <a:rPr lang="pt-BR" sz="1100" b="1" dirty="0" err="1"/>
              <a:t>Heutagogia</a:t>
            </a:r>
            <a:r>
              <a:rPr lang="pt-BR" sz="1100" dirty="0"/>
              <a:t>. In: LITTO, </a:t>
            </a:r>
            <a:r>
              <a:rPr lang="pt-BR" sz="1100" dirty="0" err="1"/>
              <a:t>Fredric</a:t>
            </a:r>
            <a:r>
              <a:rPr lang="pt-BR" sz="1100" dirty="0"/>
              <a:t> M.; FORMIGA, Marcos. (Org.). Educação à Distância: o estado da arte. São Paulo: Pearson, 2009. p. 105-111.</a:t>
            </a:r>
          </a:p>
          <a:p>
            <a:pPr algn="just"/>
            <a:r>
              <a:rPr lang="pt-BR" sz="1100" dirty="0" smtClean="0"/>
              <a:t>BRITO</a:t>
            </a:r>
            <a:r>
              <a:rPr lang="pt-BR" sz="1100" dirty="0"/>
              <a:t>, Glaucia da SILVA; PURIFICAÇÃO, </a:t>
            </a:r>
            <a:r>
              <a:rPr lang="pt-BR" sz="1100" dirty="0" err="1"/>
              <a:t>Ivonélia</a:t>
            </a:r>
            <a:r>
              <a:rPr lang="pt-BR" sz="1100" dirty="0"/>
              <a:t> </a:t>
            </a:r>
            <a:r>
              <a:rPr lang="pt-BR" sz="1100" dirty="0" err="1"/>
              <a:t>da.</a:t>
            </a:r>
            <a:r>
              <a:rPr lang="pt-BR" sz="1100" dirty="0"/>
              <a:t> </a:t>
            </a:r>
            <a:r>
              <a:rPr lang="pt-BR" sz="1100" b="1" dirty="0"/>
              <a:t>Educação e Novas Tecnologias</a:t>
            </a:r>
            <a:r>
              <a:rPr lang="pt-BR" sz="1100" dirty="0"/>
              <a:t>. Curitiba: </a:t>
            </a:r>
            <a:r>
              <a:rPr lang="pt-BR" sz="1100" dirty="0" err="1"/>
              <a:t>Ibpex</a:t>
            </a:r>
            <a:r>
              <a:rPr lang="pt-BR" sz="1100" dirty="0"/>
              <a:t>, 2006. 120 p.</a:t>
            </a:r>
          </a:p>
          <a:p>
            <a:pPr algn="just"/>
            <a:r>
              <a:rPr lang="pt-BR" sz="1100" dirty="0" smtClean="0"/>
              <a:t>CASTRO</a:t>
            </a:r>
            <a:r>
              <a:rPr lang="pt-BR" sz="1100" dirty="0"/>
              <a:t>, </a:t>
            </a:r>
            <a:r>
              <a:rPr lang="pt-BR" sz="1100" dirty="0" err="1"/>
              <a:t>Cosette</a:t>
            </a:r>
            <a:r>
              <a:rPr lang="pt-BR" sz="1100" dirty="0"/>
              <a:t>. </a:t>
            </a:r>
            <a:r>
              <a:rPr lang="pt-BR" sz="1100" b="1" dirty="0"/>
              <a:t>TV Digital e EAD: uma parceria perfeita para a inclusão social</a:t>
            </a:r>
            <a:r>
              <a:rPr lang="pt-BR" sz="1100" dirty="0"/>
              <a:t>. Conexão – Comunicação e Cultura, Caxias do Sul, v. 7, n. 13, p. 27-38, jan./jun. 2008.</a:t>
            </a:r>
          </a:p>
          <a:p>
            <a:pPr algn="just"/>
            <a:r>
              <a:rPr lang="pt-BR" sz="1100" dirty="0" smtClean="0"/>
              <a:t>CAZELOTO</a:t>
            </a:r>
            <a:r>
              <a:rPr lang="pt-BR" sz="1100" dirty="0"/>
              <a:t>, Edilson. </a:t>
            </a:r>
            <a:r>
              <a:rPr lang="pt-BR" sz="1100" b="1" dirty="0"/>
              <a:t>Inclusão Digital: uma visão crítica</a:t>
            </a:r>
            <a:r>
              <a:rPr lang="pt-BR" sz="1100" dirty="0"/>
              <a:t>. São Paulo: </a:t>
            </a:r>
            <a:r>
              <a:rPr lang="pt-BR" sz="1100" dirty="0" err="1"/>
              <a:t>Senac</a:t>
            </a:r>
            <a:r>
              <a:rPr lang="pt-BR" sz="1100" dirty="0"/>
              <a:t> São Paulo, 2008. 207 p.</a:t>
            </a:r>
          </a:p>
          <a:p>
            <a:pPr algn="just"/>
            <a:r>
              <a:rPr lang="pt-BR" sz="1100" dirty="0" smtClean="0"/>
              <a:t>COX</a:t>
            </a:r>
            <a:r>
              <a:rPr lang="pt-BR" sz="1100" dirty="0"/>
              <a:t>, </a:t>
            </a:r>
            <a:r>
              <a:rPr lang="pt-BR" sz="1100" dirty="0" err="1"/>
              <a:t>Kenia</a:t>
            </a:r>
            <a:r>
              <a:rPr lang="pt-BR" sz="1100" dirty="0"/>
              <a:t> </a:t>
            </a:r>
            <a:r>
              <a:rPr lang="pt-BR" sz="1100" dirty="0" err="1"/>
              <a:t>Kodel</a:t>
            </a:r>
            <a:r>
              <a:rPr lang="pt-BR" sz="1100" b="1" dirty="0"/>
              <a:t>.  Informática na Educação Escolar: polêmicas do nosso tempo</a:t>
            </a:r>
            <a:r>
              <a:rPr lang="pt-BR" sz="1100" dirty="0"/>
              <a:t>. São Paulo: Autores Associados, 2008. 124 p.</a:t>
            </a:r>
          </a:p>
          <a:p>
            <a:pPr algn="just"/>
            <a:r>
              <a:rPr lang="pt-BR" sz="1100" dirty="0" smtClean="0"/>
              <a:t>DOWBOR</a:t>
            </a:r>
            <a:r>
              <a:rPr lang="pt-BR" sz="1100" dirty="0"/>
              <a:t>, </a:t>
            </a:r>
            <a:r>
              <a:rPr lang="pt-BR" sz="1100" dirty="0" err="1"/>
              <a:t>Ladislau</a:t>
            </a:r>
            <a:r>
              <a:rPr lang="pt-BR" sz="1100" dirty="0"/>
              <a:t>.  </a:t>
            </a:r>
            <a:r>
              <a:rPr lang="pt-BR" sz="1100" b="1" dirty="0"/>
              <a:t>Tecnologias do Conhecimento: os desafios da Educação</a:t>
            </a:r>
            <a:r>
              <a:rPr lang="pt-BR" sz="1100" dirty="0"/>
              <a:t>. Rio de Janeiro: Vozes, 2001. 85 p. </a:t>
            </a:r>
          </a:p>
          <a:p>
            <a:pPr algn="just"/>
            <a:r>
              <a:rPr lang="pt-BR" sz="1100" dirty="0" smtClean="0"/>
              <a:t>FORMIGA</a:t>
            </a:r>
            <a:r>
              <a:rPr lang="pt-BR" sz="1100" dirty="0"/>
              <a:t>, Marcos. </a:t>
            </a:r>
            <a:r>
              <a:rPr lang="pt-BR" sz="1100" b="1" dirty="0"/>
              <a:t>A Terminologia da EAD</a:t>
            </a:r>
            <a:r>
              <a:rPr lang="pt-BR" sz="1100" dirty="0"/>
              <a:t>. </a:t>
            </a:r>
            <a:r>
              <a:rPr lang="en-US" sz="1100" dirty="0"/>
              <a:t>In: LITTO, Fredric M.; FORMIGA, Marcos. </a:t>
            </a:r>
            <a:r>
              <a:rPr lang="pt-BR" sz="1100" dirty="0"/>
              <a:t>(Org.). Educação à Distância: o estado da arte. São Paulo: Pearson, 2009. p. 39-46.</a:t>
            </a:r>
          </a:p>
          <a:p>
            <a:pPr algn="just"/>
            <a:r>
              <a:rPr lang="pt-BR" sz="1100" dirty="0" smtClean="0"/>
              <a:t>MILL</a:t>
            </a:r>
            <a:r>
              <a:rPr lang="pt-BR" sz="1100" dirty="0"/>
              <a:t>, Daniel. </a:t>
            </a:r>
            <a:r>
              <a:rPr lang="pt-BR" sz="1100" b="1" dirty="0"/>
              <a:t>Educação Virtual e Virtualidade Digital: trabalho pedagógico na Educação a Distância na Idade Mídia</a:t>
            </a:r>
            <a:r>
              <a:rPr lang="pt-BR" sz="1100" dirty="0"/>
              <a:t>. In: SOTO, </a:t>
            </a:r>
            <a:r>
              <a:rPr lang="pt-BR" sz="1100" dirty="0" err="1"/>
              <a:t>Ucy</a:t>
            </a:r>
            <a:r>
              <a:rPr lang="pt-BR" sz="1100" dirty="0"/>
              <a:t>; MAYRINK, Mônica Ferreira; GREGOLIN, Isadora </a:t>
            </a:r>
            <a:r>
              <a:rPr lang="pt-BR" sz="1100" dirty="0" err="1"/>
              <a:t>Valencise</a:t>
            </a:r>
            <a:r>
              <a:rPr lang="pt-BR" sz="1100" dirty="0"/>
              <a:t>. (Org.). Linguagem, Educação e Virtualidade: experiências e reflexões. São Paulo: Cultura Acadêmica, 2009. p. 29-51.</a:t>
            </a:r>
          </a:p>
          <a:p>
            <a:pPr algn="just"/>
            <a:r>
              <a:rPr lang="pt-BR" sz="1100" dirty="0" smtClean="0"/>
              <a:t>MORAN</a:t>
            </a:r>
            <a:r>
              <a:rPr lang="pt-BR" sz="1100" dirty="0"/>
              <a:t>, José Manuel. </a:t>
            </a:r>
            <a:r>
              <a:rPr lang="pt-BR" sz="1100" b="1" dirty="0"/>
              <a:t>As Muitas Inclusões Necessárias na Educação</a:t>
            </a:r>
            <a:r>
              <a:rPr lang="pt-BR" sz="1100" dirty="0"/>
              <a:t>. In: RAIÇA, Darcy. (Org.).  Tecnologias para a Educação Inclusiva. São Paulo: </a:t>
            </a:r>
            <a:r>
              <a:rPr lang="pt-BR" sz="1100" dirty="0" err="1"/>
              <a:t>Avercamp</a:t>
            </a:r>
            <a:r>
              <a:rPr lang="pt-BR" sz="1100" dirty="0"/>
              <a:t>, 2008. p. 19-34</a:t>
            </a:r>
            <a:r>
              <a:rPr lang="pt-BR" sz="1100" dirty="0" smtClean="0"/>
              <a:t>.</a:t>
            </a:r>
          </a:p>
          <a:p>
            <a:pPr algn="just"/>
            <a:r>
              <a:rPr lang="pt-BR" sz="1100" dirty="0" smtClean="0"/>
              <a:t>NISKIER, Arnaldo.  </a:t>
            </a:r>
            <a:r>
              <a:rPr lang="pt-BR" sz="1100" b="1" dirty="0" smtClean="0"/>
              <a:t>Tecnologia Educacional: uma visão política</a:t>
            </a:r>
            <a:r>
              <a:rPr lang="pt-BR" sz="1100" dirty="0" smtClean="0"/>
              <a:t>. Petrópolis: Vozes, 1993. 182 p.</a:t>
            </a:r>
          </a:p>
          <a:p>
            <a:pPr algn="just"/>
            <a:r>
              <a:rPr lang="pt-BR" sz="1100" dirty="0" smtClean="0"/>
              <a:t>PEREIRA, José Matias. </a:t>
            </a:r>
            <a:r>
              <a:rPr lang="pt-BR" sz="1100" b="1" dirty="0" smtClean="0"/>
              <a:t>Políticas Públicas de Educação no Brasil: a utilização da EAD como instrumento de inclusão social. </a:t>
            </a:r>
            <a:r>
              <a:rPr lang="en-US" sz="1100" dirty="0" smtClean="0"/>
              <a:t>Journal of Technology Management &amp; Innovation, Chile, v. 3, n. 2, Jul. 2008. </a:t>
            </a:r>
            <a:r>
              <a:rPr lang="en-US" sz="1100" dirty="0" err="1" smtClean="0"/>
              <a:t>Disponível</a:t>
            </a:r>
            <a:r>
              <a:rPr lang="en-US" sz="1100" dirty="0" smtClean="0"/>
              <a:t> </a:t>
            </a:r>
            <a:r>
              <a:rPr lang="en-US" sz="1100" dirty="0" err="1" smtClean="0"/>
              <a:t>em</a:t>
            </a:r>
            <a:r>
              <a:rPr lang="en-US" sz="1100" dirty="0" smtClean="0"/>
              <a:t> &lt;http://www.jotmi.org&gt;. </a:t>
            </a:r>
            <a:r>
              <a:rPr lang="pt-BR" sz="1100" dirty="0" smtClean="0"/>
              <a:t>Acesso em: 18/10/2010</a:t>
            </a:r>
          </a:p>
          <a:p>
            <a:pPr algn="just"/>
            <a:r>
              <a:rPr lang="pt-BR" sz="1100" dirty="0" smtClean="0"/>
              <a:t>RAIÇA, Darcy.  </a:t>
            </a:r>
            <a:r>
              <a:rPr lang="pt-BR" sz="1100" b="1" dirty="0" smtClean="0"/>
              <a:t>Tecnologia e Educação Inclusiva</a:t>
            </a:r>
            <a:r>
              <a:rPr lang="pt-BR" sz="1100" dirty="0" smtClean="0"/>
              <a:t>. In: RAIÇA, Darcy. (Org.). Tecnologias para a Educação Inclusiva. São Paulo: </a:t>
            </a:r>
            <a:r>
              <a:rPr lang="pt-BR" sz="1100" dirty="0" err="1" smtClean="0"/>
              <a:t>Avercamp</a:t>
            </a:r>
            <a:r>
              <a:rPr lang="pt-BR" sz="1100" dirty="0" smtClean="0"/>
              <a:t>, 2008. p. 19-34.</a:t>
            </a:r>
          </a:p>
          <a:p>
            <a:pPr algn="just"/>
            <a:r>
              <a:rPr lang="pt-BR" sz="1100" dirty="0" smtClean="0"/>
              <a:t>ROSINI, Alessandro Marco. </a:t>
            </a:r>
            <a:r>
              <a:rPr lang="pt-BR" sz="1100" b="1" dirty="0" smtClean="0"/>
              <a:t>As Novas Tecnologias da Informação e a Educação a Distância</a:t>
            </a:r>
            <a:r>
              <a:rPr lang="pt-BR" sz="1100" dirty="0" smtClean="0"/>
              <a:t>. São Paulo: </a:t>
            </a:r>
            <a:r>
              <a:rPr lang="pt-BR" sz="1100" dirty="0" err="1" smtClean="0"/>
              <a:t>Thomson</a:t>
            </a:r>
            <a:r>
              <a:rPr lang="pt-BR" sz="1100" dirty="0" smtClean="0"/>
              <a:t> </a:t>
            </a:r>
            <a:r>
              <a:rPr lang="pt-BR" sz="1100" dirty="0" err="1" smtClean="0"/>
              <a:t>Learning</a:t>
            </a:r>
            <a:r>
              <a:rPr lang="pt-BR" sz="1100" dirty="0" smtClean="0"/>
              <a:t>, 2007. 131 p.</a:t>
            </a:r>
          </a:p>
          <a:p>
            <a:pPr algn="just"/>
            <a:endParaRPr lang="pt-BR" sz="1100" dirty="0" smtClean="0"/>
          </a:p>
          <a:p>
            <a:pPr algn="just"/>
            <a:endParaRPr lang="pt-BR" sz="1100" dirty="0"/>
          </a:p>
        </p:txBody>
      </p:sp>
      <p:pic>
        <p:nvPicPr>
          <p:cNvPr id="13" name="Imagem 12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grpSp>
        <p:nvGrpSpPr>
          <p:cNvPr id="14" name="Grupo 13"/>
          <p:cNvGrpSpPr/>
          <p:nvPr/>
        </p:nvGrpSpPr>
        <p:grpSpPr>
          <a:xfrm>
            <a:off x="2555776" y="6190096"/>
            <a:ext cx="4104456" cy="667904"/>
            <a:chOff x="2411760" y="6190096"/>
            <a:chExt cx="4104456" cy="667904"/>
          </a:xfrm>
        </p:grpSpPr>
        <p:pic>
          <p:nvPicPr>
            <p:cNvPr id="17" name="Imagem 16" descr="NUSTI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89172" y="6432802"/>
              <a:ext cx="2750980" cy="425198"/>
            </a:xfrm>
            <a:prstGeom prst="rect">
              <a:avLst/>
            </a:prstGeom>
          </p:spPr>
        </p:pic>
        <p:pic>
          <p:nvPicPr>
            <p:cNvPr id="18" name="Imagem 17" descr="557608_325311140865789_100001607174815_950527_1457264428_n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411760" y="6200052"/>
              <a:ext cx="720080" cy="657947"/>
            </a:xfrm>
            <a:prstGeom prst="rect">
              <a:avLst/>
            </a:prstGeom>
          </p:spPr>
        </p:pic>
        <p:pic>
          <p:nvPicPr>
            <p:cNvPr id="19" name="Imagem 18" descr="sistemas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12160" y="6190096"/>
              <a:ext cx="504056" cy="66790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Conteúdo 15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85395"/>
          </a:xfrm>
        </p:spPr>
        <p:txBody>
          <a:bodyPr>
            <a:noAutofit/>
          </a:bodyPr>
          <a:lstStyle/>
          <a:p>
            <a:pPr algn="just"/>
            <a:r>
              <a:rPr lang="pt-BR" sz="1100" dirty="0" smtClean="0"/>
              <a:t>ROSTAS, Márcia Helena </a:t>
            </a:r>
            <a:r>
              <a:rPr lang="pt-BR" sz="1100" dirty="0" err="1" smtClean="0"/>
              <a:t>Sauáia</a:t>
            </a:r>
            <a:r>
              <a:rPr lang="pt-BR" sz="1100" dirty="0" smtClean="0"/>
              <a:t> Guimarães; ROSTAS, Guilherme Ribeiro. </a:t>
            </a:r>
            <a:r>
              <a:rPr lang="pt-BR" sz="1100" b="1" dirty="0" smtClean="0"/>
              <a:t>O Ambiente Virtual de Aprendizagem (MOODLE) como ferramenta auxiliar no processo de ensino-aprendizagem: uma questão de comunicação</a:t>
            </a:r>
            <a:r>
              <a:rPr lang="pt-BR" sz="1100" dirty="0" smtClean="0"/>
              <a:t>. In: SOTO, </a:t>
            </a:r>
            <a:r>
              <a:rPr lang="pt-BR" sz="1100" dirty="0" err="1" smtClean="0"/>
              <a:t>Ucy</a:t>
            </a:r>
            <a:r>
              <a:rPr lang="pt-BR" sz="1100" dirty="0" smtClean="0"/>
              <a:t>; MAYRINK, Mônica Ferreira; GREGOLIN, Isadora </a:t>
            </a:r>
            <a:r>
              <a:rPr lang="pt-BR" sz="1100" dirty="0" err="1" smtClean="0"/>
              <a:t>Valencise</a:t>
            </a:r>
            <a:r>
              <a:rPr lang="pt-BR" sz="1100" dirty="0" smtClean="0"/>
              <a:t>. (Org.). Linguagem, Educação e Virtualidade: experiências e reflexões. São Paulo: Cultura Acadêmica, 2009. p. 135-151.</a:t>
            </a:r>
          </a:p>
          <a:p>
            <a:pPr algn="just"/>
            <a:r>
              <a:rPr lang="pt-BR" sz="1100" dirty="0" smtClean="0"/>
              <a:t>SANCHEZ, Fábio. </a:t>
            </a:r>
            <a:r>
              <a:rPr lang="pt-BR" sz="1100" b="1" dirty="0" smtClean="0"/>
              <a:t>As Estatísticas da EAD no Brasil</a:t>
            </a:r>
            <a:r>
              <a:rPr lang="pt-BR" sz="1100" dirty="0" smtClean="0"/>
              <a:t>. </a:t>
            </a:r>
            <a:r>
              <a:rPr lang="en-US" sz="1100" dirty="0" smtClean="0"/>
              <a:t>In: LITTO, Fredric M.; FORMIGA, Marcos. </a:t>
            </a:r>
            <a:r>
              <a:rPr lang="pt-BR" sz="1100" dirty="0" smtClean="0"/>
              <a:t>(Org.).  Educação à Distância: o estado da arte. São Paulo: Pearson, 2009. p. 445-448.</a:t>
            </a:r>
          </a:p>
          <a:p>
            <a:pPr algn="just"/>
            <a:r>
              <a:rPr lang="pt-BR" sz="1100" dirty="0" smtClean="0"/>
              <a:t>SIDERICOUDES</a:t>
            </a:r>
            <a:r>
              <a:rPr lang="pt-BR" sz="1100" dirty="0"/>
              <a:t>, Odete. </a:t>
            </a:r>
            <a:r>
              <a:rPr lang="pt-BR" sz="1100" b="1" dirty="0"/>
              <a:t>A Tecnologia como Instrumento para a Inserção de Jovens ao Mundo do Trabalho e sua Integração Social</a:t>
            </a:r>
            <a:r>
              <a:rPr lang="pt-BR" sz="1100" dirty="0"/>
              <a:t>. In: RAIÇA, Darcy. (Org.). Tecnologias para a Educação Inclusiva. São Paulo: </a:t>
            </a:r>
            <a:r>
              <a:rPr lang="pt-BR" sz="1100" dirty="0" err="1"/>
              <a:t>Avercamp</a:t>
            </a:r>
            <a:r>
              <a:rPr lang="pt-BR" sz="1100" dirty="0"/>
              <a:t>, 2008. p. 129-138</a:t>
            </a:r>
            <a:r>
              <a:rPr lang="pt-BR" sz="1100" dirty="0" smtClean="0"/>
              <a:t>.</a:t>
            </a:r>
          </a:p>
          <a:p>
            <a:pPr algn="just"/>
            <a:r>
              <a:rPr lang="pt-BR" sz="1100" dirty="0" smtClean="0"/>
              <a:t>SILVEIRA</a:t>
            </a:r>
            <a:r>
              <a:rPr lang="pt-BR" sz="1100" dirty="0"/>
              <a:t>, Sérgio Amadeu </a:t>
            </a:r>
            <a:r>
              <a:rPr lang="pt-BR" sz="1100" dirty="0" err="1"/>
              <a:t>da.</a:t>
            </a:r>
            <a:r>
              <a:rPr lang="pt-BR" sz="1100" dirty="0"/>
              <a:t> </a:t>
            </a:r>
            <a:r>
              <a:rPr lang="pt-BR" sz="1100" b="1" dirty="0"/>
              <a:t>Exclusão Digital: a miséria na era da informação</a:t>
            </a:r>
            <a:r>
              <a:rPr lang="pt-BR" sz="1100" dirty="0"/>
              <a:t>. São Paulo: Fundação Perseu </a:t>
            </a:r>
            <a:r>
              <a:rPr lang="pt-BR" sz="1100" dirty="0" err="1"/>
              <a:t>Abramo</a:t>
            </a:r>
            <a:r>
              <a:rPr lang="pt-BR" sz="1100" dirty="0"/>
              <a:t>, 2001. 47 p.</a:t>
            </a:r>
          </a:p>
          <a:p>
            <a:pPr algn="just"/>
            <a:r>
              <a:rPr lang="pt-BR" sz="1100" dirty="0" smtClean="0"/>
              <a:t>SORJ</a:t>
            </a:r>
            <a:r>
              <a:rPr lang="pt-BR" sz="1100" dirty="0"/>
              <a:t>, Bernardo. </a:t>
            </a:r>
            <a:r>
              <a:rPr lang="pt-BR" sz="1100" b="1" dirty="0"/>
              <a:t>brasil@povo.com: A luta contra a desigualdade na Sociedade da Informação</a:t>
            </a:r>
            <a:r>
              <a:rPr lang="pt-BR" sz="1100" dirty="0"/>
              <a:t>. Rio de Janeiro: </a:t>
            </a:r>
            <a:r>
              <a:rPr lang="pt-BR" sz="1100" dirty="0" err="1"/>
              <a:t>Zahar</a:t>
            </a:r>
            <a:r>
              <a:rPr lang="pt-BR" sz="1100" dirty="0"/>
              <a:t>, 2003. 176 p.</a:t>
            </a:r>
          </a:p>
          <a:p>
            <a:pPr algn="just"/>
            <a:r>
              <a:rPr lang="pt-BR" sz="1100" dirty="0" smtClean="0"/>
              <a:t>SOUZA</a:t>
            </a:r>
            <a:r>
              <a:rPr lang="pt-BR" sz="1100" dirty="0"/>
              <a:t>, Danielle Maria de; COELHO, Roberta Ferreira</a:t>
            </a:r>
            <a:r>
              <a:rPr lang="pt-BR" sz="1100" b="1" dirty="0"/>
              <a:t>. Inclusão Social via Inclusão Social, uma construção possível?</a:t>
            </a:r>
            <a:r>
              <a:rPr lang="pt-BR" sz="1100" dirty="0"/>
              <a:t>. Revista Espaço Acadêmico, Maringá, v. 9, n. 97, jun. 2009. Disponível em: &lt;http://periodicos.uem.br/ojs/index.</a:t>
            </a:r>
            <a:r>
              <a:rPr lang="pt-BR" sz="1100" dirty="0" err="1"/>
              <a:t>php</a:t>
            </a:r>
            <a:r>
              <a:rPr lang="pt-BR" sz="1100" dirty="0"/>
              <a:t>/</a:t>
            </a:r>
            <a:r>
              <a:rPr lang="pt-BR" sz="1100" dirty="0" err="1"/>
              <a:t>EspacoAcademico</a:t>
            </a:r>
            <a:r>
              <a:rPr lang="pt-BR" sz="1100" dirty="0"/>
              <a:t>/</a:t>
            </a:r>
            <a:r>
              <a:rPr lang="pt-BR" sz="1100" dirty="0" err="1"/>
              <a:t>article</a:t>
            </a:r>
            <a:r>
              <a:rPr lang="pt-BR" sz="1100" dirty="0"/>
              <a:t>/</a:t>
            </a:r>
            <a:r>
              <a:rPr lang="pt-BR" sz="1100" dirty="0" err="1"/>
              <a:t>view</a:t>
            </a:r>
            <a:r>
              <a:rPr lang="pt-BR" sz="1100" dirty="0"/>
              <a:t>/7113&gt;. Acessado em: 18/10/2010. </a:t>
            </a:r>
          </a:p>
          <a:p>
            <a:pPr algn="just"/>
            <a:r>
              <a:rPr lang="pt-BR" sz="1100" dirty="0" smtClean="0"/>
              <a:t>STIVILL</a:t>
            </a:r>
            <a:r>
              <a:rPr lang="pt-BR" sz="1100" dirty="0"/>
              <a:t>, </a:t>
            </a:r>
            <a:r>
              <a:rPr lang="pt-BR" sz="1100" dirty="0" err="1"/>
              <a:t>Jordi</a:t>
            </a:r>
            <a:r>
              <a:rPr lang="pt-BR" sz="1100" dirty="0"/>
              <a:t>. </a:t>
            </a:r>
            <a:r>
              <a:rPr lang="pt-BR" sz="1100" b="1" dirty="0"/>
              <a:t>Panorama da luta contra a Exclusão Social: conceitos e estratégias</a:t>
            </a:r>
            <a:r>
              <a:rPr lang="pt-BR" sz="1100" dirty="0"/>
              <a:t>. Genebra: Bureau Internacional do Trabalho, 2003. 140 p.</a:t>
            </a:r>
          </a:p>
          <a:p>
            <a:pPr algn="just"/>
            <a:r>
              <a:rPr lang="pt-BR" sz="1100" dirty="0" smtClean="0"/>
              <a:t>TORI</a:t>
            </a:r>
            <a:r>
              <a:rPr lang="pt-BR" sz="1100" dirty="0"/>
              <a:t>, Romero. </a:t>
            </a:r>
            <a:r>
              <a:rPr lang="pt-BR" sz="1100" b="1" dirty="0"/>
              <a:t>Educação sem Distância: as Tecnologias interativas na redução de distâncias em ensino e aprendizagem</a:t>
            </a:r>
            <a:r>
              <a:rPr lang="pt-BR" sz="1100" dirty="0"/>
              <a:t>. São Paulo: </a:t>
            </a:r>
            <a:r>
              <a:rPr lang="pt-BR" sz="1100" dirty="0" err="1"/>
              <a:t>Senac</a:t>
            </a:r>
            <a:r>
              <a:rPr lang="pt-BR" sz="1100" dirty="0"/>
              <a:t> São Paulo, 2010. 254 p.</a:t>
            </a:r>
          </a:p>
          <a:p>
            <a:pPr algn="just"/>
            <a:r>
              <a:rPr lang="pt-BR" sz="1100" dirty="0" smtClean="0"/>
              <a:t>TORRES</a:t>
            </a:r>
            <a:r>
              <a:rPr lang="pt-BR" sz="1100" dirty="0"/>
              <a:t>, Patrícia </a:t>
            </a:r>
            <a:r>
              <a:rPr lang="pt-BR" sz="1100" dirty="0" err="1"/>
              <a:t>Lupion</a:t>
            </a:r>
            <a:r>
              <a:rPr lang="pt-BR" sz="1100" dirty="0"/>
              <a:t>; FIALHO, Francisco Antônio PEREIRA.  </a:t>
            </a:r>
            <a:r>
              <a:rPr lang="pt-BR" sz="1100" b="1" dirty="0"/>
              <a:t>Educação a Distância: passado, presente e futuro</a:t>
            </a:r>
            <a:r>
              <a:rPr lang="pt-BR" sz="1100" dirty="0"/>
              <a:t>. In: LITTO, </a:t>
            </a:r>
            <a:r>
              <a:rPr lang="pt-BR" sz="1100" dirty="0" err="1"/>
              <a:t>Fredric</a:t>
            </a:r>
            <a:r>
              <a:rPr lang="pt-BR" sz="1100" dirty="0"/>
              <a:t> M.; FORMIGA, Marcos. (Org.).  Educação à Distância: o estado da arte. São Paulo: Pearson, 2009. p. 456-461.</a:t>
            </a:r>
          </a:p>
          <a:p>
            <a:pPr algn="just"/>
            <a:r>
              <a:rPr lang="pt-BR" sz="1100" dirty="0" smtClean="0"/>
              <a:t>VALENTE</a:t>
            </a:r>
            <a:r>
              <a:rPr lang="pt-BR" sz="1100" dirty="0"/>
              <a:t>, José Armando</a:t>
            </a:r>
            <a:r>
              <a:rPr lang="pt-BR" sz="1100" b="1" dirty="0"/>
              <a:t>. O “Estar Junto Virtual” como uma abordagem de Educação à Distância: sua gênese e aplicações na formação de educadores reflexivos</a:t>
            </a:r>
            <a:r>
              <a:rPr lang="pt-BR" sz="1100" dirty="0"/>
              <a:t>. In: VALENTE, José Armando; BUSTAMANTE, Silvia Branco Vidal. (Org.). Educação à Distância: prática e formação do profissional reflexivo. São Paulo: </a:t>
            </a:r>
            <a:r>
              <a:rPr lang="pt-BR" sz="1100" dirty="0" err="1"/>
              <a:t>Avercamp</a:t>
            </a:r>
            <a:r>
              <a:rPr lang="pt-BR" sz="1100" dirty="0"/>
              <a:t>, 2009. p. 37-64</a:t>
            </a:r>
          </a:p>
          <a:p>
            <a:pPr algn="just"/>
            <a:r>
              <a:rPr lang="pt-BR" sz="1100" dirty="0" smtClean="0"/>
              <a:t>__________. </a:t>
            </a:r>
            <a:r>
              <a:rPr lang="pt-BR" sz="1100" b="1" dirty="0"/>
              <a:t>Os Diferentes Letramentos como Expansão da Inclusão Digital: explorando as potencialidades educacionais das Tecnologias da informação e comunicação</a:t>
            </a:r>
            <a:r>
              <a:rPr lang="pt-BR" sz="1100" dirty="0"/>
              <a:t>. In: RAIÇA, Darcy. (Org.).  Tecnologias para a Educação Inclusiva. São Paulo: </a:t>
            </a:r>
            <a:r>
              <a:rPr lang="pt-BR" sz="1100" dirty="0" err="1"/>
              <a:t>Avercamp</a:t>
            </a:r>
            <a:r>
              <a:rPr lang="pt-BR" sz="1100" dirty="0"/>
              <a:t>, 2008. p. 67-83.</a:t>
            </a:r>
          </a:p>
          <a:p>
            <a:pPr algn="just"/>
            <a:endParaRPr lang="pt-BR" sz="1100" dirty="0"/>
          </a:p>
        </p:txBody>
      </p:sp>
      <p:pic>
        <p:nvPicPr>
          <p:cNvPr id="9" name="Imagem 8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grpSp>
        <p:nvGrpSpPr>
          <p:cNvPr id="14" name="Grupo 13"/>
          <p:cNvGrpSpPr/>
          <p:nvPr/>
        </p:nvGrpSpPr>
        <p:grpSpPr>
          <a:xfrm>
            <a:off x="2555776" y="6190096"/>
            <a:ext cx="4104456" cy="667904"/>
            <a:chOff x="2411760" y="6190096"/>
            <a:chExt cx="4104456" cy="667904"/>
          </a:xfrm>
        </p:grpSpPr>
        <p:pic>
          <p:nvPicPr>
            <p:cNvPr id="15" name="Imagem 14" descr="NUSTI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89172" y="6432802"/>
              <a:ext cx="2750980" cy="425198"/>
            </a:xfrm>
            <a:prstGeom prst="rect">
              <a:avLst/>
            </a:prstGeom>
          </p:spPr>
        </p:pic>
        <p:pic>
          <p:nvPicPr>
            <p:cNvPr id="16" name="Imagem 15" descr="557608_325311140865789_100001607174815_950527_1457264428_n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411760" y="6200052"/>
              <a:ext cx="720080" cy="657947"/>
            </a:xfrm>
            <a:prstGeom prst="rect">
              <a:avLst/>
            </a:prstGeom>
          </p:spPr>
        </p:pic>
        <p:pic>
          <p:nvPicPr>
            <p:cNvPr id="17" name="Imagem 16" descr="sistemas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12160" y="6190096"/>
              <a:ext cx="504056" cy="66790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dead_furg_inclusão_digital_artig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sedead_furg_inclusão_digital_artigo</Template>
  <TotalTime>36</TotalTime>
  <Words>931</Words>
  <Application>Microsoft Office PowerPoint</Application>
  <PresentationFormat>Apresentação na tela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sedead_furg_inclusão_digital_artigo</vt:lpstr>
      <vt:lpstr>A INCLUSÃO DIGITAL E SOCIAL COMO PRESSUPOSTO PARA A EDUCAÇÃO À DISTÂNCIA: ANÁLISE DO PERFIL DE ALUNOS DE UMA UNIVERSIDADE PARTICULAR DE SÃO LUÍS – MA</vt:lpstr>
      <vt:lpstr>Introdução</vt:lpstr>
      <vt:lpstr>Relação entre as Exclusões</vt:lpstr>
      <vt:lpstr>Relação entre EAD e Tecnologia</vt:lpstr>
      <vt:lpstr>Dados sobre a pesquisa</vt:lpstr>
      <vt:lpstr>A pesquisa e suas constatações</vt:lpstr>
      <vt:lpstr>Conclusão</vt:lpstr>
      <vt:lpstr>Referências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INCLUSÃO DIGITAL E SOCIAL COMO PRESSUPOSTO PARA A EDUCAÇÃO À DISTÂNCIA</dc:title>
  <dc:creator>Ivone Ascar</dc:creator>
  <cp:lastModifiedBy>Ivone Ascar</cp:lastModifiedBy>
  <cp:revision>6</cp:revision>
  <dcterms:created xsi:type="dcterms:W3CDTF">2013-05-29T13:39:29Z</dcterms:created>
  <dcterms:modified xsi:type="dcterms:W3CDTF">2013-08-27T13:47:47Z</dcterms:modified>
</cp:coreProperties>
</file>