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330" r:id="rId2"/>
    <p:sldId id="294" r:id="rId3"/>
    <p:sldId id="360" r:id="rId4"/>
    <p:sldId id="361" r:id="rId5"/>
    <p:sldId id="362" r:id="rId6"/>
    <p:sldId id="363" r:id="rId7"/>
    <p:sldId id="364" r:id="rId8"/>
    <p:sldId id="365" r:id="rId9"/>
    <p:sldId id="367" r:id="rId10"/>
    <p:sldId id="368" r:id="rId11"/>
    <p:sldId id="359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CC"/>
    <a:srgbClr val="003399"/>
    <a:srgbClr val="3333CC"/>
    <a:srgbClr val="8CB0FF"/>
    <a:srgbClr val="0099CC"/>
    <a:srgbClr val="5FC4E3"/>
    <a:srgbClr val="0066CC"/>
    <a:srgbClr val="43CEFF"/>
    <a:srgbClr val="19C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103" autoAdjust="0"/>
  </p:normalViewPr>
  <p:slideViewPr>
    <p:cSldViewPr>
      <p:cViewPr>
        <p:scale>
          <a:sx n="50" d="100"/>
          <a:sy n="50" d="100"/>
        </p:scale>
        <p:origin x="-110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3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5DA8FF-0F62-4DB8-B558-EA4E48B888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3" descr="abertur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36249" y="0"/>
            <a:ext cx="9179984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0" y="6624638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1588" cy="4114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9788" y="1676400"/>
            <a:ext cx="3811587" cy="1981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9788" y="3810000"/>
            <a:ext cx="3811587" cy="1981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0873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67944" y="2420888"/>
            <a:ext cx="4390256" cy="1179562"/>
          </a:xfrm>
          <a:effectLst/>
        </p:spPr>
        <p:txBody>
          <a:bodyPr/>
          <a:lstStyle>
            <a:lvl1pPr algn="r">
              <a:defRPr sz="3200" b="1" smtClean="0">
                <a:solidFill>
                  <a:srgbClr val="003366"/>
                </a:solidFill>
                <a:effectLst/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3428999"/>
            <a:ext cx="3960118" cy="28797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/>
            <a:endParaRPr lang="pt-BR" dirty="0"/>
          </a:p>
        </p:txBody>
      </p:sp>
      <p:pic>
        <p:nvPicPr>
          <p:cNvPr id="34817" name="Picture 1" descr="J:\fgvonline\Ensino Distancia\Recursos\Inovações\CLIENTES\FGV ONLINE\_ID_APRESENTAÇÃO_2011\modul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0047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00478" cy="509587"/>
          </a:xfrm>
        </p:spPr>
        <p:txBody>
          <a:bodyPr/>
          <a:lstStyle>
            <a:lvl1pPr>
              <a:defRPr>
                <a:effectLst/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173860" cy="5328592"/>
          </a:xfrm>
        </p:spPr>
        <p:txBody>
          <a:bodyPr anchor="ctr"/>
          <a:lstStyle>
            <a:lvl1pPr>
              <a:defRPr sz="2000">
                <a:latin typeface="Calibri" pitchFamily="34" charset="0"/>
              </a:defRPr>
            </a:lvl1pPr>
            <a:lvl2pPr>
              <a:defRPr sz="18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9788" y="1124744"/>
            <a:ext cx="4242692" cy="5328592"/>
          </a:xfrm>
        </p:spPr>
        <p:txBody>
          <a:bodyPr anchor="ctr"/>
          <a:lstStyle>
            <a:lvl1pPr>
              <a:defRPr sz="2000">
                <a:latin typeface="Calibri" pitchFamily="34" charset="0"/>
              </a:defRPr>
            </a:lvl1pPr>
            <a:lvl2pPr>
              <a:defRPr sz="18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0873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23100" y="908720"/>
            <a:ext cx="2120900" cy="5103812"/>
          </a:xfrm>
        </p:spPr>
        <p:txBody>
          <a:bodyPr vert="eaVert"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3568" y="908720"/>
            <a:ext cx="6215063" cy="51038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4963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04813"/>
            <a:ext cx="6408738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0" y="6624638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946900" y="6624638"/>
            <a:ext cx="1946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1000" b="1">
                <a:solidFill>
                  <a:srgbClr val="274F77"/>
                </a:solidFill>
                <a:latin typeface="Arial" pitchFamily="34" charset="0"/>
                <a:cs typeface="Arial" pitchFamily="34" charset="0"/>
              </a:rPr>
              <a:t>www.fgv.br/fgvonline</a:t>
            </a:r>
          </a:p>
        </p:txBody>
      </p:sp>
      <p:pic>
        <p:nvPicPr>
          <p:cNvPr id="1031" name="Picture 10" descr="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12088" y="188913"/>
            <a:ext cx="11064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J:\fgvonline\Ensino Distancia\Recursos\Inovações\CLIENTES\FGV ONLINE\_ID_APRESENTAÇÃO_2011\interna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0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ransition/>
  <p:timing>
    <p:tnLst>
      <p:par>
        <p:cTn id="1" dur="indefinite" restart="never" nodeType="tmRoot"/>
      </p:par>
    </p:tnLst>
  </p:timing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6pPr>
      <a:lvl7pPr marL="9144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7pPr>
      <a:lvl8pPr marL="13716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8pPr>
      <a:lvl9pPr marL="18288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Trebuchet MS" pitchFamily="34" charset="0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600">
          <a:solidFill>
            <a:srgbClr val="003366"/>
          </a:solidFill>
          <a:latin typeface="Trebuchet MS" pitchFamily="34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400">
          <a:solidFill>
            <a:srgbClr val="003366"/>
          </a:solidFill>
          <a:latin typeface="Trebuchet MS" pitchFamily="34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400">
          <a:solidFill>
            <a:srgbClr val="003366"/>
          </a:solidFill>
          <a:latin typeface="Trebuchet MS" pitchFamily="34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0" y="3356992"/>
            <a:ext cx="4176464" cy="67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  <a:defRPr/>
            </a:pPr>
            <a:endParaRPr kumimoji="0" lang="pt-BR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5" y="-1904146"/>
            <a:ext cx="8424937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rgbClr val="3366CC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pt-BR" sz="3200" b="1" dirty="0" smtClean="0">
                <a:solidFill>
                  <a:srgbClr val="003366"/>
                </a:solidFill>
                <a:latin typeface="Calibri" pitchFamily="34" charset="0"/>
              </a:rPr>
              <a:t>Tecnologias e recursos on-line: novas perspectivas para a educação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32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 smtClean="0">
              <a:solidFill>
                <a:srgbClr val="3366CC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r"/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Mário de Andrade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Cláudia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Capello</a:t>
            </a:r>
          </a:p>
          <a:p>
            <a:pPr algn="r"/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Vinícius </a:t>
            </a:r>
            <a:r>
              <a:rPr lang="pt-BR" sz="2000" b="1" dirty="0" smtClean="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Farias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99592" y="1484784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003366"/>
                </a:solidFill>
                <a:latin typeface="Calibri" pitchFamily="34" charset="0"/>
              </a:rPr>
              <a:t>Perspectiva </a:t>
            </a:r>
            <a:r>
              <a:rPr lang="pt-BR" sz="2400" b="1" dirty="0" smtClean="0">
                <a:solidFill>
                  <a:srgbClr val="003366"/>
                </a:solidFill>
                <a:latin typeface="Calibri" pitchFamily="34" charset="0"/>
              </a:rPr>
              <a:t>de ampliação da aquisição de </a:t>
            </a:r>
            <a:r>
              <a:rPr lang="pt-BR" sz="2400" b="1" dirty="0" smtClean="0">
                <a:solidFill>
                  <a:srgbClr val="003366"/>
                </a:solidFill>
                <a:latin typeface="Calibri" pitchFamily="34" charset="0"/>
              </a:rPr>
              <a:t>informação.</a:t>
            </a:r>
          </a:p>
          <a:p>
            <a:endParaRPr lang="pt-BR" sz="24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r>
              <a:rPr lang="pt-BR" sz="2400" b="1" dirty="0" smtClean="0">
                <a:solidFill>
                  <a:srgbClr val="003366"/>
                </a:solidFill>
                <a:latin typeface="Calibri" pitchFamily="34" charset="0"/>
              </a:rPr>
              <a:t>A educação deve ser olhada como um todo e suas metodologias ou modalidades devem poder transitar livremente entre elas mesmas.</a:t>
            </a:r>
          </a:p>
          <a:p>
            <a:endParaRPr lang="pt-BR" sz="24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endParaRPr lang="pt-BR" sz="2400" b="1" dirty="0">
              <a:solidFill>
                <a:srgbClr val="0033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r"/>
            <a:r>
              <a:rPr lang="pt-BR" dirty="0"/>
              <a:t>Obrigado</a:t>
            </a:r>
            <a:r>
              <a:rPr lang="pt-BR" dirty="0" smtClean="0"/>
              <a:t>!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95536" y="1076662"/>
            <a:ext cx="8208912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	Recursos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midiáticos e tecnológicos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despertam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novas perspectivas comunicacionais para os processos de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aprendizagem.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amplo campo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tecnológico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linguagem em diversos códigos 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CaixaDeTexto 8"/>
          <p:cNvSpPr txBox="1"/>
          <p:nvPr/>
        </p:nvSpPr>
        <p:spPr bwMode="auto">
          <a:xfrm>
            <a:off x="899592" y="4365104"/>
            <a:ext cx="2358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Novos desafios...</a:t>
            </a: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00" name="AutoShape 4" descr="data:image/jpeg;base64,/9j/4AAQSkZJRgABAQAAAQABAAD/2wCEAAkGBhQSEBUUExQUFRUVFhoYGBQVFBUXFRQVGBcVFRUXFhYXHCYfFx0jGRgVIC8gJCcpLCwsGSAxNTAqNSYrLCkBCQoKDgwOGg8PGiwkHCQsKSksLCksLCkqKjApLCkpLCwpLCwpLCwsLCwpLCwsKSwsKSwpLCwsKSksKSwsLCwsKf/AABEIANMA7wMBIgACEQEDEQH/xAAcAAABBQEBAQAAAAAAAAAAAAAAAwQFBgcCAQj/xABCEAACAQMCAwUFBQcCBAcBAAABAgMABBESIQUxQQYTIlFhBzJxgaEUQlKRsSMzYsHR4fBykiSCorIWNENTY4OEFf/EABoBAAIDAQEAAAAAAAAAAAAAAAACAQMEBQb/xAApEQACAgEEAQIHAQEBAAAAAAAAAQIRAwQSITFBEyIFMlFhgZGhcbEU/9oADAMBAAIRAxEAPwDcaKKKACiiigAooooAKKKKACiiigAooooAKKKKACiiozivH4rdWMjKukZJZlRVB2GpmOBk59fIGgCSzTW84okexJLfhUZb5joPU4FZR2n9uEY1LbBpTy1DVHF/uI7x/kEHr5Zpx/tTeXKAzOyxOTiNB3cTdfdG8mM82Lc+eTuAb2/tPthMIgVkbOCkUsUkgIznCBv2h/gQs56KattrdLIiujBkdQyspyGUjIIPUEV8dRFtS6M6sjTp5hsjTpA65xj1xX0p7M+PGaEo6lH3k0EEaWLslzHg7jRcLIcdFkjoAu1FFFABRRRQAUUUUAFFFFABRRRQAUUUUAFFFFABRRRQAUV4zYGTsB1PIU3suIxzLqikSRfxIwYZxnmD5EUAOaKKKACiiigAopJ7gA4Pxpi3aGEMVMi5HTO+xAP1IHzqG0iaJOvm72tJKLrLsWUyz+eBKJCy/MWz2gHoD5nOu8c9oEcUgVGVtiRg7HGdQPkQoYgddJqi9teJQ8Q1xKv/ABKpq7sg4kmg1MmnSd9cTSoRsTqiI2GRCmm6JcX2ZHETnK5yu+RzGN8/KnNpavcyBI+8mnk2VFBZiw38TMeQUMds48xvVqsuyEVxwprn7QzSaWKQqEjhjdT7rDmxIDeLbmc4AyXXEe0lqsETW2GlQwTW6omgwyr/AOaidVChlIP3ASdsnAzQpJ9Cpp2RUXYRopSt2TnuRMkdu4cyDvO6cGVQwTuyQzaFc6QcciasfYjiyWN+0SakiAW4SN21PHG8ai7gcrzKoFk3GT9lXbJxURxO0vLq2SdY0t4YkknijjDF2RsGeQac48IZjrZAwGy70rxvhkFnDb3loWLo6yBp3wZkyAEWIBV0EHPgHulsncCpjbSvv7dBJpM+j1NdVWewHF1mtFVTkRhQpJyxhZQ9uxzzPdlVJ/Ej1ZSakD2io1eNKWwu6gldedmdTpKoBnUQwI6bjG9MbrtpDHnUGyASVGksMHBzg6R15nO2MU21vwRuRYKKo0ntQUMALclTnB71A23MYIxn01VY+z3aWG8i1wsDg6XQlS8bAkFW0kjmDgglSBkEiooE0+iWoooqCQooooAKKKKACiiigAriWUKCScAczXZrLu2Pa6S5nazt9Q0sVZgCeunIA97JOABzJHnkSlYC/aTtDJfSm1tyRHnEjg9OekHlkgEknYAEnYYazdmOCiKMd34EC4QAYDjnqIO+nnpB33LHxNtH9kezCpGBjw/fOc94c5Kah7yhh4m++wA9xQDOcW4i2ruYv3jc26RJ+I+p6D/DP2IJWGTUoP8AgPUfnXWahOzXEVdGjAIaNiCGbUxGSQxP8QOr5kfdqVaSookWzTa+uxGjMSBpUnJOAMDqegqP492nhs4GlmYKo2AyNTt0VAeZ/TmcCsS7R+0Oa+bU/wCzt1IZIQ3hOg5LTSY8bDIAGAoJ88MUk6JXJa+0XaV5B4nVSw1Lg4I8DYyDuMDIOOW+TjJXOrztPIs58RaMkEacDSy7DzAOBg9DkHfr3xK+a4CLlmbVgFF1udRPdlAhBY55qOfhxuM0hfcEKLrnyAxaMaE1NI6DUSWDqqjT0Ysx3IXFZ4Qvll0pV0JxXweQyAE7lt8E43DYU8ufLPXbenvDe0EayI22pADG3342B5R9CvIhc428jVcurIx40kOPeDK2CQepHPPTl0xvim7SnP4g3MY3zy3B5N6jn1zk5f00LvZbZOCwm8kRndbaWMXMUSOAjCRlEy6nDae7IlGyMxEeBvT3hHHIeHzTIumEOFdSqlpVOnTLB3kmlwoZSyhyuQwJ3wKhkcz8ObST3ti3epz1G3kKpMvqFfu2+GvPlUrxLsWltYRX7XEMj/spY4GJxNGzLqQZ052bOEQYwdzgGrlkUGn9SlwtNHHZ3tBdyd5aWZSKHEjrJK6qY4Wc7ZYFSAzsfAmrxEasCqdxS3eGRoTIHVMYZCdDjYgjIBI9DyINWPtX25W5uIZoYUj0RsjI2h9YZicOERVwowF6+EE+tZ4jxFpmUsT4VCKCc4UEkDy5seQGck8ySZJNQ9ivajQwiY40nuzk84pXzCf+S4Zl/wD1+QrVO3F26WbMjFcPHrI5mIuquAeY2PMdK+ZOzPFRb3KMxYRtmOXSSG7pxhyuPvLs48mRT0r6Z4fcC7tCspBLq0U2nGNYykhXHQnxr/CynrTQ4aYk+iK7F8RWVJ7Y5UOGZOh0MO7k048m325aqrtnFcq81tEjq4VUfSF7sjca3kk/dhkZiNPPljnSAvWtSAzBbi0fSM5xIOQ2G5R05npjPlVhTtHDex5XMci7PGW3VvXGzKejfpyrdNbXa8mOD3Kn4IXiPZRdLd7MBvq7u3TUqHGD+1lySPl+dQVnezcP4hA4aVoFOlgN37qTGFfcBowxLqeQLHlkg3+y4PDKnjkOQfPbV0VvI+h59M1DQ2oM6xo4PdvpGCpaF35J5rqySVO2AxxzzlfNmqMVHo1MGva8UV7VJaFFFFABRRTe74hHEuqWRI183ZVHruTQA4oqn3vtY4cjaVn79/wW6PMfzQafrTZ+391L/wCV4XcEH7908dsvodLZZh8BRQXReDVG41wr7NNrC/sZPDrUeOEnmmfwMCR88dADFy9r+Jw3tkl0LVIrmfu9EId25Kvikfb3pEOw+6a0e6tlkQo4DKwwQev9PjU8ojsgJe1CiFVhAMhwqIo8PVQQvkCpGOYKketInTFEY1lInlUkygBmUnw95uCDhjhVwckYAwDiu3dp9kuXimXwXCMsVxvgZwpQspBjZvACdslVIO5AqfErmdLtZBcYk1KMEaQw76a1JHljus+hlblnFSSaGOKCKfMaquZSZ00aZgz6Vildcnwk5UkZHjzsQam+PcZjtoTLKSFGNgMuzH3URfvOeQHxPIEjOf8AxjPNd2lrHEquh1S93klAd1XA2MYGgPnYs2Pu5qI9ovbdJ7p9BzFBmOLHiDuxxPKMc/ChjU+RYj3hSSltVkqNkX2qv2vWWWdlMhGIrYFtMKknAwo1MeRZiRkjlttFW3C7hm0rlVUDW5chEGSAzEk53Y4G+SSAM4p12L4HNdykKo2xrJw7kkYAVTsNgdzhVA57qp0ztFwGawse9twjTKwy5K4to2BVpYxIVR5BsNbYwCcBVGmqlGUnyO2kuBp2O9nMdsneT6jq+6wxLJtllZB+7jO2Yx4mA/aHBMYb9uGjnL28ahmfHfKozHad2F7u42xpnVQV7td2T3gAq5a2nEbz7Oqy3DBdRzceJrmTX7sMBIBJAyO90hiDhQFUOU5eD6ou7UCOPpEp2PUtK+f2jE7nmM/iOGp5SUFyTjxyyPgoVxaRH3NWkfedcF85JbCMVTfkmDj8XPDVrMAbMdicqwIPluTsa0OHsUz4wq/Enf5nBJrib2cldy3ywPpyxWfe34NXoJeSm9nr5ILhXZQyHKSLgHXE4KSKSCOasd8dc5qE49w5rW4ktyxKxthTnZ4zh4n+DIVb51oydilGxP8AblTXtLwONnt5JULrEVhdQxXXEdT2+SN9tM8eQc4WPqc1bCV8MpzYtq3Gc2PD5JnCRRvI5+6ilj88cviat3BPZsXLfape7KkAwxhXmbOORJCAbjfJ61b4ry3tpUeExxRICHRY1UMmdQWTUSJDkAkk9OfIiD4z7QIzIzRRmWV+bAED13ABJ5ZIXf8AXRjcGrZh3OS9qJfhPCrOKykQwpHNgqZHRpJnIbUCmclMADYYHLJ2qb9l/HRq7nWGziMnP/qRRhovXLWwKdd7MnrWNcR7QTTkl3OD9xSQuPLnk/Mmp72avN9qYQhj+6OACQJFuIjGT5eHvhv9wydM1XGO2Td9/wALm7SVG39t+xC3sYdCEuEHgc8mH4H9D59KzFYsTaXP2O6gGMHHu9FAO0yN0xn59dumuR0/zyqNvbOK4GmWOOQeTqGx8Cdx8q0wm1wzNJK+OzPe9lkde7DLM4YI8JKDIGcyRPsIgSuo69ODyJIBkOLqjcQGhWa4uFgkeOEawkkOSs6uQCi5Zk1NpBBz6VbLTsXaqCFjdQeizTjA28Iw/hXYHSNsgeVSfBOzNvaBu4jCFzl2LM7uemqRyWb5mllON8FkE65JQ1kvtQ9oM3eG1sZChiYd/MpUHVsRFGTzI5tj0XzFTvtU9oAsYO5hbFzMPD17mM5BlPrsQo6nfkprAv8A+hgBVyfqSSdz5kkn5k1UWGidnfaxxBJxFI0dygyWeVDAViXd5GZR4QF5+Ft9hkkVtHAeLi6top1V0WVA4VxhgDyyPqPMYNYp2G7IC5uPs0hGlMPeb++VIMdku+6qSGkI+9gHkhreVXAxQB7WZdrobZOKu9zEsga3iZNcYcKyvIrHDbDI08/KtNrOPaNw9pLyPQoLGA7liugBzlg2cAjV1DDzHULNtRbXZZjSc0pdDWLtjbx4EYwnkhiiwd9gg58uYp+/baJB4YZyNJbUyEDHInfY74GaqV/2iSGF0hCgEhRIZo+8dcKS+nZuh/UVGR9r4YAyyyzyuW1ODHk6gCNLOzKCBnp5Csry55ef4jY8WnT5X9Jjtz2gd/skvclBb3sTa2ZCc5OV0g5Hujn5CtmDV8xdp+1ovEaOJLgksCoMiFVK4AAijU5/3bE1v3Bb+eRVLoqgqOaurbgfdJPn+taMW7b7+zJl27vZ0SHGuDx3MJjkGx5EYyp5ZGfmMciCRVMj7GOT3dykcqISVmOCWVhhhg+NHOAG3KtgN72audlxISatIyo2D7aXO+rR5gHA1cic4zjNLSrkVckUMp99JDYW88ka6fABjUTuMpEqlsnGps4yeprH+HcHEixKCA0hCqZG0qAWCa3bcgZKfNvPlovtVgPcoN8aycA4BYLpUep8Rx8Nqo/EwqRMCeemMdAUVJhnA8yBsMb/ABrPnktySLsK4tl8h7EvYL3tsy/bYCz6WkULe2wVO9jEQ/dLnAUnJDKMncYb8R7Rm97uaTDJs8FopIEe+Flumx74IOBjwkeAMQXr2Pi0kttEsjagihRkDLYOxY82IwPTYHc71xKpY5OST+fzPwqh6muIo1Q0t8zYipJbU5y24zyABO6oufCvzJPNialLO3L+dcWVgSfdAHqRU7bIw2Cr+dVJt8s27VFUhxZxBfOuuKoCtKIrdQv5n+lEgYgjA/Or06RmfdlakTeozi1uGQ6joUgo7/8AtqxUiX/6pUhlz+FH86n7nhz5+79f6VwnC/xMvLljnnzB5g0qlTsdx3KjAOIvLrZJi2uNmVlJyEZSQwAGwwc8qkOzvB5ZGDiBpIztqZzFGTt/6mDr/wBK5PwrVZux8PeCTSjMAAveqj6AoAUKXQlgAMDWWKgADAAw9NtzJ54xqLajgdNRzty22FPk1KiuFyUQ0cn8zpGd3/ZxISJpoxK0hGmJCYbdAAB4tP7V8DHVCx57mmI7RTR3cB8CRQSxSiGJFihBARz4VHiOGxqbU3xq29o5VVBq90E7bdQR/P8AzNVXifDRqLMObrgdCoARvjsuM+dLizuXMivLhUHSNj4lw+bV3iyAupwVAWNEGxwuxZAQR4nMiNka1GAUecE42rsEk/ZyZA0sNOWOdK4JOljgkDJDDdGcZNVY9qZVsVEEZnnijXbVp9wIGfbJZCMaozgbgErrQNF9l+HXhkFxxN0ijnZYoYZYwrOzFSkQVRiOI6SO7fKknOkNh632qMO3nk2eJcVEdru1UdhbNO41H3UjBwZJCCQg8tgST0AJqD7KcfbvZLZ9WF1tDr194saMsbRyCQB8gkEElsg7MeQpvtY7Ti4P2SMoUikBmJIyZBsAhI92MnxEZOpgMEA5UZd0UnittJdFrieR2nlia43j/Y92MhUEgJ0kBQAuCASqEhs0l2e4f3YWfKiR9QgL50xhQe+u38kiAYL5sCR7u6H2Vom7qaSQ2xIkZYXyG050uEDaSSARrw2AdW+MVo/YDsq11cmSeMLHGU7xAMKrR4aCyUfhjASSQdX0Kd1bKjtlt9mPZMQQid1IZ1xGrjxxwsQxZ/8A5ZWw7+XgTkgq9V4BXtSQFV/tF2TW7kV3ldAqldKCPffJJLKcVYKjuO8GS6haGTVobGdJxnSwbBBBDKcYKkEEZBFAGat2Itrxitr3jxbh72WRihxsVtY00iZ9iNbZjXH3yMCas/Z/YQABLWE45NIO9cnHMmTO/XYD4VYY7O6iAVWtpUGAFKPAyqBgeJNa9F2CAfDYUg3FXGDPa3CYxvGEuEB3BI7kmQgb7mMbdKAF7S0CLhFCDoqBUz8hgAf4abwubpfCf+H38Y2+0+iEb9z/ABbGTphDlu0tjd++GS3/AAMrK9x6SK2CkX8BAL/ewvhZ1xftDb2y/tJFDAAiMEayDsMJzwTsPpUpA2c6tO3IDkAMYHp5bUol3WXdsPaa6TRx6GhjdQ5dWBkRSxUMyY35atOQSMbA4NXXht+ZEOQBIjaJFByA46g9VYYIPUGtCSfBTflEP7SCpEOfxk/kpIH61kvGb1jMYd8LKSN87MRIuPLZ/oK0r2hXOlYHPISMp/5o2x9C/wCVZbB+1niO+rCKfXQNKk+Z0rj5etYcsKyOzVjlcVRqHCYvAoPkPlUrFpG55dM9en5VHjwoOgwM/Dr9KShMsxGBgfUfnyrmXR14k8LqEjfu/nTy1eInwY+Kkmq3N2RkJ1CULkYxg/pnH57+teWnB3iIJc6h6bH09RVsdy7RHtfkuxIHKuSfWoiw4g2QCQdgCD6dfjUtJMuxrQilxcXQnLArbtnb+IgfLTiou8jhXOoDl1JOR03J5Upxfi2nwrsTnfn0OR+lVO/tpJT+8x6Y5DPXNVy+xdjTStkr9vts7CMEcgUxnbPI/KuZOLoSQqgHGdgN/PGDiomDs27Y1OMDYDfJzg7nOT0+dMLvhskLhsnAOx2wBWeUZUOpJnPa7xRuRjGn689/qKpy8T1w4bO2jBzv+8kLZ8zpI39KurftbeTbcAnqeRP9/wA6zO2c5078/oNz+prXij7TnZ37jU+zvC5pbGC6tSouYmbws2lZe7dguGHuOBqUHkVZlOQ2KfXPH5mTF3a8SlOZAYz9nFu6zYAjkwQH0EDS4Ct6dKR7BXBWyjXz1Nz/ABMat9pEWNdP06irOL/6ve0vqR/Zng0i5kkHduYhDHHG5f7PCoAA71hl5DpQlsbaFHnmg8f7Ly2cqrIsbRNhFuCpVGGdmkZfFFKAEGoAk751c62q0tQKezWqOhRwGVhggjINVy+xog32zBeDcKd5Yo0iiWbWEgYbjWEDNM6rlGWFGDliAxJjXG7VvPAuDR2lukEYOlBjJOWZics7HqzMSSfM1DdnuyEFnNJKhLM4CKGVFEMQJYxxiNVABclicZJ55O5sAmpC20Oc17SKPSgoCzqvDXteGgkTdabyLTs1wyUyYEezkVl3tN4QYrlL6PZZdMUzaQTG4BWFxkHCsPARyyF6mtalgqJ4xwZJ4ZIZRqjkUqw64PUeRBwQfMCrYS2tSRVOO5NGP9pJbVrM9+QZVRxDI0jFtTaSAAOa+EY2wuo8smo7sHxwcPlBaQNFJgShd0VT99T1K7HywCOtQV1wOS34jJBceN4s4LAFZFGGR8NsVKePHLbHmKa3F2zCTWu++nHU8wRjnnGPLxcqnJkUpbkqExY5Qjtbs2v2g8N7yxm04LIFmXG4JjIb5goXrKuz1p/xsSc+Z9eoA+VaVw+0K26WLSt3iQmP9oFAk8J1CMj8AJAU5OkA9Dimdl7AniiA7d3rPxALcvLasWTNHJ8pujp54lci6zpvpJxk8/Tr/Snj3ywphRnlgAEsT5D1pneA6848/lUfxBHZVVNmZsaj0BGC2T18qwJ/Q6cF5Y6vuOTpnPcxnBOiR/GAAOYB258vj5GkY+Jz4y3dsmffjcMBjbpuB6namnG3ktJlW2jIQxkAiRomkcq4MjyqNTsr6ToyRgYxvVsWzMttDLgLcld20fvFycCZBjOpME9Rmtbw0rszw1SnPbtK/BeMrgjcZ36+lXG1TWit0I/z4Uxj4OoxqVFfqsbFkx8SBj4b4xzNP7OTEYA2/lzx/KquEzROe7opXHOKN37og2VsFvhz+ufyqMN/MwJjC4X3nZgqqSQBkn1IGNzVmbhCu0uwLlzguSEzkka8DOMGnS8KaK2dyA06r+zVU8ES6hr7lCSrPp1HUcnJHwoxxUhcmXbGyr2t/MpAaW3JOMKHbJ5bbrz36Z5GpWS8zlXUgjAKHmOoPkQfMUw7OX81xK6XSCWLRh0Z3mCsAoEitJ4kdnDHSDyPoKZaWhuHjOdAXMYY5ZQW2Un4Z2PLNTlx7FwJg1Hqumh/bxjEqryKnA9Gz/MVlEqnVJp/EcD4t/atj4Ra7nPXAxz2FZ7DwVjxHulXUROTg5A0hgTkjpsc1Zjkqsy5IvdSNM7O8LEcaJ0VVHxwBk/nk1bLYBRVXtLvABDq4LEakzjI+PTG4NSkVwTXUbWRKUXweeSeGbhNVLz+Se+2AV59szUfDATUjBZ1U4pGmMpSOkYmnUaGu4ranKx0jZojE5jSlRQK9zSFqQE1wWrs0k4oJPDLXJnpN1pB1NOkQOTcCk2lFM3zSDuasUBNxRvbH2PNzCt1ApM8GzBBlnhJzsBuSjEt8C9VLsR7NLqeaGS7JhiEiv3TDEsujxjKD92DgDLb4OwPOtee4IpnNflGDjfSc48x1HzGab0bFeSuzzi/Z9bibS5KkAsGXZlYHKsCOoJzVU4RYlOIzM4wREPm7HScDyOkt/zVozFWlV13VoiQemxTHzwRVBmXup7hzt3zjAzsAgIP5k/SuNJbJfs7W71If5RJW0IZj9K9veEZ93YeY8wQc+tJcOugT051NI21UIsdrohrPh8qnwnG25DFF358tx8hUxacP07uSx8vu5PP1O9LxxDrvXWqtEXQkpNjW7mCg+Z/Tlt6Ype1Xw8h/I9Bn5VFX0vixUnaAiM/Cki7kxmqRBQXA76RTy1kj6VLvHlSOp6779NxVfvITHPv945Hx5Ef551PRP4c8sUuNtdjSj5RDX9tIRzcjJOO8yN89D03qO4RwMlyxAxnc9MjG35VY7iTqeX0pFLkDf54/Pb+9LJjpOhKRArnHmTVNbhpl4lPHkrqUnP8DYYjPQMdI9Qpqf4hxYLkj8s/1pp2Rl7ziLsdwwjwfhGFb/qU00W/TZS43kX2J+04aBbREbZdSf8AZIu3+0fSp2ztBgUxmdVjhjXozn5KSoJ/5iw+Rp7BNXb0mNrBFHn9bKMtXNkrCgFOVcVFpKacIxpnjIjOiQEtdiWmSZpZFqtxSLYybHIeugaSRaVApGWKzuuSK9JrhmpRgK1w0YrlpqRe5pkLZ28QpvJAK5e8ptJe1YkxXJBNbio26txTiW8pjPcGtEEyibQnY8QMXgILKhYkDdhE+A5UddDaWwN9JbAJFQ3bOIqEYYK/UFsnmNiCMY/nmlpboxyJIPuMCfhyb6E097RQLPbeA5IAI354yR+pFc74hj2SUl0zf8Oy+pF4/K/54/pV+H3OQGHzqz2V3kZ61SrB8MR8x86m7OfBrjSe2R2EtyLZHLmvXkOP5VHW8+RTtDmrozsRxoib2/jTJYgEnHiIG5xgb9f1NTNlxIaNx8jzGKpvaTgCyM4lBeNzsOqN+IefL61FtxKSALFh20qQrMQSV30588DbfcgU8LXPkmcU/wDCw33GkecqcYBBB2yD0OOgO9Tqt4fl9KybhXCH71zqZmkYFnbmfOtOWXw7/GoapkxXHJ7czYzk/wBqhLu7xn9Kd30ux/z6VA3bc/8APjVLdssTpERxW8O/rU12HcxKbhsvltMcSLl2PNFBO3i8Rz036CqreKZJNC8z4fhnmfyzV/4XD3NroBwcYHqSNP6ZrQlbjBdtmVy2RllfSTJThSl8FsZAA25DGSceeWLHPrVgt4BUNw+PCipeGQ16acNqUY9I8ljm5tzl2+f2SEUIpykIpjHPTlJ6yyTN0Wh4kVKBKbJNSolqlplyaFsV7XAeus0g4GknFLYrwrUEjN0pB4DUkUrwpTbhXGyJazNJtY1MFRSL06kxdiIlrCms1pipeVqZTITVsZMrlFFfvYBVcu9cedDEA8wOVXOezzUXecOrZjlF8SVo52fDJ8wbT+q4KpaRajnrj+4+uafw7UjJD3UgPQ0+kj3yOoz8+teb+JYVDO66fP7PQ/C80p6eKl2uH+CQtZNvrT8XH+Goe0ekeK8ejgALsAP9QG/lk7VigvCOmybmGo+dNbjgQZtRG/TbyqkXntJQZAkC43wm/wBRml19p76f3seT7pJiLfrt8xWuMPqhWl4kix3tiEPLFePd4wOePWqc3tJDMdUwJJx4l8H54xUlZ8S70gjHLmDkE+YIpJwaLE14d/4S11J0+fKoG+nwpp9dyH6VGXqZwKphH3Fc5cHHALTJZsbkjBPTG+R+dXPh9kSQW3IqM7NWHhH+c/8ABVxtLOvX4oY8eKD2rdXdc88niZzy5s2T3PZfV8ccdfgXtYBUhHb0lDb4p7GtUTlZthCgW2pQW1KIaWWs7kzSoobiGu1SnAFe6aRyHUUJKKVFe6a9xSWPR7RRRUEnlc11ijFACbCkmjpzivNNTYDQ29cm2p7iuWWpUhaI2W3qNubap54qQkt6tjOhJQso/GOGZXOOVRAc4wenX6j6VeuIW+1USTZsHmMj8s1n1/vUX5LtCtspLx2O7AZrztF2VhvICJB4wPCw5qd84pK2bB9akUvMjFcqD2yOz2Yvfdh7iNiAusZwCvNs/wAPMVHTcBmX3o3GDg5Rhg+XLnz2ram0k7jI5EHf4EUfZIgDpZ1X8KuwX4aa2rKwejxvlWY/bdkZ3+7p3xhshuWc6fLlufMetaJ2d7Px2sOkElzgsTyz0AH1p1cFV2TYAc9sk/l186I5Tj18qpy5HJDehjw9diF6MH50gIxksemfpuf6UrdnL4/CMn4896RhOrPlgj88/wA96rXCM0nbJD2cXTSKVJLc2wdyufEwHmBzx5bjka02zi2FYV7N+N9xdRZyu6rID+A4Gsf6Tg58sjrX0P8AZgDkcjXYhmbjtZxp4FGW5eTmOKlRDSiJXeKVyHURIRV7ppWjFRY1CYroGvcUYqAPaKKKCT2iiioAKKKKACiiigAxXmK9ooA801w0dKUlLJUohjE2oDFzvjYZPU7f0HzrJ5rnvIklBPiXUD158/5/OtK7Y3/c2Mzj3hG2n/WRoT/qZT8qzmzttMKoOSAL8lGBWTVT6Rs0uPhyFuHXQbDct8MPI/0p7JB5Z+XT1qtazDLn7p2b4f25/nVos7lWUbjl8jWOXPJthw6GF5bMdwDmo2S3cfdPxycfrVsSYcv8xXUjr6fGivuXFSjsHYgsD6DFPYbLGWb8qlzMM89h9aiOM3wVSKV2+BJcIg76fBwOZ6+n96Xs4TimFrGXfJ61ZLa32ppPwVxXBBp2fGrVp9xg6ny0kMQD0yAR863Xhh/ZBfw+H/bsPoBWe2dmCu/l9KvvCz4QP4VPzxitOlk23Zl1SSpof4r3FcGTBxXYraYgooooAKKKKAPMV7RRQAUUUUAFFFFABRRXmaAPaK5LVwzUAdO1NWbJpR2pOEeKmRBXPaCSYFTmHljU/DPeH/tFVpbbGR61cO0cWvQPKTPzAAH61Cz2+9c3UxbmdPTyrHRV+J2eQajbO5aM6TnHTzHp6/CrZcW2Qart7ab1SuC8XXiWev1/XNKNxT1H5iol0NCp8KjhDWx7JxD1/Lf68qirli53/L/P1pcp/nSuoosmmtIXti/C7WrBawU2sbbFTNnBSVYN0L20Phx1q02A5f6QPoKhIYdqnrRcAVu08asw6h3R3eHYMOn6V1aXGQPyrp1yCKj4jpOK2dmLomKKQil2pUPS0MdUUUUAFFFFABRRRQAUUUUAFJ0UUAeGuGooqQE5KLfmaKKCCL4oN1/1D/upjcKMmvaKyZfmNuH5SMnWoW+jGo7UUVkZrRGyIMUjpryikLInJFOrRBkUUUEMn7JBU1ZoMfnRRVkSmY/gG4+X61Mx8hXlFbsJhzCoqPuxuPjRRWiJnYvbU5Fe0VDJO0rqiioJCiii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2" name="AutoShape 6" descr="data:image/jpeg;base64,/9j/4AAQSkZJRgABAQAAAQABAAD/2wCEAAkGBhQSEBUUExQUFRUVFhoYGBQVFBUXFRQVGBcVFRUXFhYXHCYfFx0jGRgVIC8gJCcpLCwsGSAxNTAqNSYrLCkBCQoKDgwOGg8PGiwkHCQsKSksLCksLCkqKjApLCkpLCwpLCwpLCwsLCwpLCwsKSwsKSwpLCwsKSksKSwsLCwsKf/AABEIANMA7wMBIgACEQEDEQH/xAAcAAABBQEBAQAAAAAAAAAAAAAAAwQFBgcCAQj/xABCEAACAQMCAwUFBQcCBAcBAAABAgMABBESIQUxQQYTIlFhBzJxgaEUQlKRsSMzYsHR4fBykiSCorIWNENTY4OEFf/EABoBAAIDAQEAAAAAAAAAAAAAAAACAQMEBQb/xAApEQACAgEEAQIHAQEBAAAAAAAAAQIRAwQSITFBEyIFMlFhgZGhcbEU/9oADAMBAAIRAxEAPwDcaKKKACiiigAooooAKKKKACiiigAooooAKKKKACiiozivH4rdWMjKukZJZlRVB2GpmOBk59fIGgCSzTW84okexJLfhUZb5joPU4FZR2n9uEY1LbBpTy1DVHF/uI7x/kEHr5Zpx/tTeXKAzOyxOTiNB3cTdfdG8mM82Lc+eTuAb2/tPthMIgVkbOCkUsUkgIznCBv2h/gQs56KattrdLIiujBkdQyspyGUjIIPUEV8dRFtS6M6sjTp5hsjTpA65xj1xX0p7M+PGaEo6lH3k0EEaWLslzHg7jRcLIcdFkjoAu1FFFABRRRQAUUUUAFFFFABRRRQAUUUUAFFFFABRRRQAUV4zYGTsB1PIU3suIxzLqikSRfxIwYZxnmD5EUAOaKKKACiiigAopJ7gA4Pxpi3aGEMVMi5HTO+xAP1IHzqG0iaJOvm72tJKLrLsWUyz+eBKJCy/MWz2gHoD5nOu8c9oEcUgVGVtiRg7HGdQPkQoYgddJqi9teJQ8Q1xKv/ABKpq7sg4kmg1MmnSd9cTSoRsTqiI2GRCmm6JcX2ZHETnK5yu+RzGN8/KnNpavcyBI+8mnk2VFBZiw38TMeQUMds48xvVqsuyEVxwprn7QzSaWKQqEjhjdT7rDmxIDeLbmc4AyXXEe0lqsETW2GlQwTW6omgwyr/AOaidVChlIP3ASdsnAzQpJ9Cpp2RUXYRopSt2TnuRMkdu4cyDvO6cGVQwTuyQzaFc6QcciasfYjiyWN+0SakiAW4SN21PHG8ai7gcrzKoFk3GT9lXbJxURxO0vLq2SdY0t4YkknijjDF2RsGeQac48IZjrZAwGy70rxvhkFnDb3loWLo6yBp3wZkyAEWIBV0EHPgHulsncCpjbSvv7dBJpM+j1NdVWewHF1mtFVTkRhQpJyxhZQ9uxzzPdlVJ/Ej1ZSakD2io1eNKWwu6gldedmdTpKoBnUQwI6bjG9MbrtpDHnUGyASVGksMHBzg6R15nO2MU21vwRuRYKKo0ntQUMALclTnB71A23MYIxn01VY+z3aWG8i1wsDg6XQlS8bAkFW0kjmDgglSBkEiooE0+iWoooqCQooooAKKKKACiiigAriWUKCScAczXZrLu2Pa6S5nazt9Q0sVZgCeunIA97JOABzJHnkSlYC/aTtDJfSm1tyRHnEjg9OekHlkgEknYAEnYYazdmOCiKMd34EC4QAYDjnqIO+nnpB33LHxNtH9kezCpGBjw/fOc94c5Kah7yhh4m++wA9xQDOcW4i2ruYv3jc26RJ+I+p6D/DP2IJWGTUoP8AgPUfnXWahOzXEVdGjAIaNiCGbUxGSQxP8QOr5kfdqVaSookWzTa+uxGjMSBpUnJOAMDqegqP492nhs4GlmYKo2AyNTt0VAeZ/TmcCsS7R+0Oa+bU/wCzt1IZIQ3hOg5LTSY8bDIAGAoJ88MUk6JXJa+0XaV5B4nVSw1Lg4I8DYyDuMDIOOW+TjJXOrztPIs58RaMkEacDSy7DzAOBg9DkHfr3xK+a4CLlmbVgFF1udRPdlAhBY55qOfhxuM0hfcEKLrnyAxaMaE1NI6DUSWDqqjT0Ysx3IXFZ4Qvll0pV0JxXweQyAE7lt8E43DYU8ufLPXbenvDe0EayI22pADG3342B5R9CvIhc428jVcurIx40kOPeDK2CQepHPPTl0xvim7SnP4g3MY3zy3B5N6jn1zk5f00LvZbZOCwm8kRndbaWMXMUSOAjCRlEy6nDae7IlGyMxEeBvT3hHHIeHzTIumEOFdSqlpVOnTLB3kmlwoZSyhyuQwJ3wKhkcz8ObST3ti3epz1G3kKpMvqFfu2+GvPlUrxLsWltYRX7XEMj/spY4GJxNGzLqQZ052bOEQYwdzgGrlkUGn9SlwtNHHZ3tBdyd5aWZSKHEjrJK6qY4Wc7ZYFSAzsfAmrxEasCqdxS3eGRoTIHVMYZCdDjYgjIBI9DyINWPtX25W5uIZoYUj0RsjI2h9YZicOERVwowF6+EE+tZ4jxFpmUsT4VCKCc4UEkDy5seQGck8ySZJNQ9ivajQwiY40nuzk84pXzCf+S4Zl/wD1+QrVO3F26WbMjFcPHrI5mIuquAeY2PMdK+ZOzPFRb3KMxYRtmOXSSG7pxhyuPvLs48mRT0r6Z4fcC7tCspBLq0U2nGNYykhXHQnxr/CynrTQ4aYk+iK7F8RWVJ7Y5UOGZOh0MO7k048m325aqrtnFcq81tEjq4VUfSF7sjca3kk/dhkZiNPPljnSAvWtSAzBbi0fSM5xIOQ2G5R05npjPlVhTtHDex5XMci7PGW3VvXGzKejfpyrdNbXa8mOD3Kn4IXiPZRdLd7MBvq7u3TUqHGD+1lySPl+dQVnezcP4hA4aVoFOlgN37qTGFfcBowxLqeQLHlkg3+y4PDKnjkOQfPbV0VvI+h59M1DQ2oM6xo4PdvpGCpaF35J5rqySVO2AxxzzlfNmqMVHo1MGva8UV7VJaFFFFABRRTe74hHEuqWRI183ZVHruTQA4oqn3vtY4cjaVn79/wW6PMfzQafrTZ+391L/wCV4XcEH7908dsvodLZZh8BRQXReDVG41wr7NNrC/sZPDrUeOEnmmfwMCR88dADFy9r+Jw3tkl0LVIrmfu9EId25Kvikfb3pEOw+6a0e6tlkQo4DKwwQev9PjU8ojsgJe1CiFVhAMhwqIo8PVQQvkCpGOYKketInTFEY1lInlUkygBmUnw95uCDhjhVwckYAwDiu3dp9kuXimXwXCMsVxvgZwpQspBjZvACdslVIO5AqfErmdLtZBcYk1KMEaQw76a1JHljus+hlblnFSSaGOKCKfMaquZSZ00aZgz6Vildcnwk5UkZHjzsQam+PcZjtoTLKSFGNgMuzH3URfvOeQHxPIEjOf8AxjPNd2lrHEquh1S93klAd1XA2MYGgPnYs2Pu5qI9ovbdJ7p9BzFBmOLHiDuxxPKMc/ChjU+RYj3hSSltVkqNkX2qv2vWWWdlMhGIrYFtMKknAwo1MeRZiRkjlttFW3C7hm0rlVUDW5chEGSAzEk53Y4G+SSAM4p12L4HNdykKo2xrJw7kkYAVTsNgdzhVA57qp0ztFwGawse9twjTKwy5K4to2BVpYxIVR5BsNbYwCcBVGmqlGUnyO2kuBp2O9nMdsneT6jq+6wxLJtllZB+7jO2Yx4mA/aHBMYb9uGjnL28ahmfHfKozHad2F7u42xpnVQV7td2T3gAq5a2nEbz7Oqy3DBdRzceJrmTX7sMBIBJAyO90hiDhQFUOU5eD6ou7UCOPpEp2PUtK+f2jE7nmM/iOGp5SUFyTjxyyPgoVxaRH3NWkfedcF85JbCMVTfkmDj8XPDVrMAbMdicqwIPluTsa0OHsUz4wq/Enf5nBJrib2cldy3ywPpyxWfe34NXoJeSm9nr5ILhXZQyHKSLgHXE4KSKSCOasd8dc5qE49w5rW4ktyxKxthTnZ4zh4n+DIVb51oydilGxP8AblTXtLwONnt5JULrEVhdQxXXEdT2+SN9tM8eQc4WPqc1bCV8MpzYtq3Gc2PD5JnCRRvI5+6ilj88cviat3BPZsXLfape7KkAwxhXmbOORJCAbjfJ61b4ry3tpUeExxRICHRY1UMmdQWTUSJDkAkk9OfIiD4z7QIzIzRRmWV+bAED13ABJ5ZIXf8AXRjcGrZh3OS9qJfhPCrOKykQwpHNgqZHRpJnIbUCmclMADYYHLJ2qb9l/HRq7nWGziMnP/qRRhovXLWwKdd7MnrWNcR7QTTkl3OD9xSQuPLnk/Mmp72avN9qYQhj+6OACQJFuIjGT5eHvhv9wydM1XGO2Td9/wALm7SVG39t+xC3sYdCEuEHgc8mH4H9D59KzFYsTaXP2O6gGMHHu9FAO0yN0xn59dumuR0/zyqNvbOK4GmWOOQeTqGx8Cdx8q0wm1wzNJK+OzPe9lkde7DLM4YI8JKDIGcyRPsIgSuo69ODyJIBkOLqjcQGhWa4uFgkeOEawkkOSs6uQCi5Zk1NpBBz6VbLTsXaqCFjdQeizTjA28Iw/hXYHSNsgeVSfBOzNvaBu4jCFzl2LM7uemqRyWb5mllON8FkE65JQ1kvtQ9oM3eG1sZChiYd/MpUHVsRFGTzI5tj0XzFTvtU9oAsYO5hbFzMPD17mM5BlPrsQo6nfkprAv8A+hgBVyfqSSdz5kkn5k1UWGidnfaxxBJxFI0dygyWeVDAViXd5GZR4QF5+Ft9hkkVtHAeLi6top1V0WVA4VxhgDyyPqPMYNYp2G7IC5uPs0hGlMPeb++VIMdku+6qSGkI+9gHkhreVXAxQB7WZdrobZOKu9zEsga3iZNcYcKyvIrHDbDI08/KtNrOPaNw9pLyPQoLGA7liugBzlg2cAjV1DDzHULNtRbXZZjSc0pdDWLtjbx4EYwnkhiiwd9gg58uYp+/baJB4YZyNJbUyEDHInfY74GaqV/2iSGF0hCgEhRIZo+8dcKS+nZuh/UVGR9r4YAyyyzyuW1ODHk6gCNLOzKCBnp5Csry55ef4jY8WnT5X9Jjtz2gd/skvclBb3sTa2ZCc5OV0g5Hujn5CtmDV8xdp+1ovEaOJLgksCoMiFVK4AAijU5/3bE1v3Bb+eRVLoqgqOaurbgfdJPn+taMW7b7+zJl27vZ0SHGuDx3MJjkGx5EYyp5ZGfmMciCRVMj7GOT3dykcqISVmOCWVhhhg+NHOAG3KtgN72audlxISatIyo2D7aXO+rR5gHA1cic4zjNLSrkVckUMp99JDYW88ka6fABjUTuMpEqlsnGps4yeprH+HcHEixKCA0hCqZG0qAWCa3bcgZKfNvPlovtVgPcoN8aycA4BYLpUep8Rx8Nqo/EwqRMCeemMdAUVJhnA8yBsMb/ABrPnktySLsK4tl8h7EvYL3tsy/bYCz6WkULe2wVO9jEQ/dLnAUnJDKMncYb8R7Rm97uaTDJs8FopIEe+Flumx74IOBjwkeAMQXr2Pi0kttEsjagihRkDLYOxY82IwPTYHc71xKpY5OST+fzPwqh6muIo1Q0t8zYipJbU5y24zyABO6oufCvzJPNialLO3L+dcWVgSfdAHqRU7bIw2Cr+dVJt8s27VFUhxZxBfOuuKoCtKIrdQv5n+lEgYgjA/Or06RmfdlakTeozi1uGQ6joUgo7/8AtqxUiX/6pUhlz+FH86n7nhz5+79f6VwnC/xMvLljnnzB5g0qlTsdx3KjAOIvLrZJi2uNmVlJyEZSQwAGwwc8qkOzvB5ZGDiBpIztqZzFGTt/6mDr/wBK5PwrVZux8PeCTSjMAAveqj6AoAUKXQlgAMDWWKgADAAw9NtzJ54xqLajgdNRzty22FPk1KiuFyUQ0cn8zpGd3/ZxISJpoxK0hGmJCYbdAAB4tP7V8DHVCx57mmI7RTR3cB8CRQSxSiGJFihBARz4VHiOGxqbU3xq29o5VVBq90E7bdQR/P8AzNVXifDRqLMObrgdCoARvjsuM+dLizuXMivLhUHSNj4lw+bV3iyAupwVAWNEGxwuxZAQR4nMiNka1GAUecE42rsEk/ZyZA0sNOWOdK4JOljgkDJDDdGcZNVY9qZVsVEEZnnijXbVp9wIGfbJZCMaozgbgErrQNF9l+HXhkFxxN0ijnZYoYZYwrOzFSkQVRiOI6SO7fKknOkNh632qMO3nk2eJcVEdru1UdhbNO41H3UjBwZJCCQg8tgST0AJqD7KcfbvZLZ9WF1tDr194saMsbRyCQB8gkEElsg7MeQpvtY7Ti4P2SMoUikBmJIyZBsAhI92MnxEZOpgMEA5UZd0UnittJdFrieR2nlia43j/Y92MhUEgJ0kBQAuCASqEhs0l2e4f3YWfKiR9QgL50xhQe+u38kiAYL5sCR7u6H2Vom7qaSQ2xIkZYXyG050uEDaSSARrw2AdW+MVo/YDsq11cmSeMLHGU7xAMKrR4aCyUfhjASSQdX0Kd1bKjtlt9mPZMQQid1IZ1xGrjxxwsQxZ/8A5ZWw7+XgTkgq9V4BXtSQFV/tF2TW7kV3ldAqldKCPffJJLKcVYKjuO8GS6haGTVobGdJxnSwbBBBDKcYKkEEZBFAGat2Itrxitr3jxbh72WRihxsVtY00iZ9iNbZjXH3yMCas/Z/YQABLWE45NIO9cnHMmTO/XYD4VYY7O6iAVWtpUGAFKPAyqBgeJNa9F2CAfDYUg3FXGDPa3CYxvGEuEB3BI7kmQgb7mMbdKAF7S0CLhFCDoqBUz8hgAf4abwubpfCf+H38Y2+0+iEb9z/ABbGTphDlu0tjd++GS3/AAMrK9x6SK2CkX8BAL/ewvhZ1xftDb2y/tJFDAAiMEayDsMJzwTsPpUpA2c6tO3IDkAMYHp5bUol3WXdsPaa6TRx6GhjdQ5dWBkRSxUMyY35atOQSMbA4NXXht+ZEOQBIjaJFByA46g9VYYIPUGtCSfBTflEP7SCpEOfxk/kpIH61kvGb1jMYd8LKSN87MRIuPLZ/oK0r2hXOlYHPISMp/5o2x9C/wCVZbB+1niO+rCKfXQNKk+Z0rj5etYcsKyOzVjlcVRqHCYvAoPkPlUrFpG55dM9en5VHjwoOgwM/Dr9KShMsxGBgfUfnyrmXR14k8LqEjfu/nTy1eInwY+Kkmq3N2RkJ1CULkYxg/pnH57+teWnB3iIJc6h6bH09RVsdy7RHtfkuxIHKuSfWoiw4g2QCQdgCD6dfjUtJMuxrQilxcXQnLArbtnb+IgfLTiou8jhXOoDl1JOR03J5Upxfi2nwrsTnfn0OR+lVO/tpJT+8x6Y5DPXNVy+xdjTStkr9vts7CMEcgUxnbPI/KuZOLoSQqgHGdgN/PGDiomDs27Y1OMDYDfJzg7nOT0+dMLvhskLhsnAOx2wBWeUZUOpJnPa7xRuRjGn689/qKpy8T1w4bO2jBzv+8kLZ8zpI39KurftbeTbcAnqeRP9/wA6zO2c5078/oNz+prXij7TnZ37jU+zvC5pbGC6tSouYmbws2lZe7dguGHuOBqUHkVZlOQ2KfXPH5mTF3a8SlOZAYz9nFu6zYAjkwQH0EDS4Ct6dKR7BXBWyjXz1Nz/ABMat9pEWNdP06irOL/6ve0vqR/Zng0i5kkHduYhDHHG5f7PCoAA71hl5DpQlsbaFHnmg8f7Ly2cqrIsbRNhFuCpVGGdmkZfFFKAEGoAk751c62q0tQKezWqOhRwGVhggjINVy+xog32zBeDcKd5Yo0iiWbWEgYbjWEDNM6rlGWFGDliAxJjXG7VvPAuDR2lukEYOlBjJOWZics7HqzMSSfM1DdnuyEFnNJKhLM4CKGVFEMQJYxxiNVABclicZJ55O5sAmpC20Oc17SKPSgoCzqvDXteGgkTdabyLTs1wyUyYEezkVl3tN4QYrlL6PZZdMUzaQTG4BWFxkHCsPARyyF6mtalgqJ4xwZJ4ZIZRqjkUqw64PUeRBwQfMCrYS2tSRVOO5NGP9pJbVrM9+QZVRxDI0jFtTaSAAOa+EY2wuo8smo7sHxwcPlBaQNFJgShd0VT99T1K7HywCOtQV1wOS34jJBceN4s4LAFZFGGR8NsVKePHLbHmKa3F2zCTWu++nHU8wRjnnGPLxcqnJkUpbkqExY5Qjtbs2v2g8N7yxm04LIFmXG4JjIb5goXrKuz1p/xsSc+Z9eoA+VaVw+0K26WLSt3iQmP9oFAk8J1CMj8AJAU5OkA9Dimdl7AniiA7d3rPxALcvLasWTNHJ8pujp54lci6zpvpJxk8/Tr/Snj3ywphRnlgAEsT5D1pneA6848/lUfxBHZVVNmZsaj0BGC2T18qwJ/Q6cF5Y6vuOTpnPcxnBOiR/GAAOYB258vj5GkY+Jz4y3dsmffjcMBjbpuB6namnG3ktJlW2jIQxkAiRomkcq4MjyqNTsr6ToyRgYxvVsWzMttDLgLcld20fvFycCZBjOpME9Rmtbw0rszw1SnPbtK/BeMrgjcZ36+lXG1TWit0I/z4Uxj4OoxqVFfqsbFkx8SBj4b4xzNP7OTEYA2/lzx/KquEzROe7opXHOKN37og2VsFvhz+ufyqMN/MwJjC4X3nZgqqSQBkn1IGNzVmbhCu0uwLlzguSEzkka8DOMGnS8KaK2dyA06r+zVU8ES6hr7lCSrPp1HUcnJHwoxxUhcmXbGyr2t/MpAaW3JOMKHbJ5bbrz36Z5GpWS8zlXUgjAKHmOoPkQfMUw7OX81xK6XSCWLRh0Z3mCsAoEitJ4kdnDHSDyPoKZaWhuHjOdAXMYY5ZQW2Un4Z2PLNTlx7FwJg1Hqumh/bxjEqryKnA9Gz/MVlEqnVJp/EcD4t/atj4Ra7nPXAxz2FZ7DwVjxHulXUROTg5A0hgTkjpsc1Zjkqsy5IvdSNM7O8LEcaJ0VVHxwBk/nk1bLYBRVXtLvABDq4LEakzjI+PTG4NSkVwTXUbWRKUXweeSeGbhNVLz+Se+2AV59szUfDATUjBZ1U4pGmMpSOkYmnUaGu4ranKx0jZojE5jSlRQK9zSFqQE1wWrs0k4oJPDLXJnpN1pB1NOkQOTcCk2lFM3zSDuasUBNxRvbH2PNzCt1ApM8GzBBlnhJzsBuSjEt8C9VLsR7NLqeaGS7JhiEiv3TDEsujxjKD92DgDLb4OwPOtee4IpnNflGDjfSc48x1HzGab0bFeSuzzi/Z9bibS5KkAsGXZlYHKsCOoJzVU4RYlOIzM4wREPm7HScDyOkt/zVozFWlV13VoiQemxTHzwRVBmXup7hzt3zjAzsAgIP5k/SuNJbJfs7W71If5RJW0IZj9K9veEZ93YeY8wQc+tJcOugT051NI21UIsdrohrPh8qnwnG25DFF358tx8hUxacP07uSx8vu5PP1O9LxxDrvXWqtEXQkpNjW7mCg+Z/Tlt6Ype1Xw8h/I9Bn5VFX0vixUnaAiM/Cki7kxmqRBQXA76RTy1kj6VLvHlSOp6779NxVfvITHPv945Hx5Ef551PRP4c8sUuNtdjSj5RDX9tIRzcjJOO8yN89D03qO4RwMlyxAxnc9MjG35VY7iTqeX0pFLkDf54/Pb+9LJjpOhKRArnHmTVNbhpl4lPHkrqUnP8DYYjPQMdI9Qpqf4hxYLkj8s/1pp2Rl7ziLsdwwjwfhGFb/qU00W/TZS43kX2J+04aBbREbZdSf8AZIu3+0fSp2ztBgUxmdVjhjXozn5KSoJ/5iw+Rp7BNXb0mNrBFHn9bKMtXNkrCgFOVcVFpKacIxpnjIjOiQEtdiWmSZpZFqtxSLYybHIeugaSRaVApGWKzuuSK9JrhmpRgK1w0YrlpqRe5pkLZ28QpvJAK5e8ptJe1YkxXJBNbio26txTiW8pjPcGtEEyibQnY8QMXgILKhYkDdhE+A5UddDaWwN9JbAJFQ3bOIqEYYK/UFsnmNiCMY/nmlpboxyJIPuMCfhyb6E097RQLPbeA5IAI354yR+pFc74hj2SUl0zf8Oy+pF4/K/54/pV+H3OQGHzqz2V3kZ61SrB8MR8x86m7OfBrjSe2R2EtyLZHLmvXkOP5VHW8+RTtDmrozsRxoib2/jTJYgEnHiIG5xgb9f1NTNlxIaNx8jzGKpvaTgCyM4lBeNzsOqN+IefL61FtxKSALFh20qQrMQSV30588DbfcgU8LXPkmcU/wDCw33GkecqcYBBB2yD0OOgO9Tqt4fl9KybhXCH71zqZmkYFnbmfOtOWXw7/GoapkxXHJ7czYzk/wBqhLu7xn9Kd30ux/z6VA3bc/8APjVLdssTpERxW8O/rU12HcxKbhsvltMcSLl2PNFBO3i8Rz036CqreKZJNC8z4fhnmfyzV/4XD3NroBwcYHqSNP6ZrQlbjBdtmVy2RllfSTJThSl8FsZAA25DGSceeWLHPrVgt4BUNw+PCipeGQ16acNqUY9I8ljm5tzl2+f2SEUIpykIpjHPTlJ6yyTN0Wh4kVKBKbJNSolqlplyaFsV7XAeus0g4GknFLYrwrUEjN0pB4DUkUrwpTbhXGyJazNJtY1MFRSL06kxdiIlrCms1pipeVqZTITVsZMrlFFfvYBVcu9cedDEA8wOVXOezzUXecOrZjlF8SVo52fDJ8wbT+q4KpaRajnrj+4+uafw7UjJD3UgPQ0+kj3yOoz8+teb+JYVDO66fP7PQ/C80p6eKl2uH+CQtZNvrT8XH+Goe0ekeK8ejgALsAP9QG/lk7VigvCOmybmGo+dNbjgQZtRG/TbyqkXntJQZAkC43wm/wBRml19p76f3seT7pJiLfrt8xWuMPqhWl4kix3tiEPLFePd4wOePWqc3tJDMdUwJJx4l8H54xUlZ8S70gjHLmDkE+YIpJwaLE14d/4S11J0+fKoG+nwpp9dyH6VGXqZwKphH3Fc5cHHALTJZsbkjBPTG+R+dXPh9kSQW3IqM7NWHhH+c/8ABVxtLOvX4oY8eKD2rdXdc88niZzy5s2T3PZfV8ccdfgXtYBUhHb0lDb4p7GtUTlZthCgW2pQW1KIaWWs7kzSoobiGu1SnAFe6aRyHUUJKKVFe6a9xSWPR7RRRUEnlc11ijFACbCkmjpzivNNTYDQ29cm2p7iuWWpUhaI2W3qNubap54qQkt6tjOhJQso/GOGZXOOVRAc4wenX6j6VeuIW+1USTZsHmMj8s1n1/vUX5LtCtspLx2O7AZrztF2VhvICJB4wPCw5qd84pK2bB9akUvMjFcqD2yOz2Yvfdh7iNiAusZwCvNs/wAPMVHTcBmX3o3GDg5Rhg+XLnz2ram0k7jI5EHf4EUfZIgDpZ1X8KuwX4aa2rKwejxvlWY/bdkZ3+7p3xhshuWc6fLlufMetaJ2d7Px2sOkElzgsTyz0AH1p1cFV2TYAc9sk/l186I5Tj18qpy5HJDehjw9diF6MH50gIxksemfpuf6UrdnL4/CMn4896RhOrPlgj88/wA96rXCM0nbJD2cXTSKVJLc2wdyufEwHmBzx5bjka02zi2FYV7N+N9xdRZyu6rID+A4Gsf6Tg58sjrX0P8AZgDkcjXYhmbjtZxp4FGW5eTmOKlRDSiJXeKVyHURIRV7ppWjFRY1CYroGvcUYqAPaKKKCT2iiioAKKKKACiiigAxXmK9ooA801w0dKUlLJUohjE2oDFzvjYZPU7f0HzrJ5rnvIklBPiXUD158/5/OtK7Y3/c2Mzj3hG2n/WRoT/qZT8qzmzttMKoOSAL8lGBWTVT6Rs0uPhyFuHXQbDct8MPI/0p7JB5Z+XT1qtazDLn7p2b4f25/nVos7lWUbjl8jWOXPJthw6GF5bMdwDmo2S3cfdPxycfrVsSYcv8xXUjr6fGivuXFSjsHYgsD6DFPYbLGWb8qlzMM89h9aiOM3wVSKV2+BJcIg76fBwOZ6+n96Xs4TimFrGXfJ61ZLa32ppPwVxXBBp2fGrVp9xg6ny0kMQD0yAR863Xhh/ZBfw+H/bsPoBWe2dmCu/l9KvvCz4QP4VPzxitOlk23Zl1SSpof4r3FcGTBxXYraYgooooAKKKKAPMV7RRQAUUUUAFFFFABRRXmaAPaK5LVwzUAdO1NWbJpR2pOEeKmRBXPaCSYFTmHljU/DPeH/tFVpbbGR61cO0cWvQPKTPzAAH61Cz2+9c3UxbmdPTyrHRV+J2eQajbO5aM6TnHTzHp6/CrZcW2Qart7ab1SuC8XXiWev1/XNKNxT1H5iol0NCp8KjhDWx7JxD1/Lf68qirli53/L/P1pcp/nSuoosmmtIXti/C7WrBawU2sbbFTNnBSVYN0L20Phx1q02A5f6QPoKhIYdqnrRcAVu08asw6h3R3eHYMOn6V1aXGQPyrp1yCKj4jpOK2dmLomKKQil2pUPS0MdUUUUAFFFFABRRRQAUUUUAFJ0UUAeGuGooqQE5KLfmaKKCCL4oN1/1D/upjcKMmvaKyZfmNuH5SMnWoW+jGo7UUVkZrRGyIMUjpryikLInJFOrRBkUUUEMn7JBU1ZoMfnRRVkSmY/gG4+X61Mx8hXlFbsJhzCoqPuxuPjRRWiJnYvbU5Fe0VDJO0rqiioJCiii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104" name="AutoShape 8" descr="data:image/jpeg;base64,/9j/4AAQSkZJRgABAQAAAQABAAD/2wCEAAkGBhQSEBUUExQUFRUVFhoYGBQVFBUXFRQVGBcVFRUXFhYXHCYfFx0jGRgVIC8gJCcpLCwsGSAxNTAqNSYrLCkBCQoKDgwOGg8PGiwkHCQsKSksLCksLCkqKjApLCkpLCwpLCwpLCwsLCwpLCwsKSwsKSwpLCwsKSksKSwsLCwsKf/AABEIANMA7wMBIgACEQEDEQH/xAAcAAABBQEBAQAAAAAAAAAAAAAAAwQFBgcCAQj/xABCEAACAQMCAwUFBQcCBAcBAAABAgMABBESIQUxQQYTIlFhBzJxgaEUQlKRsSMzYsHR4fBykiSCorIWNENTY4OEFf/EABoBAAIDAQEAAAAAAAAAAAAAAAACAQMEBQb/xAApEQACAgEEAQIHAQEBAAAAAAAAAQIRAwQSITFBEyIFMlFhgZGhcbEU/9oADAMBAAIRAxEAPwDcaKKKACiiigAooooAKKKKACiiigAooooAKKKKACiiozivH4rdWMjKukZJZlRVB2GpmOBk59fIGgCSzTW84okexJLfhUZb5joPU4FZR2n9uEY1LbBpTy1DVHF/uI7x/kEHr5Zpx/tTeXKAzOyxOTiNB3cTdfdG8mM82Lc+eTuAb2/tPthMIgVkbOCkUsUkgIznCBv2h/gQs56KattrdLIiujBkdQyspyGUjIIPUEV8dRFtS6M6sjTp5hsjTpA65xj1xX0p7M+PGaEo6lH3k0EEaWLslzHg7jRcLIcdFkjoAu1FFFABRRRQAUUUUAFFFFABRRRQAUUUUAFFFFABRRRQAUV4zYGTsB1PIU3suIxzLqikSRfxIwYZxnmD5EUAOaKKKACiiigAopJ7gA4Pxpi3aGEMVMi5HTO+xAP1IHzqG0iaJOvm72tJKLrLsWUyz+eBKJCy/MWz2gHoD5nOu8c9oEcUgVGVtiRg7HGdQPkQoYgddJqi9teJQ8Q1xKv/ABKpq7sg4kmg1MmnSd9cTSoRsTqiI2GRCmm6JcX2ZHETnK5yu+RzGN8/KnNpavcyBI+8mnk2VFBZiw38TMeQUMds48xvVqsuyEVxwprn7QzSaWKQqEjhjdT7rDmxIDeLbmc4AyXXEe0lqsETW2GlQwTW6omgwyr/AOaidVChlIP3ASdsnAzQpJ9Cpp2RUXYRopSt2TnuRMkdu4cyDvO6cGVQwTuyQzaFc6QcciasfYjiyWN+0SakiAW4SN21PHG8ai7gcrzKoFk3GT9lXbJxURxO0vLq2SdY0t4YkknijjDF2RsGeQac48IZjrZAwGy70rxvhkFnDb3loWLo6yBp3wZkyAEWIBV0EHPgHulsncCpjbSvv7dBJpM+j1NdVWewHF1mtFVTkRhQpJyxhZQ9uxzzPdlVJ/Ej1ZSakD2io1eNKWwu6gldedmdTpKoBnUQwI6bjG9MbrtpDHnUGyASVGksMHBzg6R15nO2MU21vwRuRYKKo0ntQUMALclTnB71A23MYIxn01VY+z3aWG8i1wsDg6XQlS8bAkFW0kjmDgglSBkEiooE0+iWoooqCQooooAKKKKACiiigAriWUKCScAczXZrLu2Pa6S5nazt9Q0sVZgCeunIA97JOABzJHnkSlYC/aTtDJfSm1tyRHnEjg9OekHlkgEknYAEnYYazdmOCiKMd34EC4QAYDjnqIO+nnpB33LHxNtH9kezCpGBjw/fOc94c5Kah7yhh4m++wA9xQDOcW4i2ruYv3jc26RJ+I+p6D/DP2IJWGTUoP8AgPUfnXWahOzXEVdGjAIaNiCGbUxGSQxP8QOr5kfdqVaSookWzTa+uxGjMSBpUnJOAMDqegqP492nhs4GlmYKo2AyNTt0VAeZ/TmcCsS7R+0Oa+bU/wCzt1IZIQ3hOg5LTSY8bDIAGAoJ88MUk6JXJa+0XaV5B4nVSw1Lg4I8DYyDuMDIOOW+TjJXOrztPIs58RaMkEacDSy7DzAOBg9DkHfr3xK+a4CLlmbVgFF1udRPdlAhBY55qOfhxuM0hfcEKLrnyAxaMaE1NI6DUSWDqqjT0Ysx3IXFZ4Qvll0pV0JxXweQyAE7lt8E43DYU8ufLPXbenvDe0EayI22pADG3342B5R9CvIhc428jVcurIx40kOPeDK2CQepHPPTl0xvim7SnP4g3MY3zy3B5N6jn1zk5f00LvZbZOCwm8kRndbaWMXMUSOAjCRlEy6nDae7IlGyMxEeBvT3hHHIeHzTIumEOFdSqlpVOnTLB3kmlwoZSyhyuQwJ3wKhkcz8ObST3ti3epz1G3kKpMvqFfu2+GvPlUrxLsWltYRX7XEMj/spY4GJxNGzLqQZ052bOEQYwdzgGrlkUGn9SlwtNHHZ3tBdyd5aWZSKHEjrJK6qY4Wc7ZYFSAzsfAmrxEasCqdxS3eGRoTIHVMYZCdDjYgjIBI9DyINWPtX25W5uIZoYUj0RsjI2h9YZicOERVwowF6+EE+tZ4jxFpmUsT4VCKCc4UEkDy5seQGck8ySZJNQ9ivajQwiY40nuzk84pXzCf+S4Zl/wD1+QrVO3F26WbMjFcPHrI5mIuquAeY2PMdK+ZOzPFRb3KMxYRtmOXSSG7pxhyuPvLs48mRT0r6Z4fcC7tCspBLq0U2nGNYykhXHQnxr/CynrTQ4aYk+iK7F8RWVJ7Y5UOGZOh0MO7k048m325aqrtnFcq81tEjq4VUfSF7sjca3kk/dhkZiNPPljnSAvWtSAzBbi0fSM5xIOQ2G5R05npjPlVhTtHDex5XMci7PGW3VvXGzKejfpyrdNbXa8mOD3Kn4IXiPZRdLd7MBvq7u3TUqHGD+1lySPl+dQVnezcP4hA4aVoFOlgN37qTGFfcBowxLqeQLHlkg3+y4PDKnjkOQfPbV0VvI+h59M1DQ2oM6xo4PdvpGCpaF35J5rqySVO2AxxzzlfNmqMVHo1MGva8UV7VJaFFFFABRRTe74hHEuqWRI183ZVHruTQA4oqn3vtY4cjaVn79/wW6PMfzQafrTZ+391L/wCV4XcEH7908dsvodLZZh8BRQXReDVG41wr7NNrC/sZPDrUeOEnmmfwMCR88dADFy9r+Jw3tkl0LVIrmfu9EId25Kvikfb3pEOw+6a0e6tlkQo4DKwwQev9PjU8ojsgJe1CiFVhAMhwqIo8PVQQvkCpGOYKketInTFEY1lInlUkygBmUnw95uCDhjhVwckYAwDiu3dp9kuXimXwXCMsVxvgZwpQspBjZvACdslVIO5AqfErmdLtZBcYk1KMEaQw76a1JHljus+hlblnFSSaGOKCKfMaquZSZ00aZgz6Vildcnwk5UkZHjzsQam+PcZjtoTLKSFGNgMuzH3URfvOeQHxPIEjOf8AxjPNd2lrHEquh1S93klAd1XA2MYGgPnYs2Pu5qI9ovbdJ7p9BzFBmOLHiDuxxPKMc/ChjU+RYj3hSSltVkqNkX2qv2vWWWdlMhGIrYFtMKknAwo1MeRZiRkjlttFW3C7hm0rlVUDW5chEGSAzEk53Y4G+SSAM4p12L4HNdykKo2xrJw7kkYAVTsNgdzhVA57qp0ztFwGawse9twjTKwy5K4to2BVpYxIVR5BsNbYwCcBVGmqlGUnyO2kuBp2O9nMdsneT6jq+6wxLJtllZB+7jO2Yx4mA/aHBMYb9uGjnL28ahmfHfKozHad2F7u42xpnVQV7td2T3gAq5a2nEbz7Oqy3DBdRzceJrmTX7sMBIBJAyO90hiDhQFUOU5eD6ou7UCOPpEp2PUtK+f2jE7nmM/iOGp5SUFyTjxyyPgoVxaRH3NWkfedcF85JbCMVTfkmDj8XPDVrMAbMdicqwIPluTsa0OHsUz4wq/Enf5nBJrib2cldy3ywPpyxWfe34NXoJeSm9nr5ILhXZQyHKSLgHXE4KSKSCOasd8dc5qE49w5rW4ktyxKxthTnZ4zh4n+DIVb51oydilGxP8AblTXtLwONnt5JULrEVhdQxXXEdT2+SN9tM8eQc4WPqc1bCV8MpzYtq3Gc2PD5JnCRRvI5+6ilj88cviat3BPZsXLfape7KkAwxhXmbOORJCAbjfJ61b4ry3tpUeExxRICHRY1UMmdQWTUSJDkAkk9OfIiD4z7QIzIzRRmWV+bAED13ABJ5ZIXf8AXRjcGrZh3OS9qJfhPCrOKykQwpHNgqZHRpJnIbUCmclMADYYHLJ2qb9l/HRq7nWGziMnP/qRRhovXLWwKdd7MnrWNcR7QTTkl3OD9xSQuPLnk/Mmp72avN9qYQhj+6OACQJFuIjGT5eHvhv9wydM1XGO2Td9/wALm7SVG39t+xC3sYdCEuEHgc8mH4H9D59KzFYsTaXP2O6gGMHHu9FAO0yN0xn59dumuR0/zyqNvbOK4GmWOOQeTqGx8Cdx8q0wm1wzNJK+OzPe9lkde7DLM4YI8JKDIGcyRPsIgSuo69ODyJIBkOLqjcQGhWa4uFgkeOEawkkOSs6uQCi5Zk1NpBBz6VbLTsXaqCFjdQeizTjA28Iw/hXYHSNsgeVSfBOzNvaBu4jCFzl2LM7uemqRyWb5mllON8FkE65JQ1kvtQ9oM3eG1sZChiYd/MpUHVsRFGTzI5tj0XzFTvtU9oAsYO5hbFzMPD17mM5BlPrsQo6nfkprAv8A+hgBVyfqSSdz5kkn5k1UWGidnfaxxBJxFI0dygyWeVDAViXd5GZR4QF5+Ft9hkkVtHAeLi6top1V0WVA4VxhgDyyPqPMYNYp2G7IC5uPs0hGlMPeb++VIMdku+6qSGkI+9gHkhreVXAxQB7WZdrobZOKu9zEsga3iZNcYcKyvIrHDbDI08/KtNrOPaNw9pLyPQoLGA7liugBzlg2cAjV1DDzHULNtRbXZZjSc0pdDWLtjbx4EYwnkhiiwd9gg58uYp+/baJB4YZyNJbUyEDHInfY74GaqV/2iSGF0hCgEhRIZo+8dcKS+nZuh/UVGR9r4YAyyyzyuW1ODHk6gCNLOzKCBnp5Csry55ef4jY8WnT5X9Jjtz2gd/skvclBb3sTa2ZCc5OV0g5Hujn5CtmDV8xdp+1ovEaOJLgksCoMiFVK4AAijU5/3bE1v3Bb+eRVLoqgqOaurbgfdJPn+taMW7b7+zJl27vZ0SHGuDx3MJjkGx5EYyp5ZGfmMciCRVMj7GOT3dykcqISVmOCWVhhhg+NHOAG3KtgN72audlxISatIyo2D7aXO+rR5gHA1cic4zjNLSrkVckUMp99JDYW88ka6fABjUTuMpEqlsnGps4yeprH+HcHEixKCA0hCqZG0qAWCa3bcgZKfNvPlovtVgPcoN8aycA4BYLpUep8Rx8Nqo/EwqRMCeemMdAUVJhnA8yBsMb/ABrPnktySLsK4tl8h7EvYL3tsy/bYCz6WkULe2wVO9jEQ/dLnAUnJDKMncYb8R7Rm97uaTDJs8FopIEe+Flumx74IOBjwkeAMQXr2Pi0kttEsjagihRkDLYOxY82IwPTYHc71xKpY5OST+fzPwqh6muIo1Q0t8zYipJbU5y24zyABO6oufCvzJPNialLO3L+dcWVgSfdAHqRU7bIw2Cr+dVJt8s27VFUhxZxBfOuuKoCtKIrdQv5n+lEgYgjA/Or06RmfdlakTeozi1uGQ6joUgo7/8AtqxUiX/6pUhlz+FH86n7nhz5+79f6VwnC/xMvLljnnzB5g0qlTsdx3KjAOIvLrZJi2uNmVlJyEZSQwAGwwc8qkOzvB5ZGDiBpIztqZzFGTt/6mDr/wBK5PwrVZux8PeCTSjMAAveqj6AoAUKXQlgAMDWWKgADAAw9NtzJ54xqLajgdNRzty22FPk1KiuFyUQ0cn8zpGd3/ZxISJpoxK0hGmJCYbdAAB4tP7V8DHVCx57mmI7RTR3cB8CRQSxSiGJFihBARz4VHiOGxqbU3xq29o5VVBq90E7bdQR/P8AzNVXifDRqLMObrgdCoARvjsuM+dLizuXMivLhUHSNj4lw+bV3iyAupwVAWNEGxwuxZAQR4nMiNka1GAUecE42rsEk/ZyZA0sNOWOdK4JOljgkDJDDdGcZNVY9qZVsVEEZnnijXbVp9wIGfbJZCMaozgbgErrQNF9l+HXhkFxxN0ijnZYoYZYwrOzFSkQVRiOI6SO7fKknOkNh632qMO3nk2eJcVEdru1UdhbNO41H3UjBwZJCCQg8tgST0AJqD7KcfbvZLZ9WF1tDr194saMsbRyCQB8gkEElsg7MeQpvtY7Ti4P2SMoUikBmJIyZBsAhI92MnxEZOpgMEA5UZd0UnittJdFrieR2nlia43j/Y92MhUEgJ0kBQAuCASqEhs0l2e4f3YWfKiR9QgL50xhQe+u38kiAYL5sCR7u6H2Vom7qaSQ2xIkZYXyG050uEDaSSARrw2AdW+MVo/YDsq11cmSeMLHGU7xAMKrR4aCyUfhjASSQdX0Kd1bKjtlt9mPZMQQid1IZ1xGrjxxwsQxZ/8A5ZWw7+XgTkgq9V4BXtSQFV/tF2TW7kV3ldAqldKCPffJJLKcVYKjuO8GS6haGTVobGdJxnSwbBBBDKcYKkEEZBFAGat2Itrxitr3jxbh72WRihxsVtY00iZ9iNbZjXH3yMCas/Z/YQABLWE45NIO9cnHMmTO/XYD4VYY7O6iAVWtpUGAFKPAyqBgeJNa9F2CAfDYUg3FXGDPa3CYxvGEuEB3BI7kmQgb7mMbdKAF7S0CLhFCDoqBUz8hgAf4abwubpfCf+H38Y2+0+iEb9z/ABbGTphDlu0tjd++GS3/AAMrK9x6SK2CkX8BAL/ewvhZ1xftDb2y/tJFDAAiMEayDsMJzwTsPpUpA2c6tO3IDkAMYHp5bUol3WXdsPaa6TRx6GhjdQ5dWBkRSxUMyY35atOQSMbA4NXXht+ZEOQBIjaJFByA46g9VYYIPUGtCSfBTflEP7SCpEOfxk/kpIH61kvGb1jMYd8LKSN87MRIuPLZ/oK0r2hXOlYHPISMp/5o2x9C/wCVZbB+1niO+rCKfXQNKk+Z0rj5etYcsKyOzVjlcVRqHCYvAoPkPlUrFpG55dM9en5VHjwoOgwM/Dr9KShMsxGBgfUfnyrmXR14k8LqEjfu/nTy1eInwY+Kkmq3N2RkJ1CULkYxg/pnH57+teWnB3iIJc6h6bH09RVsdy7RHtfkuxIHKuSfWoiw4g2QCQdgCD6dfjUtJMuxrQilxcXQnLArbtnb+IgfLTiou8jhXOoDl1JOR03J5Upxfi2nwrsTnfn0OR+lVO/tpJT+8x6Y5DPXNVy+xdjTStkr9vts7CMEcgUxnbPI/KuZOLoSQqgHGdgN/PGDiomDs27Y1OMDYDfJzg7nOT0+dMLvhskLhsnAOx2wBWeUZUOpJnPa7xRuRjGn689/qKpy8T1w4bO2jBzv+8kLZ8zpI39KurftbeTbcAnqeRP9/wA6zO2c5078/oNz+prXij7TnZ37jU+zvC5pbGC6tSouYmbws2lZe7dguGHuOBqUHkVZlOQ2KfXPH5mTF3a8SlOZAYz9nFu6zYAjkwQH0EDS4Ct6dKR7BXBWyjXz1Nz/ABMat9pEWNdP06irOL/6ve0vqR/Zng0i5kkHduYhDHHG5f7PCoAA71hl5DpQlsbaFHnmg8f7Ly2cqrIsbRNhFuCpVGGdmkZfFFKAEGoAk751c62q0tQKezWqOhRwGVhggjINVy+xog32zBeDcKd5Yo0iiWbWEgYbjWEDNM6rlGWFGDliAxJjXG7VvPAuDR2lukEYOlBjJOWZics7HqzMSSfM1DdnuyEFnNJKhLM4CKGVFEMQJYxxiNVABclicZJ55O5sAmpC20Oc17SKPSgoCzqvDXteGgkTdabyLTs1wyUyYEezkVl3tN4QYrlL6PZZdMUzaQTG4BWFxkHCsPARyyF6mtalgqJ4xwZJ4ZIZRqjkUqw64PUeRBwQfMCrYS2tSRVOO5NGP9pJbVrM9+QZVRxDI0jFtTaSAAOa+EY2wuo8smo7sHxwcPlBaQNFJgShd0VT99T1K7HywCOtQV1wOS34jJBceN4s4LAFZFGGR8NsVKePHLbHmKa3F2zCTWu++nHU8wRjnnGPLxcqnJkUpbkqExY5Qjtbs2v2g8N7yxm04LIFmXG4JjIb5goXrKuz1p/xsSc+Z9eoA+VaVw+0K26WLSt3iQmP9oFAk8J1CMj8AJAU5OkA9Dimdl7AniiA7d3rPxALcvLasWTNHJ8pujp54lci6zpvpJxk8/Tr/Snj3ywphRnlgAEsT5D1pneA6848/lUfxBHZVVNmZsaj0BGC2T18qwJ/Q6cF5Y6vuOTpnPcxnBOiR/GAAOYB258vj5GkY+Jz4y3dsmffjcMBjbpuB6namnG3ktJlW2jIQxkAiRomkcq4MjyqNTsr6ToyRgYxvVsWzMttDLgLcld20fvFycCZBjOpME9Rmtbw0rszw1SnPbtK/BeMrgjcZ36+lXG1TWit0I/z4Uxj4OoxqVFfqsbFkx8SBj4b4xzNP7OTEYA2/lzx/KquEzROe7opXHOKN37og2VsFvhz+ufyqMN/MwJjC4X3nZgqqSQBkn1IGNzVmbhCu0uwLlzguSEzkka8DOMGnS8KaK2dyA06r+zVU8ES6hr7lCSrPp1HUcnJHwoxxUhcmXbGyr2t/MpAaW3JOMKHbJ5bbrz36Z5GpWS8zlXUgjAKHmOoPkQfMUw7OX81xK6XSCWLRh0Z3mCsAoEitJ4kdnDHSDyPoKZaWhuHjOdAXMYY5ZQW2Un4Z2PLNTlx7FwJg1Hqumh/bxjEqryKnA9Gz/MVlEqnVJp/EcD4t/atj4Ra7nPXAxz2FZ7DwVjxHulXUROTg5A0hgTkjpsc1Zjkqsy5IvdSNM7O8LEcaJ0VVHxwBk/nk1bLYBRVXtLvABDq4LEakzjI+PTG4NSkVwTXUbWRKUXweeSeGbhNVLz+Se+2AV59szUfDATUjBZ1U4pGmMpSOkYmnUaGu4ranKx0jZojE5jSlRQK9zSFqQE1wWrs0k4oJPDLXJnpN1pB1NOkQOTcCk2lFM3zSDuasUBNxRvbH2PNzCt1ApM8GzBBlnhJzsBuSjEt8C9VLsR7NLqeaGS7JhiEiv3TDEsujxjKD92DgDLb4OwPOtee4IpnNflGDjfSc48x1HzGab0bFeSuzzi/Z9bibS5KkAsGXZlYHKsCOoJzVU4RYlOIzM4wREPm7HScDyOkt/zVozFWlV13VoiQemxTHzwRVBmXup7hzt3zjAzsAgIP5k/SuNJbJfs7W71If5RJW0IZj9K9veEZ93YeY8wQc+tJcOugT051NI21UIsdrohrPh8qnwnG25DFF358tx8hUxacP07uSx8vu5PP1O9LxxDrvXWqtEXQkpNjW7mCg+Z/Tlt6Ype1Xw8h/I9Bn5VFX0vixUnaAiM/Cki7kxmqRBQXA76RTy1kj6VLvHlSOp6779NxVfvITHPv945Hx5Ef551PRP4c8sUuNtdjSj5RDX9tIRzcjJOO8yN89D03qO4RwMlyxAxnc9MjG35VY7iTqeX0pFLkDf54/Pb+9LJjpOhKRArnHmTVNbhpl4lPHkrqUnP8DYYjPQMdI9Qpqf4hxYLkj8s/1pp2Rl7ziLsdwwjwfhGFb/qU00W/TZS43kX2J+04aBbREbZdSf8AZIu3+0fSp2ztBgUxmdVjhjXozn5KSoJ/5iw+Rp7BNXb0mNrBFHn9bKMtXNkrCgFOVcVFpKacIxpnjIjOiQEtdiWmSZpZFqtxSLYybHIeugaSRaVApGWKzuuSK9JrhmpRgK1w0YrlpqRe5pkLZ28QpvJAK5e8ptJe1YkxXJBNbio26txTiW8pjPcGtEEyibQnY8QMXgILKhYkDdhE+A5UddDaWwN9JbAJFQ3bOIqEYYK/UFsnmNiCMY/nmlpboxyJIPuMCfhyb6E097RQLPbeA5IAI354yR+pFc74hj2SUl0zf8Oy+pF4/K/54/pV+H3OQGHzqz2V3kZ61SrB8MR8x86m7OfBrjSe2R2EtyLZHLmvXkOP5VHW8+RTtDmrozsRxoib2/jTJYgEnHiIG5xgb9f1NTNlxIaNx8jzGKpvaTgCyM4lBeNzsOqN+IefL61FtxKSALFh20qQrMQSV30588DbfcgU8LXPkmcU/wDCw33GkecqcYBBB2yD0OOgO9Tqt4fl9KybhXCH71zqZmkYFnbmfOtOWXw7/GoapkxXHJ7czYzk/wBqhLu7xn9Kd30ux/z6VA3bc/8APjVLdssTpERxW8O/rU12HcxKbhsvltMcSLl2PNFBO3i8Rz036CqreKZJNC8z4fhnmfyzV/4XD3NroBwcYHqSNP6ZrQlbjBdtmVy2RllfSTJThSl8FsZAA25DGSceeWLHPrVgt4BUNw+PCipeGQ16acNqUY9I8ljm5tzl2+f2SEUIpykIpjHPTlJ6yyTN0Wh4kVKBKbJNSolqlplyaFsV7XAeus0g4GknFLYrwrUEjN0pB4DUkUrwpTbhXGyJazNJtY1MFRSL06kxdiIlrCms1pipeVqZTITVsZMrlFFfvYBVcu9cedDEA8wOVXOezzUXecOrZjlF8SVo52fDJ8wbT+q4KpaRajnrj+4+uafw7UjJD3UgPQ0+kj3yOoz8+teb+JYVDO66fP7PQ/C80p6eKl2uH+CQtZNvrT8XH+Goe0ekeK8ejgALsAP9QG/lk7VigvCOmybmGo+dNbjgQZtRG/TbyqkXntJQZAkC43wm/wBRml19p76f3seT7pJiLfrt8xWuMPqhWl4kix3tiEPLFePd4wOePWqc3tJDMdUwJJx4l8H54xUlZ8S70gjHLmDkE+YIpJwaLE14d/4S11J0+fKoG+nwpp9dyH6VGXqZwKphH3Fc5cHHALTJZsbkjBPTG+R+dXPh9kSQW3IqM7NWHhH+c/8ABVxtLOvX4oY8eKD2rdXdc88niZzy5s2T3PZfV8ccdfgXtYBUhHb0lDb4p7GtUTlZthCgW2pQW1KIaWWs7kzSoobiGu1SnAFe6aRyHUUJKKVFe6a9xSWPR7RRRUEnlc11ijFACbCkmjpzivNNTYDQ29cm2p7iuWWpUhaI2W3qNubap54qQkt6tjOhJQso/GOGZXOOVRAc4wenX6j6VeuIW+1USTZsHmMj8s1n1/vUX5LtCtspLx2O7AZrztF2VhvICJB4wPCw5qd84pK2bB9akUvMjFcqD2yOz2Yvfdh7iNiAusZwCvNs/wAPMVHTcBmX3o3GDg5Rhg+XLnz2ram0k7jI5EHf4EUfZIgDpZ1X8KuwX4aa2rKwejxvlWY/bdkZ3+7p3xhshuWc6fLlufMetaJ2d7Px2sOkElzgsTyz0AH1p1cFV2TYAc9sk/l186I5Tj18qpy5HJDehjw9diF6MH50gIxksemfpuf6UrdnL4/CMn4896RhOrPlgj88/wA96rXCM0nbJD2cXTSKVJLc2wdyufEwHmBzx5bjka02zi2FYV7N+N9xdRZyu6rID+A4Gsf6Tg58sjrX0P8AZgDkcjXYhmbjtZxp4FGW5eTmOKlRDSiJXeKVyHURIRV7ppWjFRY1CYroGvcUYqAPaKKKCT2iiioAKKKKACiiigAxXmK9ooA801w0dKUlLJUohjE2oDFzvjYZPU7f0HzrJ5rnvIklBPiXUD158/5/OtK7Y3/c2Mzj3hG2n/WRoT/qZT8qzmzttMKoOSAL8lGBWTVT6Rs0uPhyFuHXQbDct8MPI/0p7JB5Z+XT1qtazDLn7p2b4f25/nVos7lWUbjl8jWOXPJthw6GF5bMdwDmo2S3cfdPxycfrVsSYcv8xXUjr6fGivuXFSjsHYgsD6DFPYbLGWb8qlzMM89h9aiOM3wVSKV2+BJcIg76fBwOZ6+n96Xs4TimFrGXfJ61ZLa32ppPwVxXBBp2fGrVp9xg6ny0kMQD0yAR863Xhh/ZBfw+H/bsPoBWe2dmCu/l9KvvCz4QP4VPzxitOlk23Zl1SSpof4r3FcGTBxXYraYgooooAKKKKAPMV7RRQAUUUUAFFFFABRRXmaAPaK5LVwzUAdO1NWbJpR2pOEeKmRBXPaCSYFTmHljU/DPeH/tFVpbbGR61cO0cWvQPKTPzAAH61Cz2+9c3UxbmdPTyrHRV+J2eQajbO5aM6TnHTzHp6/CrZcW2Qart7ab1SuC8XXiWev1/XNKNxT1H5iol0NCp8KjhDWx7JxD1/Lf68qirli53/L/P1pcp/nSuoosmmtIXti/C7WrBawU2sbbFTNnBSVYN0L20Phx1q02A5f6QPoKhIYdqnrRcAVu08asw6h3R3eHYMOn6V1aXGQPyrp1yCKj4jpOK2dmLomKKQil2pUPS0MdUUUUAFFFFABRRRQAUUUUAFJ0UUAeGuGooqQE5KLfmaKKCCL4oN1/1D/upjcKMmvaKyZfmNuH5SMnWoW+jGo7UUVkZrRGyIMUjpryikLInJFOrRBkUUUEMn7JBU1ZoMfnRRVkSmY/gG4+X61Mx8hXlFbsJhzCoqPuxuPjRRWiJnYvbU5Fe0VDJO0rqiioJCiii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" name="Imagem 10" descr="http://1.bp.blogspot.com/-IGFrjuIqaC8/TVx5l76kYbI/AAAAAAAAAQw/KrTJL-rYWO4/s200/tecnolog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89040"/>
            <a:ext cx="338437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95536" y="1274336"/>
            <a:ext cx="8208912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	C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om a inserção da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tecnologia como recurso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didático-pedagógico, é preciso pensar...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lang="pt-BR" sz="2400" b="1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no docente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e em seu papel como fomentador de informações e de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discussões;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em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ferramentas como o computador e a internet, antes de serem usadas pelos professores como recursos mediadores para 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aprendizagem;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no planejamento de ensino.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95536" y="1828335"/>
            <a:ext cx="8208912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	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A Coordenação de Tecnologias Aplicadas ao Ensino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interação com professores das Escolas FGV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compartilhamento de recursos midiáticos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oferta de ferramenta de gestão para o trabalho docente</a:t>
            </a: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95536" y="2013001"/>
            <a:ext cx="8208912" cy="22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	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O Portal FGV </a:t>
            </a:r>
            <a:r>
              <a:rPr lang="pt-BR" sz="2400" b="1" kern="0" dirty="0" err="1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Cl@sse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 – módulos de uso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f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erramenta de planejamento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v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isualização e consulta  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noProof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Ferramentas de interação</a:t>
            </a: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95536" y="1348204"/>
            <a:ext cx="8208912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	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Ferramenta de Planejamento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m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eus planos de ensino</a:t>
            </a:r>
          </a:p>
          <a:p>
            <a:pPr marL="1257300" lvl="2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acompanhamento de atividades;</a:t>
            </a:r>
          </a:p>
          <a:p>
            <a:pPr marL="1257300" lvl="2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a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companhamento do desempenho das turmas.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lang="pt-BR" sz="2400" b="1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95536" y="1163539"/>
            <a:ext cx="8208912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	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Biblioteca Virtual de Material Didático da FGV – Árvore Hiperbólica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c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ompartilhamento de arquivos</a:t>
            </a:r>
          </a:p>
          <a:p>
            <a:pPr marL="1257300" lvl="2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visualização dos arquivos;</a:t>
            </a:r>
          </a:p>
          <a:p>
            <a:pPr marL="1257300" lvl="2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n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avegação e acesso direto.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lang="pt-BR" sz="2400" b="1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l="17435" t="8153" r="26884" b="6036"/>
          <a:stretch>
            <a:fillRect/>
          </a:stretch>
        </p:blipFill>
        <p:spPr bwMode="auto">
          <a:xfrm>
            <a:off x="5471592" y="3212976"/>
            <a:ext cx="3672408" cy="33843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95536" y="1348204"/>
            <a:ext cx="8208912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	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Minha Biblioteca Virtual</a:t>
            </a: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a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rquivamento de trabalhos do professor;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possibilidade de compartilhamento;</a:t>
            </a:r>
          </a:p>
          <a:p>
            <a:pPr marL="1257300" lvl="2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lang="pt-BR" sz="2400" b="1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lang="pt-BR" sz="2400" b="1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 bwMode="auto">
          <a:xfrm>
            <a:off x="395536" y="2013001"/>
            <a:ext cx="8208912" cy="22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	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Cursos </a:t>
            </a:r>
            <a:r>
              <a:rPr lang="pt-BR" sz="2400" b="1" i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On-line</a:t>
            </a:r>
            <a:endParaRPr lang="pt-BR" sz="2400" b="1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s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eleção de cursos do portfólio do FGV Online;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buFont typeface="Arial" pitchFamily="34" charset="0"/>
              <a:buChar char="•"/>
            </a:pP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n</a:t>
            </a:r>
            <a:r>
              <a:rPr lang="pt-BR" sz="2400" b="1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ovos cursos em função das demandas;</a:t>
            </a:r>
          </a:p>
          <a:p>
            <a:pPr marL="800100" lvl="1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endParaRPr kumimoji="0" lang="pt-BR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 bwMode="auto">
          <a:xfrm>
            <a:off x="179512" y="20983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560" dir="2700000" algn="tl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</a:pPr>
            <a:r>
              <a:rPr lang="pt-BR" sz="2400" b="1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Tecnologia e educação</a:t>
            </a:r>
            <a:endParaRPr lang="pt-BR" sz="2400" b="1" dirty="0" smtClean="0">
              <a:solidFill>
                <a:schemeClr val="bg1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quete de 3½ (A:)">
  <a:themeElements>
    <a:clrScheme name="Personalizada 2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003399"/>
      </a:hlink>
      <a:folHlink>
        <a:srgbClr val="033AC0"/>
      </a:folHlink>
    </a:clrScheme>
    <a:fontScheme name="Disquete de 3½ (A: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r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CC66"/>
          </a:buClr>
          <a:buSzPct val="100000"/>
          <a:tabLst/>
          <a:defRPr kumimoji="0" b="0" i="0" u="none" strike="noStrike" kern="0" cap="none" spc="0" normalizeH="0" baseline="0" noProof="0" dirty="0" smtClean="0">
            <a:ln>
              <a:noFill/>
            </a:ln>
            <a:solidFill>
              <a:srgbClr val="003366"/>
            </a:solidFill>
            <a:effectLst/>
            <a:uLnTx/>
            <a:uFillTx/>
            <a:latin typeface="Calibri" pitchFamily="34" charset="0"/>
            <a:ea typeface="+mn-ea"/>
            <a:cs typeface="+mn-cs"/>
          </a:defRPr>
        </a:defPPr>
      </a:lstStyle>
    </a:txDef>
  </a:objectDefaults>
  <a:extraClrSchemeLst>
    <a:extraClrScheme>
      <a:clrScheme name="Disquete de 3½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quete de 3½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009D00"/>
        </a:accent6>
        <a:hlink>
          <a:srgbClr val="0033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2859</TotalTime>
  <Words>78</Words>
  <Application>Microsoft Office PowerPoint</Application>
  <PresentationFormat>Apresentação na tela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Disquete de 3½ (A:)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Obrigado!</vt:lpstr>
    </vt:vector>
  </TitlesOfParts>
  <Company>FGV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Elisabeth</dc:creator>
  <cp:lastModifiedBy>seven</cp:lastModifiedBy>
  <cp:revision>209</cp:revision>
  <dcterms:created xsi:type="dcterms:W3CDTF">2009-05-01T00:08:38Z</dcterms:created>
  <dcterms:modified xsi:type="dcterms:W3CDTF">2013-09-11T14:18:26Z</dcterms:modified>
</cp:coreProperties>
</file>