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550" y="571500"/>
            <a:ext cx="8302453" cy="347933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LEGISLAÇÃO BRASILEIRA E A QUALIDADE DO MATERIAL DIDÁTICO IMPRESSO (MDI)</a:t>
            </a:r>
            <a:endParaRPr lang="pt-BR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PROF. DR. ANTONIO FERNANDO VIEIRA NEY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0686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61950"/>
            <a:ext cx="8596668" cy="87630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38250"/>
            <a:ext cx="8596668" cy="42506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Apresentar as contribuições e as limitações para a elaboração de material didático impresso (MDI) com qualidade para o processo de aprendizagem em Educação a Distância (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Verificar os mecanismos que a legislação brasileira oferece para garantir a qualidade do MDI com propósito de alcançar uma educação emancipadora e crítica.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7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LEGAL ANALISADO E A PESQUISA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213641" cy="38807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Referenciais de Qualidade para  a Educação Superior a Distância (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utilização da Taxonomia de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Blomm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 pesquisa de aplicação dos Referenciais foi realizado em um Caderno de Estudo sobre o “Ensino Médio e a Educação Profissional” do  curso de graduação em Pedagogia da AVM Faculdade Integrada. 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1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FUNDAMENTAIS PARA A EDUCAÇÃO A DISTÂNCIA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3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questão da 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como elemento fundamental para o estímulo da autonomia do aluno.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Tipos de interações:</a:t>
            </a:r>
          </a:p>
          <a:p>
            <a:pPr marL="0" indent="0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1.  Aluno-professor; 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2. Aluno-aluno e </a:t>
            </a:r>
          </a:p>
          <a:p>
            <a:pPr marL="0" indent="0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3. Aluno-material.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questão da 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COMUNICAÇÃO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LINGUAGEM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elementos fundamentais  para o processo ensino-aprendizagem.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879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PILARES INTEGRADOS DA EDUCAÇÃO.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Pilares da educação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Pleno desenvolvimento do educando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Preparo para o exercício da cidadania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Qualificação para o trabalho.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Críticas de Maria Luiza </a:t>
            </a: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Beloni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Academia entrincheirada e setor privado formando o consumidor deslumbrado.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Processos de Certificação Profissional como garantia de qualificação mínima criado pelo empresariado.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8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36112"/>
            <a:ext cx="8596668" cy="69668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5" y="1043189"/>
            <a:ext cx="9633396" cy="49981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principais requisitos dos Referenciais de Qualidade para a Educação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Superior a Distância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estavam atendidos  no Caderno de Estudo da disciplina de Ensino Médio e a Educação Profissional do curso de Pedagogia da AVM Faculdade Integrada analisado na pesquisa.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caderno de estudo é o material pedagógico central do curso e base para o uso de mídias complementares.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material atende aos três pilares da educação citados e não  está direcionado para a lógica de mercado como um simples produto comercial.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Constata-se no Projeto Político Pedagógico a preocupação com a atualização contínua e periódica do material.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Referenciais são úteis e necessária para ajudar na avaliação de qualidade.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803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362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Facetado</vt:lpstr>
      <vt:lpstr>A LEGISLAÇÃO BRASILEIRA E A QUALIDADE DO MATERIAL DIDÁTICO IMPRESSO (MDI)</vt:lpstr>
      <vt:lpstr>OBJETIVOS</vt:lpstr>
      <vt:lpstr>DOCUMENTO LEGAL ANALISADO E A PESQUISA</vt:lpstr>
      <vt:lpstr>ELEMENTOS FUNDAMENTAIS PARA A EDUCAÇÃO A DISTÂNCIA</vt:lpstr>
      <vt:lpstr>PILARES INTEGRADOS DA EDUCAÇÃO.</vt:lpstr>
      <vt:lpstr>Conclusões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LEGISLAÇÃO BRASILEIRA E A QUALIDADE DO MATERIAL DIDÁTICO IMPRESSO (MDI)</dc:title>
  <dc:creator>Bety Ney</dc:creator>
  <cp:lastModifiedBy>Bety Ney</cp:lastModifiedBy>
  <cp:revision>10</cp:revision>
  <dcterms:created xsi:type="dcterms:W3CDTF">2013-09-05T01:16:23Z</dcterms:created>
  <dcterms:modified xsi:type="dcterms:W3CDTF">2013-09-07T19:38:34Z</dcterms:modified>
</cp:coreProperties>
</file>