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6946A-FCD6-4AE9-8366-29CCEA1D19C7}" type="datetimeFigureOut">
              <a:rPr lang="pt-BR" smtClean="0"/>
              <a:t>23/09/2012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E8E83-0F77-4799-A516-56EF3806B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10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bratt.org.b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pro.gov.br/conteudo-oserpro/a-empresa-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bratt.org.br/link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base nesses itens, as diretrizes da SOBRATT deverão ser revistas para que 		sejam norteadoras da nova fase da sociedade.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5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http://www.sobratt.org.br/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00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Serviço Federal de Processamento de Dados - Serpro é uma empresa pública vinculada ao Ministério da Fazenda. Foi criada no dia 1º de dezembro de 1964, pela Lei nº 4.516, com o objetivo de modernizar e dar agilidade a setores estratégicos da Administração Pública brasileira. A empresa, cujo negócio é a prestação de serviços em Tecnologia da Informação e Comunicações para o setor público, é considerada uma das maiores organizações públicas de TI no mundo. (</a:t>
            </a:r>
            <a:r>
              <a:rPr lang="pt-BR" dirty="0" smtClean="0">
                <a:hlinkClick r:id="rId3"/>
              </a:rPr>
              <a:t>https://www.serpro.gov.br/conteudo-oserpro/a-empresa-1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69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http://www.sobratt.org.br/links.html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81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F2E56F-3296-4B07-8AD6-11E083B6B96F}" type="datetimeFigureOut">
              <a:rPr lang="pt-BR" smtClean="0"/>
              <a:pPr/>
              <a:t>23/09/2012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SOBRATT RS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PLANEJAMENTO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72400" cy="1199704"/>
          </a:xfrm>
        </p:spPr>
        <p:txBody>
          <a:bodyPr>
            <a:normAutofit/>
          </a:bodyPr>
          <a:lstStyle/>
          <a:p>
            <a:r>
              <a:rPr lang="pt-BR" dirty="0" smtClean="0"/>
              <a:t>Estrutura para projeto e implantação da SOBRATT RS</a:t>
            </a:r>
            <a:endParaRPr lang="pt-BR" dirty="0"/>
          </a:p>
        </p:txBody>
      </p:sp>
      <p:pic>
        <p:nvPicPr>
          <p:cNvPr id="102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8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1691014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ONDE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85" name="Picture 9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6" t="11415" r="42923" b="34305"/>
          <a:stretch/>
        </p:blipFill>
        <p:spPr bwMode="auto">
          <a:xfrm>
            <a:off x="2411760" y="1654231"/>
            <a:ext cx="5400600" cy="476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7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1691014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ONDE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11544" r="28759" b="25511"/>
          <a:stretch/>
        </p:blipFill>
        <p:spPr bwMode="auto">
          <a:xfrm>
            <a:off x="2540614" y="1708696"/>
            <a:ext cx="6612632" cy="48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1691014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ONDE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11545" r="26546" b="24315"/>
          <a:stretch/>
        </p:blipFill>
        <p:spPr bwMode="auto">
          <a:xfrm>
            <a:off x="2339752" y="1654231"/>
            <a:ext cx="6609372" cy="469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6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1691014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ONDE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9" t="59759" r="28920" b="15669"/>
          <a:stretch/>
        </p:blipFill>
        <p:spPr bwMode="auto">
          <a:xfrm>
            <a:off x="2422894" y="1654230"/>
            <a:ext cx="6721106" cy="191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2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708920"/>
            <a:ext cx="8424936" cy="4525963"/>
          </a:xfrm>
        </p:spPr>
        <p:txBody>
          <a:bodyPr/>
          <a:lstStyle/>
          <a:p>
            <a:pPr algn="just"/>
            <a:r>
              <a:rPr lang="pt-BR" dirty="0" smtClean="0"/>
              <a:t>Separação por área de trabalho das diretorias </a:t>
            </a:r>
            <a:r>
              <a:rPr lang="pt-BR" dirty="0" smtClean="0"/>
              <a:t>– </a:t>
            </a:r>
            <a:r>
              <a:rPr lang="pt-BR" dirty="0" smtClean="0"/>
              <a:t>inserção de profissionais mais afeitos a cada grupo de trabalho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Participação em eventos, para divulgação dos propósitos da Sociedade (SOBRATT RS).</a:t>
            </a:r>
          </a:p>
          <a:p>
            <a:pPr algn="just"/>
            <a:r>
              <a:rPr lang="pt-BR" dirty="0" smtClean="0"/>
              <a:t>Promoção da difusão do </a:t>
            </a:r>
            <a:r>
              <a:rPr lang="pt-BR" dirty="0" err="1" smtClean="0"/>
              <a:t>Tele-trabalho</a:t>
            </a:r>
            <a:r>
              <a:rPr lang="pt-BR" dirty="0" smtClean="0"/>
              <a:t>.</a:t>
            </a:r>
            <a:endParaRPr lang="pt-BR" dirty="0" smtClean="0"/>
          </a:p>
          <a:p>
            <a:pPr marL="109728" indent="0" algn="just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517632" cy="1143000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PLANO DE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AÇÃO SOBRATT RS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9064" y="5445224"/>
            <a:ext cx="8424936" cy="4525963"/>
          </a:xfrm>
        </p:spPr>
        <p:txBody>
          <a:bodyPr/>
          <a:lstStyle/>
          <a:p>
            <a:pPr marL="109728" indent="0" algn="r">
              <a:buNone/>
            </a:pPr>
            <a:r>
              <a:rPr lang="pt-BR" dirty="0" err="1" smtClean="0"/>
              <a:t>Melita</a:t>
            </a:r>
            <a:r>
              <a:rPr lang="pt-BR" dirty="0" smtClean="0"/>
              <a:t> </a:t>
            </a:r>
            <a:r>
              <a:rPr lang="pt-BR" dirty="0" err="1" smtClean="0"/>
              <a:t>Hickel</a:t>
            </a:r>
            <a:endParaRPr lang="pt-BR" dirty="0" smtClean="0"/>
          </a:p>
          <a:p>
            <a:pPr marL="109728" indent="0" algn="r">
              <a:buNone/>
            </a:pPr>
            <a:r>
              <a:rPr lang="pt-BR" sz="1800" dirty="0" smtClean="0"/>
              <a:t>Diretora de Educação </a:t>
            </a:r>
            <a:r>
              <a:rPr lang="pt-BR" sz="1800" dirty="0" err="1" smtClean="0"/>
              <a:t>Sobratt</a:t>
            </a:r>
            <a:r>
              <a:rPr lang="pt-BR" sz="1800" dirty="0" smtClean="0"/>
              <a:t> RS</a:t>
            </a:r>
          </a:p>
          <a:p>
            <a:pPr marL="109728" indent="0" algn="r">
              <a:buNone/>
            </a:pPr>
            <a:r>
              <a:rPr lang="pt-BR" dirty="0" smtClean="0"/>
              <a:t>(51) 8127.9714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32" y="3717032"/>
            <a:ext cx="8733656" cy="1584176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MUITO  OBRIGADA!!!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" y="1916831"/>
            <a:ext cx="895728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47664" y="344161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http://sobrattrs.blogspot.com.br/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47664" y="3105835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</a:t>
            </a:r>
            <a:r>
              <a:rPr lang="pt-BR" dirty="0" smtClean="0"/>
              <a:t>www.sobratt.org.br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3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10445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Ser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referência nacional sobre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Ser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uma fonte de dados e informações sobre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Ser uma associação auto-sustentável.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Ser disseminadora de idéias relativas a formas flexíveis de trabalho, em especial o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Ser produtora e estimuladora de trabalho científico.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Oferecer apoio aos associados em assuntos relativos ao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 e correlatos.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Ser referência internacional sobre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endParaRPr lang="pt-BR" sz="35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Ser agregadora de conteúdos sobre o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 e temas correlatos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500" dirty="0">
              <a:latin typeface="Arial" pitchFamily="34" charset="0"/>
              <a:cs typeface="Arial" pitchFamily="34" charset="0"/>
            </a:endParaRPr>
          </a:p>
          <a:p>
            <a:pPr lvl="4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8229600" cy="1143000"/>
          </a:xfrm>
        </p:spPr>
        <p:txBody>
          <a:bodyPr/>
          <a:lstStyle/>
          <a:p>
            <a:pPr algn="r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DIRETRIZES SOBRATT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81399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t-BR" sz="2400" i="1" dirty="0">
                <a:latin typeface="Arial" pitchFamily="34" charset="0"/>
                <a:cs typeface="Arial" pitchFamily="34" charset="0"/>
              </a:rPr>
              <a:t>Divulgar e promover 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e as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teleatividades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, apoiando o seu desenvolvimento e adoção como forma de contribuir para um maior equilíbrio entre o mundo contemporâneo, a tecnologia, o meio-ambiente, a qualidade de vida e a inclusão social.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MISSÃO SOBRATT NACIONAL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6" y="5157192"/>
            <a:ext cx="8191586" cy="8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pt-BR" sz="26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i="1" dirty="0" smtClean="0">
                <a:latin typeface="Arial" pitchFamily="34" charset="0"/>
                <a:cs typeface="Arial" pitchFamily="34" charset="0"/>
              </a:rPr>
              <a:t>Ser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referência e liderar nacionalmente a promoção e o Desenvolvimento do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e das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Teleatividades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, e programas e iniciativas de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em todo o território brasileiro, tornando-nos a principal fonte de informação e recomendações para o setor privado, para o governo e para a imprensa em geral.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VISÃO	</a:t>
            </a:r>
            <a:endParaRPr lang="pt-BR" sz="3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1" y="-14925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4525963"/>
          </a:xfrm>
        </p:spPr>
        <p:txBody>
          <a:bodyPr/>
          <a:lstStyle/>
          <a:p>
            <a:pPr lvl="0" algn="just"/>
            <a:endParaRPr lang="pt-BR" i="1" dirty="0" smtClean="0"/>
          </a:p>
          <a:p>
            <a:pPr lvl="0" algn="just"/>
            <a:r>
              <a:rPr lang="pt-BR" sz="2400" i="1" dirty="0" smtClean="0">
                <a:latin typeface="Arial" pitchFamily="34" charset="0"/>
                <a:cs typeface="Arial" pitchFamily="34" charset="0"/>
              </a:rPr>
              <a:t>Construir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uma rede nacional de especialistas 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em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, e recursos 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para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. </a:t>
            </a:r>
            <a:endParaRPr lang="pt-BR" sz="2400" i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400" i="1" dirty="0">
                <a:latin typeface="Arial" pitchFamily="34" charset="0"/>
                <a:cs typeface="Arial" pitchFamily="34" charset="0"/>
              </a:rPr>
              <a:t>Apoiar as iniciativas e associações de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em todo o mundo.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OBJETIVOS	</a:t>
            </a:r>
            <a:endParaRPr lang="pt-BR" sz="3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" y="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564905"/>
            <a:ext cx="5184576" cy="3672408"/>
          </a:xfrm>
        </p:spPr>
        <p:txBody>
          <a:bodyPr/>
          <a:lstStyle/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5256584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GUIA DO TELETRABALHADOR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18404" r="14189" b="16368"/>
          <a:stretch/>
        </p:blipFill>
        <p:spPr bwMode="auto">
          <a:xfrm>
            <a:off x="5652120" y="1447689"/>
            <a:ext cx="3707904" cy="510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0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1654231"/>
            <a:ext cx="5364088" cy="520376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dirty="0"/>
              <a:t>PARECER Nº 1.302, DE </a:t>
            </a:r>
            <a:r>
              <a:rPr lang="pt-BR" dirty="0" smtClean="0"/>
              <a:t>2011</a:t>
            </a:r>
          </a:p>
          <a:p>
            <a:pPr marL="109728" indent="0" algn="r">
              <a:buNone/>
            </a:pPr>
            <a:endParaRPr lang="pt-BR" sz="1800" dirty="0" smtClean="0"/>
          </a:p>
          <a:p>
            <a:pPr marL="109728" indent="0" algn="r">
              <a:buNone/>
            </a:pPr>
            <a:r>
              <a:rPr lang="pt-BR" sz="1800" dirty="0" smtClean="0"/>
              <a:t>Redação </a:t>
            </a:r>
            <a:r>
              <a:rPr lang="pt-BR" sz="1800" dirty="0"/>
              <a:t>final do Projeto de </a:t>
            </a:r>
            <a:r>
              <a:rPr lang="pt-BR" sz="1800" dirty="0" smtClean="0"/>
              <a:t>Lei</a:t>
            </a:r>
            <a:endParaRPr lang="pt-BR" sz="1800" dirty="0"/>
          </a:p>
          <a:p>
            <a:pPr marL="109728" indent="0" algn="r">
              <a:buNone/>
            </a:pPr>
            <a:r>
              <a:rPr lang="pt-BR" sz="1800" dirty="0" smtClean="0"/>
              <a:t>da Câmara </a:t>
            </a:r>
            <a:r>
              <a:rPr lang="pt-BR" sz="1800" dirty="0"/>
              <a:t>nº 102, de </a:t>
            </a:r>
            <a:r>
              <a:rPr lang="pt-BR" sz="1800" dirty="0" smtClean="0"/>
              <a:t>2007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r>
              <a:rPr lang="pt-BR" sz="2400" dirty="0" smtClean="0"/>
              <a:t>Altera </a:t>
            </a:r>
            <a:r>
              <a:rPr lang="pt-BR" sz="2400" dirty="0"/>
              <a:t>o art. 6º da Consolidação das </a:t>
            </a:r>
            <a:r>
              <a:rPr lang="pt-BR" sz="2400" dirty="0" smtClean="0"/>
              <a:t>Leis do </a:t>
            </a:r>
            <a:r>
              <a:rPr lang="pt-BR" sz="2400" dirty="0"/>
              <a:t>Trabalho (CLT), aprovada </a:t>
            </a:r>
            <a:r>
              <a:rPr lang="pt-BR" sz="2400" dirty="0" smtClean="0"/>
              <a:t>pelo Decreto-Lei </a:t>
            </a:r>
            <a:r>
              <a:rPr lang="pt-BR" sz="2400" dirty="0"/>
              <a:t>nº 5.452, de 1º de maio </a:t>
            </a:r>
            <a:r>
              <a:rPr lang="pt-BR" sz="2400" dirty="0" smtClean="0"/>
              <a:t>de 1943</a:t>
            </a:r>
            <a:r>
              <a:rPr lang="pt-BR" sz="2400" dirty="0"/>
              <a:t>, para </a:t>
            </a:r>
            <a:r>
              <a:rPr lang="pt-BR" sz="2400" b="1" dirty="0"/>
              <a:t>equiparar os efeitos </a:t>
            </a:r>
            <a:r>
              <a:rPr lang="pt-BR" sz="2400" b="1" dirty="0" smtClean="0"/>
              <a:t>jurídicos da </a:t>
            </a:r>
            <a:r>
              <a:rPr lang="pt-BR" sz="2400" b="1" dirty="0"/>
              <a:t>subordinação exercida por </a:t>
            </a:r>
            <a:r>
              <a:rPr lang="pt-BR" sz="2400" b="1" dirty="0" smtClean="0"/>
              <a:t>meios telemáticos </a:t>
            </a:r>
            <a:r>
              <a:rPr lang="pt-BR" sz="2400" b="1" dirty="0"/>
              <a:t>e informatizados à </a:t>
            </a:r>
            <a:r>
              <a:rPr lang="pt-BR" sz="2400" b="1" dirty="0" smtClean="0"/>
              <a:t>exercida por </a:t>
            </a:r>
            <a:r>
              <a:rPr lang="pt-BR" sz="2400" b="1" dirty="0"/>
              <a:t>meios pessoais e diretos</a:t>
            </a:r>
            <a:r>
              <a:rPr lang="pt-BR" sz="2400" dirty="0"/>
              <a:t>.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3563222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LEGISLAÇÃO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1772816"/>
            <a:ext cx="5364088" cy="520376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dirty="0"/>
              <a:t>PROJETO DE LEI </a:t>
            </a:r>
            <a:r>
              <a:rPr lang="pt-BR" b="1" dirty="0" smtClean="0"/>
              <a:t>4505_2008</a:t>
            </a:r>
            <a:endParaRPr lang="pt-BR" dirty="0"/>
          </a:p>
          <a:p>
            <a:pPr marL="109728" indent="0" algn="just">
              <a:buNone/>
            </a:pPr>
            <a:endParaRPr lang="pt-BR" dirty="0"/>
          </a:p>
          <a:p>
            <a:pPr marL="109728" indent="0">
              <a:buNone/>
            </a:pPr>
            <a:r>
              <a:rPr lang="pt-BR" sz="3600" dirty="0"/>
              <a:t>Regulamenta o trabalho à distância</a:t>
            </a:r>
            <a:r>
              <a:rPr lang="pt-BR" sz="3600" dirty="0" smtClean="0"/>
              <a:t>, conceitua </a:t>
            </a:r>
            <a:r>
              <a:rPr lang="pt-BR" sz="3600" dirty="0"/>
              <a:t>e disciplina as relações </a:t>
            </a:r>
            <a:r>
              <a:rPr lang="pt-BR" sz="3600" dirty="0" smtClean="0"/>
              <a:t>de </a:t>
            </a:r>
            <a:r>
              <a:rPr lang="pt-BR" sz="3600" dirty="0" err="1" smtClean="0"/>
              <a:t>teletrabalho</a:t>
            </a:r>
            <a:r>
              <a:rPr lang="pt-BR" sz="3600" dirty="0" smtClean="0"/>
              <a:t> </a:t>
            </a:r>
            <a:r>
              <a:rPr lang="pt-BR" sz="3600" dirty="0"/>
              <a:t>e dá outras providências.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3563222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LEGISLAÇÃO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1772816"/>
            <a:ext cx="5364088" cy="520376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pt-BR" dirty="0" smtClean="0"/>
              <a:t>Lei </a:t>
            </a:r>
            <a:r>
              <a:rPr lang="pt-BR" dirty="0"/>
              <a:t>12.551/11 </a:t>
            </a:r>
            <a:endParaRPr lang="pt-BR" dirty="0" smtClean="0"/>
          </a:p>
          <a:p>
            <a:pPr marL="109728" indent="0" algn="just">
              <a:buNone/>
            </a:pPr>
            <a:endParaRPr lang="pt-BR" dirty="0"/>
          </a:p>
          <a:p>
            <a:pPr marL="109728" indent="0" algn="just">
              <a:buNone/>
            </a:pPr>
            <a:r>
              <a:rPr lang="pt-BR" dirty="0" smtClean="0"/>
              <a:t>esclarece </a:t>
            </a:r>
            <a:r>
              <a:rPr lang="pt-BR" dirty="0"/>
              <a:t>que o trabalho à distância, ou realizado fora da sede do empregador (seja na residência do trabalhador ou em outro local), por se constituir numa relação de emprego, está sujeito a todas as normas da CLT que regem o vinculo empregador-empregado, em qualquer instalação de uma empresa. </a:t>
            </a:r>
            <a:r>
              <a:rPr lang="pt-BR" sz="3600" dirty="0" smtClean="0"/>
              <a:t>.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3563222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LEGISLAÇÃO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</TotalTime>
  <Words>542</Words>
  <Application>Microsoft Office PowerPoint</Application>
  <PresentationFormat>Apresentação na tela (4:3)</PresentationFormat>
  <Paragraphs>60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Concurso</vt:lpstr>
      <vt:lpstr>SOBRATT RS PLANEJAMENTO</vt:lpstr>
      <vt:lpstr>DIRETRIZES SOBRATT</vt:lpstr>
      <vt:lpstr>MISSÃO SOBRATT NACIONAL</vt:lpstr>
      <vt:lpstr>VISÃO </vt:lpstr>
      <vt:lpstr>OBJETIVOS </vt:lpstr>
      <vt:lpstr>GUIA DO TELETRABALHADOR</vt:lpstr>
      <vt:lpstr>LEGISLAÇÃO</vt:lpstr>
      <vt:lpstr>LEGISLAÇÃO</vt:lpstr>
      <vt:lpstr>LEGISLAÇÃO</vt:lpstr>
      <vt:lpstr>ONDE</vt:lpstr>
      <vt:lpstr>ONDE</vt:lpstr>
      <vt:lpstr>ONDE</vt:lpstr>
      <vt:lpstr>ONDE</vt:lpstr>
      <vt:lpstr>PLANO DE AÇÃO SOBRATT RS</vt:lpstr>
      <vt:lpstr>MUITO  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– SOBRATT RS</dc:title>
  <dc:creator>leonardo</dc:creator>
  <cp:lastModifiedBy>Melita Hickel</cp:lastModifiedBy>
  <cp:revision>17</cp:revision>
  <dcterms:created xsi:type="dcterms:W3CDTF">2012-04-30T19:58:11Z</dcterms:created>
  <dcterms:modified xsi:type="dcterms:W3CDTF">2012-09-23T17:27:09Z</dcterms:modified>
</cp:coreProperties>
</file>