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activeX/activeX2.xml" ContentType="application/vnd.ms-office.activeX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bin" ContentType="application/vnd.ms-office.activeX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embeddings/oleObject1.bin" ContentType="application/vnd.openxmlformats-officedocument.oleObject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623" r:id="rId1"/>
    <p:sldMasterId id="2147487610" r:id="rId2"/>
    <p:sldMasterId id="2147487627" r:id="rId3"/>
  </p:sldMasterIdLst>
  <p:notesMasterIdLst>
    <p:notesMasterId r:id="rId62"/>
  </p:notesMasterIdLst>
  <p:handoutMasterIdLst>
    <p:handoutMasterId r:id="rId63"/>
  </p:handoutMasterIdLst>
  <p:sldIdLst>
    <p:sldId id="1347" r:id="rId4"/>
    <p:sldId id="1422" r:id="rId5"/>
    <p:sldId id="1423" r:id="rId6"/>
    <p:sldId id="1428" r:id="rId7"/>
    <p:sldId id="1429" r:id="rId8"/>
    <p:sldId id="1433" r:id="rId9"/>
    <p:sldId id="1434" r:id="rId10"/>
    <p:sldId id="1436" r:id="rId11"/>
    <p:sldId id="1355" r:id="rId12"/>
    <p:sldId id="1354" r:id="rId13"/>
    <p:sldId id="1361" r:id="rId14"/>
    <p:sldId id="1362" r:id="rId15"/>
    <p:sldId id="1417" r:id="rId16"/>
    <p:sldId id="1359" r:id="rId17"/>
    <p:sldId id="1364" r:id="rId18"/>
    <p:sldId id="1376" r:id="rId19"/>
    <p:sldId id="1418" r:id="rId20"/>
    <p:sldId id="1377" r:id="rId21"/>
    <p:sldId id="1366" r:id="rId22"/>
    <p:sldId id="1367" r:id="rId23"/>
    <p:sldId id="1419" r:id="rId24"/>
    <p:sldId id="1370" r:id="rId25"/>
    <p:sldId id="1378" r:id="rId26"/>
    <p:sldId id="1368" r:id="rId27"/>
    <p:sldId id="1379" r:id="rId28"/>
    <p:sldId id="1369" r:id="rId29"/>
    <p:sldId id="1381" r:id="rId30"/>
    <p:sldId id="1371" r:id="rId31"/>
    <p:sldId id="1383" r:id="rId32"/>
    <p:sldId id="1408" r:id="rId33"/>
    <p:sldId id="1410" r:id="rId34"/>
    <p:sldId id="1420" r:id="rId35"/>
    <p:sldId id="1384" r:id="rId36"/>
    <p:sldId id="1385" r:id="rId37"/>
    <p:sldId id="1386" r:id="rId38"/>
    <p:sldId id="1387" r:id="rId39"/>
    <p:sldId id="1388" r:id="rId40"/>
    <p:sldId id="1389" r:id="rId41"/>
    <p:sldId id="1392" r:id="rId42"/>
    <p:sldId id="1393" r:id="rId43"/>
    <p:sldId id="1403" r:id="rId44"/>
    <p:sldId id="1414" r:id="rId45"/>
    <p:sldId id="1396" r:id="rId46"/>
    <p:sldId id="1397" r:id="rId47"/>
    <p:sldId id="1438" r:id="rId48"/>
    <p:sldId id="1411" r:id="rId49"/>
    <p:sldId id="1412" r:id="rId50"/>
    <p:sldId id="1400" r:id="rId51"/>
    <p:sldId id="1401" r:id="rId52"/>
    <p:sldId id="1421" r:id="rId53"/>
    <p:sldId id="1407" r:id="rId54"/>
    <p:sldId id="1437" r:id="rId55"/>
    <p:sldId id="1373" r:id="rId56"/>
    <p:sldId id="1406" r:id="rId57"/>
    <p:sldId id="1409" r:id="rId58"/>
    <p:sldId id="1374" r:id="rId59"/>
    <p:sldId id="1416" r:id="rId60"/>
    <p:sldId id="1352" r:id="rId61"/>
  </p:sldIdLst>
  <p:sldSz cx="9144000" cy="6858000" type="screen4x3"/>
  <p:notesSz cx="7010400" cy="92964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000000"/>
    <a:srgbClr val="0099DA"/>
    <a:srgbClr val="4E4E4E"/>
    <a:srgbClr val="B9D9E9"/>
    <a:srgbClr val="D6E9F2"/>
    <a:srgbClr val="24B9E8"/>
    <a:srgbClr val="9A9A9A"/>
    <a:srgbClr val="F8F8F8"/>
    <a:srgbClr val="CFCFC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com Tema 2 - Ênfase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18" autoAdjust="0"/>
    <p:restoredTop sz="94324" autoAdjust="0"/>
  </p:normalViewPr>
  <p:slideViewPr>
    <p:cSldViewPr snapToGrid="0">
      <p:cViewPr>
        <p:scale>
          <a:sx n="75" d="100"/>
          <a:sy n="75" d="100"/>
        </p:scale>
        <p:origin x="-10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-1962" y="-90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5512D11C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A-5CC6-11CF-8D67-00AA00BDCE1D}" ax:persistence="persistStream" r:id="rId1"/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Pasta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chart>
    <c:view3D>
      <c:rAngAx val="1"/>
    </c:view3D>
    <c:floor>
      <c:spPr>
        <a:noFill/>
        <a:ln w="9525">
          <a:noFill/>
        </a:ln>
      </c:spPr>
    </c:floor>
    <c:plotArea>
      <c:layout/>
      <c:bar3DChart>
        <c:barDir val="col"/>
        <c:grouping val="percentStacked"/>
        <c:ser>
          <c:idx val="0"/>
          <c:order val="0"/>
          <c:tx>
            <c:strRef>
              <c:f>Plan1!$A$7</c:f>
              <c:strCache>
                <c:ptCount val="1"/>
                <c:pt idx="0">
                  <c:v>Até 14 anos</c:v>
                </c:pt>
              </c:strCache>
            </c:strRef>
          </c:tx>
          <c:cat>
            <c:strRef>
              <c:f>Plan1!$B$6:$D$6</c:f>
              <c:strCache>
                <c:ptCount val="3"/>
                <c:pt idx="0">
                  <c:v>1980</c:v>
                </c:pt>
                <c:pt idx="1">
                  <c:v>Hoje</c:v>
                </c:pt>
                <c:pt idx="2">
                  <c:v>2030</c:v>
                </c:pt>
              </c:strCache>
            </c:strRef>
          </c:cat>
          <c:val>
            <c:numRef>
              <c:f>Plan1!$B$7:$D$7</c:f>
              <c:numCache>
                <c:formatCode>General</c:formatCode>
                <c:ptCount val="3"/>
                <c:pt idx="0">
                  <c:v>38</c:v>
                </c:pt>
                <c:pt idx="1">
                  <c:v>26</c:v>
                </c:pt>
                <c:pt idx="2">
                  <c:v>17</c:v>
                </c:pt>
              </c:numCache>
            </c:numRef>
          </c:val>
        </c:ser>
        <c:ser>
          <c:idx val="1"/>
          <c:order val="1"/>
          <c:tx>
            <c:strRef>
              <c:f>Plan1!$A$8</c:f>
              <c:strCache>
                <c:ptCount val="1"/>
                <c:pt idx="0">
                  <c:v>Idade Produtiva</c:v>
                </c:pt>
              </c:strCache>
            </c:strRef>
          </c:tx>
          <c:cat>
            <c:strRef>
              <c:f>Plan1!$B$6:$D$6</c:f>
              <c:strCache>
                <c:ptCount val="3"/>
                <c:pt idx="0">
                  <c:v>1980</c:v>
                </c:pt>
                <c:pt idx="1">
                  <c:v>Hoje</c:v>
                </c:pt>
                <c:pt idx="2">
                  <c:v>2030</c:v>
                </c:pt>
              </c:strCache>
            </c:strRef>
          </c:cat>
          <c:val>
            <c:numRef>
              <c:f>Plan1!$B$8:$D$8</c:f>
              <c:numCache>
                <c:formatCode>General</c:formatCode>
                <c:ptCount val="3"/>
                <c:pt idx="0">
                  <c:v>58</c:v>
                </c:pt>
                <c:pt idx="1">
                  <c:v>67</c:v>
                </c:pt>
                <c:pt idx="2">
                  <c:v>70</c:v>
                </c:pt>
              </c:numCache>
            </c:numRef>
          </c:val>
        </c:ser>
        <c:ser>
          <c:idx val="2"/>
          <c:order val="2"/>
          <c:tx>
            <c:strRef>
              <c:f>Plan1!$A$9</c:f>
              <c:strCache>
                <c:ptCount val="1"/>
                <c:pt idx="0">
                  <c:v>Idosos</c:v>
                </c:pt>
              </c:strCache>
            </c:strRef>
          </c:tx>
          <c:cat>
            <c:strRef>
              <c:f>Plan1!$B$6:$D$6</c:f>
              <c:strCache>
                <c:ptCount val="3"/>
                <c:pt idx="0">
                  <c:v>1980</c:v>
                </c:pt>
                <c:pt idx="1">
                  <c:v>Hoje</c:v>
                </c:pt>
                <c:pt idx="2">
                  <c:v>2030</c:v>
                </c:pt>
              </c:strCache>
            </c:strRef>
          </c:cat>
          <c:val>
            <c:numRef>
              <c:f>Plan1!$B$9:$D$9</c:f>
              <c:numCache>
                <c:formatCode>General</c:formatCode>
                <c:ptCount val="3"/>
                <c:pt idx="0">
                  <c:v>4</c:v>
                </c:pt>
                <c:pt idx="1">
                  <c:v>7</c:v>
                </c:pt>
                <c:pt idx="2">
                  <c:v>13</c:v>
                </c:pt>
              </c:numCache>
            </c:numRef>
          </c:val>
        </c:ser>
        <c:shape val="box"/>
        <c:axId val="48875008"/>
        <c:axId val="48876544"/>
        <c:axId val="0"/>
      </c:bar3DChart>
      <c:catAx>
        <c:axId val="48875008"/>
        <c:scaling>
          <c:orientation val="minMax"/>
        </c:scaling>
        <c:delete val="1"/>
        <c:axPos val="b"/>
        <c:tickLblPos val="none"/>
        <c:crossAx val="48876544"/>
        <c:crosses val="autoZero"/>
        <c:auto val="1"/>
        <c:lblAlgn val="ctr"/>
        <c:lblOffset val="100"/>
      </c:catAx>
      <c:valAx>
        <c:axId val="48876544"/>
        <c:scaling>
          <c:orientation val="minMax"/>
        </c:scaling>
        <c:delete val="1"/>
        <c:axPos val="l"/>
        <c:numFmt formatCode="0%" sourceLinked="1"/>
        <c:tickLblPos val="none"/>
        <c:crossAx val="48875008"/>
        <c:crosses val="autoZero"/>
        <c:crossBetween val="between"/>
      </c:valAx>
    </c:plotArea>
    <c:plotVisOnly val="1"/>
  </c:chart>
  <c:spPr>
    <a:noFill/>
    <a:ln>
      <a:noFill/>
    </a:ln>
    <a:effectLst/>
    <a:scene3d>
      <a:camera prst="orthographicFront"/>
      <a:lightRig rig="threePt" dir="t"/>
    </a:scene3d>
    <a:sp3d>
      <a:bevelT w="152400" h="50800" prst="softRound"/>
    </a:sp3d>
  </c:spPr>
  <c:externalData r:id="rId1"/>
</c:chartSpac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8.jpeg"/><Relationship Id="rId4" Type="http://schemas.openxmlformats.org/officeDocument/2006/relationships/image" Target="../media/image36.jpe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image" Target="../media/image8.jpeg"/><Relationship Id="rId4" Type="http://schemas.openxmlformats.org/officeDocument/2006/relationships/image" Target="../media/image36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102450-5028-4210-A0CC-44286244A32D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012AC66-B594-4105-AFA0-76F670B6CB54}">
      <dgm:prSet phldrT="[Texto]"/>
      <dgm:spPr/>
      <dgm:t>
        <a:bodyPr/>
        <a:lstStyle/>
        <a:p>
          <a:r>
            <a:rPr lang="pt-BR" sz="1600" b="1" dirty="0" smtClean="0"/>
            <a:t>Demandas do Negócio (foco na estratégia)</a:t>
          </a:r>
          <a:endParaRPr lang="pt-BR" sz="1600" b="1" dirty="0"/>
        </a:p>
      </dgm:t>
    </dgm:pt>
    <dgm:pt modelId="{A91DE2C3-5101-4A1B-9F55-42711E9F470E}" type="parTrans" cxnId="{A6C2138A-B2C2-4161-A135-64DF4471486F}">
      <dgm:prSet/>
      <dgm:spPr/>
      <dgm:t>
        <a:bodyPr/>
        <a:lstStyle/>
        <a:p>
          <a:endParaRPr lang="pt-BR"/>
        </a:p>
      </dgm:t>
    </dgm:pt>
    <dgm:pt modelId="{7953D694-2D7D-4C66-A2BB-12EE23E6196C}" type="sibTrans" cxnId="{A6C2138A-B2C2-4161-A135-64DF4471486F}">
      <dgm:prSet/>
      <dgm:spPr/>
      <dgm:t>
        <a:bodyPr/>
        <a:lstStyle/>
        <a:p>
          <a:endParaRPr lang="pt-BR"/>
        </a:p>
      </dgm:t>
    </dgm:pt>
    <dgm:pt modelId="{2CF6F927-FFDB-43AE-9AE8-38C5BC9C937B}">
      <dgm:prSet phldrT="[Texto]" custT="1"/>
      <dgm:spPr/>
      <dgm:t>
        <a:bodyPr/>
        <a:lstStyle/>
        <a:p>
          <a:r>
            <a:rPr lang="pt-BR" sz="1600" dirty="0" smtClean="0"/>
            <a:t>Governo e Acionistas</a:t>
          </a:r>
          <a:endParaRPr lang="pt-BR" sz="1600" dirty="0"/>
        </a:p>
      </dgm:t>
    </dgm:pt>
    <dgm:pt modelId="{3F6C0659-3F67-48C9-91CC-553EE435DA3F}" type="parTrans" cxnId="{AB695D19-7A38-40C6-8E31-52C42905AAB8}">
      <dgm:prSet/>
      <dgm:spPr/>
      <dgm:t>
        <a:bodyPr/>
        <a:lstStyle/>
        <a:p>
          <a:endParaRPr lang="pt-BR"/>
        </a:p>
      </dgm:t>
    </dgm:pt>
    <dgm:pt modelId="{20956DF7-954C-4B00-85E1-8B74163AAC0C}" type="sibTrans" cxnId="{AB695D19-7A38-40C6-8E31-52C42905AAB8}">
      <dgm:prSet/>
      <dgm:spPr/>
      <dgm:t>
        <a:bodyPr/>
        <a:lstStyle/>
        <a:p>
          <a:endParaRPr lang="pt-BR"/>
        </a:p>
      </dgm:t>
    </dgm:pt>
    <dgm:pt modelId="{1C07CEA5-5F51-4682-B60D-2341B157DAF2}">
      <dgm:prSet phldrT="[Texto]" custT="1"/>
      <dgm:spPr/>
      <dgm:t>
        <a:bodyPr/>
        <a:lstStyle/>
        <a:p>
          <a:r>
            <a:rPr lang="pt-BR" sz="1600" dirty="0" smtClean="0"/>
            <a:t>Estratégia Organizacional</a:t>
          </a:r>
          <a:endParaRPr lang="pt-BR" sz="1600" dirty="0"/>
        </a:p>
      </dgm:t>
    </dgm:pt>
    <dgm:pt modelId="{6AB5E2D8-1FF4-4322-9B35-8DCA74C6815C}" type="parTrans" cxnId="{5F48C940-E6B8-4558-A77F-72434FE1C449}">
      <dgm:prSet/>
      <dgm:spPr/>
      <dgm:t>
        <a:bodyPr/>
        <a:lstStyle/>
        <a:p>
          <a:endParaRPr lang="pt-BR"/>
        </a:p>
      </dgm:t>
    </dgm:pt>
    <dgm:pt modelId="{0416EC3B-F4E5-4CD7-AB62-14DD3E75EA11}" type="sibTrans" cxnId="{5F48C940-E6B8-4558-A77F-72434FE1C449}">
      <dgm:prSet/>
      <dgm:spPr/>
      <dgm:t>
        <a:bodyPr/>
        <a:lstStyle/>
        <a:p>
          <a:endParaRPr lang="pt-BR"/>
        </a:p>
      </dgm:t>
    </dgm:pt>
    <dgm:pt modelId="{2ED33E31-746B-4774-A4C5-73A6F83046E3}">
      <dgm:prSet phldrT="[Texto]"/>
      <dgm:spPr/>
      <dgm:t>
        <a:bodyPr/>
        <a:lstStyle/>
        <a:p>
          <a:r>
            <a:rPr lang="pt-BR" sz="1600" b="1" dirty="0" smtClean="0"/>
            <a:t>Demandas do Capital Humano (foco na performance)</a:t>
          </a:r>
          <a:endParaRPr lang="pt-BR" sz="1600" b="1" dirty="0"/>
        </a:p>
      </dgm:t>
    </dgm:pt>
    <dgm:pt modelId="{3C252870-9346-4B98-B8FF-CC3328692B6F}" type="parTrans" cxnId="{E4848009-E46D-4F8C-A044-CDDF84C9A438}">
      <dgm:prSet/>
      <dgm:spPr/>
      <dgm:t>
        <a:bodyPr/>
        <a:lstStyle/>
        <a:p>
          <a:endParaRPr lang="pt-BR"/>
        </a:p>
      </dgm:t>
    </dgm:pt>
    <dgm:pt modelId="{35C271C8-D1F9-4D14-9081-64FCA77B25B0}" type="sibTrans" cxnId="{E4848009-E46D-4F8C-A044-CDDF84C9A438}">
      <dgm:prSet/>
      <dgm:spPr/>
      <dgm:t>
        <a:bodyPr/>
        <a:lstStyle/>
        <a:p>
          <a:endParaRPr lang="pt-BR"/>
        </a:p>
      </dgm:t>
    </dgm:pt>
    <dgm:pt modelId="{17F287A7-C3A7-4B4A-9B7A-BE70C32D2237}">
      <dgm:prSet phldrT="[Texto]" custT="1"/>
      <dgm:spPr/>
      <dgm:t>
        <a:bodyPr/>
        <a:lstStyle/>
        <a:p>
          <a:r>
            <a:rPr lang="pt-BR" sz="1600" dirty="0" smtClean="0"/>
            <a:t>Conhecimento</a:t>
          </a:r>
          <a:endParaRPr lang="pt-BR" sz="1600" dirty="0"/>
        </a:p>
      </dgm:t>
    </dgm:pt>
    <dgm:pt modelId="{449B1197-4D35-4A43-A6A6-777C13E4BC19}" type="parTrans" cxnId="{ABA6953C-4710-4385-B76B-0F11DC8DADF6}">
      <dgm:prSet/>
      <dgm:spPr/>
      <dgm:t>
        <a:bodyPr/>
        <a:lstStyle/>
        <a:p>
          <a:endParaRPr lang="pt-BR"/>
        </a:p>
      </dgm:t>
    </dgm:pt>
    <dgm:pt modelId="{9994A7F5-A01A-4616-967B-3AD7A9C9AE50}" type="sibTrans" cxnId="{ABA6953C-4710-4385-B76B-0F11DC8DADF6}">
      <dgm:prSet/>
      <dgm:spPr/>
      <dgm:t>
        <a:bodyPr/>
        <a:lstStyle/>
        <a:p>
          <a:endParaRPr lang="pt-BR"/>
        </a:p>
      </dgm:t>
    </dgm:pt>
    <dgm:pt modelId="{1C9E5569-64B6-44A8-8CA5-632B95614406}">
      <dgm:prSet phldrT="[Texto]" custT="1"/>
      <dgm:spPr/>
      <dgm:t>
        <a:bodyPr/>
        <a:lstStyle/>
        <a:p>
          <a:r>
            <a:rPr lang="pt-BR" sz="1600" dirty="0" smtClean="0"/>
            <a:t>Ambiente de Trabalho</a:t>
          </a:r>
          <a:endParaRPr lang="pt-BR" sz="1600" dirty="0"/>
        </a:p>
      </dgm:t>
    </dgm:pt>
    <dgm:pt modelId="{20D4EF62-F294-4D26-B479-4061F0A41C2B}" type="parTrans" cxnId="{A3A5C0E3-DC58-4256-B02B-9C3343AF1F92}">
      <dgm:prSet/>
      <dgm:spPr/>
      <dgm:t>
        <a:bodyPr/>
        <a:lstStyle/>
        <a:p>
          <a:endParaRPr lang="pt-BR"/>
        </a:p>
      </dgm:t>
    </dgm:pt>
    <dgm:pt modelId="{0BF94A31-C6A9-4004-9712-0F5F0C856A69}" type="sibTrans" cxnId="{A3A5C0E3-DC58-4256-B02B-9C3343AF1F92}">
      <dgm:prSet/>
      <dgm:spPr/>
      <dgm:t>
        <a:bodyPr/>
        <a:lstStyle/>
        <a:p>
          <a:endParaRPr lang="pt-BR"/>
        </a:p>
      </dgm:t>
    </dgm:pt>
    <dgm:pt modelId="{7FF88AC7-3888-4A90-A3A0-C700F3950494}">
      <dgm:prSet phldrT="[Texto]" custT="1"/>
      <dgm:spPr/>
      <dgm:t>
        <a:bodyPr/>
        <a:lstStyle/>
        <a:p>
          <a:r>
            <a:rPr lang="pt-BR" sz="1600" dirty="0" smtClean="0"/>
            <a:t>Inovação / Criatividade</a:t>
          </a:r>
          <a:endParaRPr lang="pt-BR" sz="1600" dirty="0"/>
        </a:p>
      </dgm:t>
    </dgm:pt>
    <dgm:pt modelId="{E3467427-0877-4DD0-8AFA-B888A206DEBF}" type="parTrans" cxnId="{56AA7990-2C61-4F7A-8AD9-AFCC7526034F}">
      <dgm:prSet/>
      <dgm:spPr/>
      <dgm:t>
        <a:bodyPr/>
        <a:lstStyle/>
        <a:p>
          <a:endParaRPr lang="pt-BR"/>
        </a:p>
      </dgm:t>
    </dgm:pt>
    <dgm:pt modelId="{D865388B-A6D9-4A71-88BB-DF4CE0299E70}" type="sibTrans" cxnId="{56AA7990-2C61-4F7A-8AD9-AFCC7526034F}">
      <dgm:prSet/>
      <dgm:spPr/>
      <dgm:t>
        <a:bodyPr/>
        <a:lstStyle/>
        <a:p>
          <a:endParaRPr lang="pt-BR"/>
        </a:p>
      </dgm:t>
    </dgm:pt>
    <dgm:pt modelId="{A760DF4A-5032-46C8-B2D1-F25C7CE6340E}">
      <dgm:prSet phldrT="[Texto]"/>
      <dgm:spPr/>
      <dgm:t>
        <a:bodyPr/>
        <a:lstStyle/>
        <a:p>
          <a:endParaRPr lang="pt-BR" sz="1200" dirty="0"/>
        </a:p>
      </dgm:t>
    </dgm:pt>
    <dgm:pt modelId="{750E760D-F7CA-4C9B-8794-7C8E58225B8A}" type="parTrans" cxnId="{D95CC618-8F8C-481B-B8B4-F068B4A54021}">
      <dgm:prSet/>
      <dgm:spPr/>
      <dgm:t>
        <a:bodyPr/>
        <a:lstStyle/>
        <a:p>
          <a:endParaRPr lang="pt-BR"/>
        </a:p>
      </dgm:t>
    </dgm:pt>
    <dgm:pt modelId="{DA5E1FB5-6394-4239-9C22-10FC9EBE1362}" type="sibTrans" cxnId="{D95CC618-8F8C-481B-B8B4-F068B4A54021}">
      <dgm:prSet/>
      <dgm:spPr/>
      <dgm:t>
        <a:bodyPr/>
        <a:lstStyle/>
        <a:p>
          <a:endParaRPr lang="pt-BR"/>
        </a:p>
      </dgm:t>
    </dgm:pt>
    <dgm:pt modelId="{8A0A7E6A-4D07-47A6-BB11-6126DEA33AD3}">
      <dgm:prSet phldrT="[Texto]" custT="1"/>
      <dgm:spPr/>
      <dgm:t>
        <a:bodyPr/>
        <a:lstStyle/>
        <a:p>
          <a:r>
            <a:rPr lang="pt-BR" sz="1600" dirty="0" smtClean="0"/>
            <a:t>Cultura</a:t>
          </a:r>
          <a:endParaRPr lang="pt-BR" sz="1600" dirty="0"/>
        </a:p>
      </dgm:t>
    </dgm:pt>
    <dgm:pt modelId="{65D3170D-64D2-4744-AB30-38310D9D19F9}" type="parTrans" cxnId="{1D099B4C-82D1-46BC-BA2A-4204AB552A9A}">
      <dgm:prSet/>
      <dgm:spPr/>
      <dgm:t>
        <a:bodyPr/>
        <a:lstStyle/>
        <a:p>
          <a:endParaRPr lang="pt-BR"/>
        </a:p>
      </dgm:t>
    </dgm:pt>
    <dgm:pt modelId="{20E51D26-E68A-40D3-A4CC-3C05D4675AFA}" type="sibTrans" cxnId="{1D099B4C-82D1-46BC-BA2A-4204AB552A9A}">
      <dgm:prSet/>
      <dgm:spPr/>
      <dgm:t>
        <a:bodyPr/>
        <a:lstStyle/>
        <a:p>
          <a:endParaRPr lang="pt-BR"/>
        </a:p>
      </dgm:t>
    </dgm:pt>
    <dgm:pt modelId="{08956A4E-0B50-4EA9-8D1B-9C9A378EB30E}">
      <dgm:prSet phldrT="[Texto]" custT="1"/>
      <dgm:spPr/>
      <dgm:t>
        <a:bodyPr/>
        <a:lstStyle/>
        <a:p>
          <a:r>
            <a:rPr lang="pt-BR" sz="1600" dirty="0" smtClean="0"/>
            <a:t>Lideranças</a:t>
          </a:r>
          <a:endParaRPr lang="pt-BR" sz="1600" dirty="0"/>
        </a:p>
      </dgm:t>
    </dgm:pt>
    <dgm:pt modelId="{7B4DCC0D-7F4B-421E-ABDE-B911D7223D53}" type="parTrans" cxnId="{E7EC398C-B233-4455-B595-AE97B82B0D0B}">
      <dgm:prSet/>
      <dgm:spPr/>
      <dgm:t>
        <a:bodyPr/>
        <a:lstStyle/>
        <a:p>
          <a:endParaRPr lang="pt-BR"/>
        </a:p>
      </dgm:t>
    </dgm:pt>
    <dgm:pt modelId="{B7964B2B-F796-4FA2-8C1A-7E665AF147E4}" type="sibTrans" cxnId="{E7EC398C-B233-4455-B595-AE97B82B0D0B}">
      <dgm:prSet/>
      <dgm:spPr/>
      <dgm:t>
        <a:bodyPr/>
        <a:lstStyle/>
        <a:p>
          <a:endParaRPr lang="pt-BR"/>
        </a:p>
      </dgm:t>
    </dgm:pt>
    <dgm:pt modelId="{E05F0B53-7C2F-4B3D-8220-80DD07BD99AC}">
      <dgm:prSet phldrT="[Texto]" custT="1"/>
      <dgm:spPr/>
      <dgm:t>
        <a:bodyPr/>
        <a:lstStyle/>
        <a:p>
          <a:r>
            <a:rPr lang="pt-BR" sz="1600" dirty="0" smtClean="0"/>
            <a:t>Processos e Recursos</a:t>
          </a:r>
          <a:endParaRPr lang="pt-BR" sz="1600" dirty="0"/>
        </a:p>
      </dgm:t>
    </dgm:pt>
    <dgm:pt modelId="{B695404E-E80F-40DE-A115-18F0A9D32D91}" type="parTrans" cxnId="{F27FCC71-9B31-4F64-A95C-AE3FBDF1B0C6}">
      <dgm:prSet/>
      <dgm:spPr/>
      <dgm:t>
        <a:bodyPr/>
        <a:lstStyle/>
        <a:p>
          <a:endParaRPr lang="pt-BR"/>
        </a:p>
      </dgm:t>
    </dgm:pt>
    <dgm:pt modelId="{B7434E02-CD40-443A-B3F6-F326E96B8884}" type="sibTrans" cxnId="{F27FCC71-9B31-4F64-A95C-AE3FBDF1B0C6}">
      <dgm:prSet/>
      <dgm:spPr/>
      <dgm:t>
        <a:bodyPr/>
        <a:lstStyle/>
        <a:p>
          <a:endParaRPr lang="pt-BR"/>
        </a:p>
      </dgm:t>
    </dgm:pt>
    <dgm:pt modelId="{A22F2660-EF71-443B-AC1C-312D9AD5715A}">
      <dgm:prSet phldrT="[Texto]" custT="1"/>
      <dgm:spPr/>
      <dgm:t>
        <a:bodyPr/>
        <a:lstStyle/>
        <a:p>
          <a:r>
            <a:rPr lang="pt-BR" sz="1600" dirty="0" smtClean="0"/>
            <a:t>Água e Esgoto</a:t>
          </a:r>
          <a:endParaRPr lang="pt-BR" sz="1600" dirty="0"/>
        </a:p>
      </dgm:t>
    </dgm:pt>
    <dgm:pt modelId="{55007FC5-43D6-4783-A4AF-2554CCDCEC82}" type="parTrans" cxnId="{D920A838-88BB-4E61-BC79-57E2BFF1A961}">
      <dgm:prSet/>
      <dgm:spPr/>
      <dgm:t>
        <a:bodyPr/>
        <a:lstStyle/>
        <a:p>
          <a:endParaRPr lang="pt-BR"/>
        </a:p>
      </dgm:t>
    </dgm:pt>
    <dgm:pt modelId="{02F37138-644B-4264-B751-31FFD278C9A1}" type="sibTrans" cxnId="{D920A838-88BB-4E61-BC79-57E2BFF1A961}">
      <dgm:prSet/>
      <dgm:spPr/>
      <dgm:t>
        <a:bodyPr/>
        <a:lstStyle/>
        <a:p>
          <a:endParaRPr lang="pt-BR"/>
        </a:p>
      </dgm:t>
    </dgm:pt>
    <dgm:pt modelId="{3DE0F972-D355-484D-A803-D8719F2E85B9}">
      <dgm:prSet phldrT="[Texto]" custT="1"/>
      <dgm:spPr/>
      <dgm:t>
        <a:bodyPr/>
        <a:lstStyle/>
        <a:p>
          <a:r>
            <a:rPr lang="pt-BR" sz="1600" dirty="0" smtClean="0"/>
            <a:t>Soluções Ambientais</a:t>
          </a:r>
          <a:endParaRPr lang="pt-BR" sz="1600" dirty="0"/>
        </a:p>
      </dgm:t>
    </dgm:pt>
    <dgm:pt modelId="{D41111F6-3634-4B04-A7A9-1B866BB92940}" type="parTrans" cxnId="{00C93CED-64DA-4907-B0D0-0D79E4DB9604}">
      <dgm:prSet/>
      <dgm:spPr/>
      <dgm:t>
        <a:bodyPr/>
        <a:lstStyle/>
        <a:p>
          <a:endParaRPr lang="pt-BR"/>
        </a:p>
      </dgm:t>
    </dgm:pt>
    <dgm:pt modelId="{A59759F7-29FD-4D4C-B61E-CC9546302DC2}" type="sibTrans" cxnId="{00C93CED-64DA-4907-B0D0-0D79E4DB9604}">
      <dgm:prSet/>
      <dgm:spPr/>
      <dgm:t>
        <a:bodyPr/>
        <a:lstStyle/>
        <a:p>
          <a:endParaRPr lang="pt-BR"/>
        </a:p>
      </dgm:t>
    </dgm:pt>
    <dgm:pt modelId="{77806E61-66C0-440D-B914-1B3D6469C318}">
      <dgm:prSet phldrT="[Texto]" custT="1"/>
      <dgm:spPr/>
      <dgm:t>
        <a:bodyPr/>
        <a:lstStyle/>
        <a:p>
          <a:r>
            <a:rPr lang="pt-BR" sz="1600" dirty="0" smtClean="0"/>
            <a:t>Área Comercial</a:t>
          </a:r>
          <a:endParaRPr lang="pt-BR" sz="1600" dirty="0"/>
        </a:p>
      </dgm:t>
    </dgm:pt>
    <dgm:pt modelId="{2ED45599-7EE9-42A0-ADDE-F3F35300615F}" type="parTrans" cxnId="{3B6F31F1-D6C8-48F2-8B2F-63819E7B00D4}">
      <dgm:prSet/>
      <dgm:spPr/>
    </dgm:pt>
    <dgm:pt modelId="{641E7716-9043-4AB9-9CFA-50834E4FF5E6}" type="sibTrans" cxnId="{3B6F31F1-D6C8-48F2-8B2F-63819E7B00D4}">
      <dgm:prSet/>
      <dgm:spPr/>
    </dgm:pt>
    <dgm:pt modelId="{92F2A78E-8653-4991-B9E2-6A6894ED5F19}" type="pres">
      <dgm:prSet presAssocID="{C8102450-5028-4210-A0CC-44286244A32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C3B11A9B-F4EA-4A6A-A401-4928D413698D}" type="pres">
      <dgm:prSet presAssocID="{B012AC66-B594-4105-AFA0-76F670B6CB54}" presName="comp" presStyleCnt="0"/>
      <dgm:spPr/>
    </dgm:pt>
    <dgm:pt modelId="{1FB87EE8-521E-4B44-BC44-B778D993A849}" type="pres">
      <dgm:prSet presAssocID="{B012AC66-B594-4105-AFA0-76F670B6CB54}" presName="box" presStyleLbl="node1" presStyleIdx="0" presStyleCnt="2" custLinFactNeighborY="-656"/>
      <dgm:spPr/>
      <dgm:t>
        <a:bodyPr/>
        <a:lstStyle/>
        <a:p>
          <a:endParaRPr lang="pt-BR"/>
        </a:p>
      </dgm:t>
    </dgm:pt>
    <dgm:pt modelId="{AA1FA2E5-0F70-4A87-8C4C-F3DE1F3F861B}" type="pres">
      <dgm:prSet presAssocID="{B012AC66-B594-4105-AFA0-76F670B6CB54}" presName="img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2D6E099-8604-4063-9885-1CCCD45AFFAB}" type="pres">
      <dgm:prSet presAssocID="{B012AC66-B594-4105-AFA0-76F670B6CB54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0B6219F-E066-4E6F-ABB7-AB18DF0591E5}" type="pres">
      <dgm:prSet presAssocID="{7953D694-2D7D-4C66-A2BB-12EE23E6196C}" presName="spacer" presStyleCnt="0"/>
      <dgm:spPr/>
    </dgm:pt>
    <dgm:pt modelId="{2779C9B1-BB26-49B2-88B0-8A827F4A3A20}" type="pres">
      <dgm:prSet presAssocID="{2ED33E31-746B-4774-A4C5-73A6F83046E3}" presName="comp" presStyleCnt="0"/>
      <dgm:spPr/>
    </dgm:pt>
    <dgm:pt modelId="{6EB60A7C-1995-4642-AA29-D2BCCDAF7781}" type="pres">
      <dgm:prSet presAssocID="{2ED33E31-746B-4774-A4C5-73A6F83046E3}" presName="box" presStyleLbl="node1" presStyleIdx="1" presStyleCnt="2"/>
      <dgm:spPr/>
      <dgm:t>
        <a:bodyPr/>
        <a:lstStyle/>
        <a:p>
          <a:endParaRPr lang="pt-BR"/>
        </a:p>
      </dgm:t>
    </dgm:pt>
    <dgm:pt modelId="{D0416BEB-68DC-445F-AD2F-88F4A48EF313}" type="pres">
      <dgm:prSet presAssocID="{2ED33E31-746B-4774-A4C5-73A6F83046E3}" presName="img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3DAAA18-5EDD-4B66-B45D-00EC32CE6649}" type="pres">
      <dgm:prSet presAssocID="{2ED33E31-746B-4774-A4C5-73A6F83046E3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896307B-23D5-4EC7-A20F-F9FA9250ABC6}" type="presOf" srcId="{2CF6F927-FFDB-43AE-9AE8-38C5BC9C937B}" destId="{1FB87EE8-521E-4B44-BC44-B778D993A849}" srcOrd="0" destOrd="1" presId="urn:microsoft.com/office/officeart/2005/8/layout/vList4"/>
    <dgm:cxn modelId="{56AA7990-2C61-4F7A-8AD9-AFCC7526034F}" srcId="{2ED33E31-746B-4774-A4C5-73A6F83046E3}" destId="{7FF88AC7-3888-4A90-A3A0-C700F3950494}" srcOrd="2" destOrd="0" parTransId="{E3467427-0877-4DD0-8AFA-B888A206DEBF}" sibTransId="{D865388B-A6D9-4A71-88BB-DF4CE0299E70}"/>
    <dgm:cxn modelId="{195BA2C5-C33A-4A52-891D-14727F704B0D}" type="presOf" srcId="{8A0A7E6A-4D07-47A6-BB11-6126DEA33AD3}" destId="{83DAAA18-5EDD-4B66-B45D-00EC32CE6649}" srcOrd="1" destOrd="4" presId="urn:microsoft.com/office/officeart/2005/8/layout/vList4"/>
    <dgm:cxn modelId="{1D099B4C-82D1-46BC-BA2A-4204AB552A9A}" srcId="{2ED33E31-746B-4774-A4C5-73A6F83046E3}" destId="{8A0A7E6A-4D07-47A6-BB11-6126DEA33AD3}" srcOrd="3" destOrd="0" parTransId="{65D3170D-64D2-4744-AB30-38310D9D19F9}" sibTransId="{20E51D26-E68A-40D3-A4CC-3C05D4675AFA}"/>
    <dgm:cxn modelId="{00C93CED-64DA-4907-B0D0-0D79E4DB9604}" srcId="{B012AC66-B594-4105-AFA0-76F670B6CB54}" destId="{3DE0F972-D355-484D-A803-D8719F2E85B9}" srcOrd="4" destOrd="0" parTransId="{D41111F6-3634-4B04-A7A9-1B866BB92940}" sibTransId="{A59759F7-29FD-4D4C-B61E-CC9546302DC2}"/>
    <dgm:cxn modelId="{6130899E-CCC7-4C74-B741-87EB45A321F9}" type="presOf" srcId="{A22F2660-EF71-443B-AC1C-312D9AD5715A}" destId="{32D6E099-8604-4063-9885-1CCCD45AFFAB}" srcOrd="1" destOrd="3" presId="urn:microsoft.com/office/officeart/2005/8/layout/vList4"/>
    <dgm:cxn modelId="{988278AC-25D4-449A-8857-797B3FC24816}" type="presOf" srcId="{A760DF4A-5032-46C8-B2D1-F25C7CE6340E}" destId="{6EB60A7C-1995-4642-AA29-D2BCCDAF7781}" srcOrd="0" destOrd="7" presId="urn:microsoft.com/office/officeart/2005/8/layout/vList4"/>
    <dgm:cxn modelId="{15B5DD60-B2EC-4983-85DB-DB3919944005}" type="presOf" srcId="{B012AC66-B594-4105-AFA0-76F670B6CB54}" destId="{1FB87EE8-521E-4B44-BC44-B778D993A849}" srcOrd="0" destOrd="0" presId="urn:microsoft.com/office/officeart/2005/8/layout/vList4"/>
    <dgm:cxn modelId="{BE5F312C-5CD6-49F5-87E6-33204B04E682}" type="presOf" srcId="{A760DF4A-5032-46C8-B2D1-F25C7CE6340E}" destId="{83DAAA18-5EDD-4B66-B45D-00EC32CE6649}" srcOrd="1" destOrd="7" presId="urn:microsoft.com/office/officeart/2005/8/layout/vList4"/>
    <dgm:cxn modelId="{0E7BDD3D-A54A-414B-A988-EBCDF659AC5C}" type="presOf" srcId="{E05F0B53-7C2F-4B3D-8220-80DD07BD99AC}" destId="{83DAAA18-5EDD-4B66-B45D-00EC32CE6649}" srcOrd="1" destOrd="6" presId="urn:microsoft.com/office/officeart/2005/8/layout/vList4"/>
    <dgm:cxn modelId="{8D0C760B-5ABD-4448-91F1-1ADE9BA2A2AF}" type="presOf" srcId="{A22F2660-EF71-443B-AC1C-312D9AD5715A}" destId="{1FB87EE8-521E-4B44-BC44-B778D993A849}" srcOrd="0" destOrd="3" presId="urn:microsoft.com/office/officeart/2005/8/layout/vList4"/>
    <dgm:cxn modelId="{3B6F31F1-D6C8-48F2-8B2F-63819E7B00D4}" srcId="{B012AC66-B594-4105-AFA0-76F670B6CB54}" destId="{77806E61-66C0-440D-B914-1B3D6469C318}" srcOrd="3" destOrd="0" parTransId="{2ED45599-7EE9-42A0-ADDE-F3F35300615F}" sibTransId="{641E7716-9043-4AB9-9CFA-50834E4FF5E6}"/>
    <dgm:cxn modelId="{AB695D19-7A38-40C6-8E31-52C42905AAB8}" srcId="{B012AC66-B594-4105-AFA0-76F670B6CB54}" destId="{2CF6F927-FFDB-43AE-9AE8-38C5BC9C937B}" srcOrd="0" destOrd="0" parTransId="{3F6C0659-3F67-48C9-91CC-553EE435DA3F}" sibTransId="{20956DF7-954C-4B00-85E1-8B74163AAC0C}"/>
    <dgm:cxn modelId="{A3A5C0E3-DC58-4256-B02B-9C3343AF1F92}" srcId="{2ED33E31-746B-4774-A4C5-73A6F83046E3}" destId="{1C9E5569-64B6-44A8-8CA5-632B95614406}" srcOrd="1" destOrd="0" parTransId="{20D4EF62-F294-4D26-B479-4061F0A41C2B}" sibTransId="{0BF94A31-C6A9-4004-9712-0F5F0C856A69}"/>
    <dgm:cxn modelId="{0BD073D5-FA7E-43CF-9C20-4D9748575E61}" type="presOf" srcId="{C8102450-5028-4210-A0CC-44286244A32D}" destId="{92F2A78E-8653-4991-B9E2-6A6894ED5F19}" srcOrd="0" destOrd="0" presId="urn:microsoft.com/office/officeart/2005/8/layout/vList4"/>
    <dgm:cxn modelId="{AF6D80F8-7849-4EE9-B7C3-D5A9AD136725}" type="presOf" srcId="{1C9E5569-64B6-44A8-8CA5-632B95614406}" destId="{6EB60A7C-1995-4642-AA29-D2BCCDAF7781}" srcOrd="0" destOrd="2" presId="urn:microsoft.com/office/officeart/2005/8/layout/vList4"/>
    <dgm:cxn modelId="{ABA6953C-4710-4385-B76B-0F11DC8DADF6}" srcId="{2ED33E31-746B-4774-A4C5-73A6F83046E3}" destId="{17F287A7-C3A7-4B4A-9B7A-BE70C32D2237}" srcOrd="0" destOrd="0" parTransId="{449B1197-4D35-4A43-A6A6-777C13E4BC19}" sibTransId="{9994A7F5-A01A-4616-967B-3AD7A9C9AE50}"/>
    <dgm:cxn modelId="{1D4055CE-DA62-4213-BCB7-AE780C8536CD}" type="presOf" srcId="{7FF88AC7-3888-4A90-A3A0-C700F3950494}" destId="{6EB60A7C-1995-4642-AA29-D2BCCDAF7781}" srcOrd="0" destOrd="3" presId="urn:microsoft.com/office/officeart/2005/8/layout/vList4"/>
    <dgm:cxn modelId="{341E0344-569E-4CEF-8D6D-0180DCB39F2D}" type="presOf" srcId="{1C9E5569-64B6-44A8-8CA5-632B95614406}" destId="{83DAAA18-5EDD-4B66-B45D-00EC32CE6649}" srcOrd="1" destOrd="2" presId="urn:microsoft.com/office/officeart/2005/8/layout/vList4"/>
    <dgm:cxn modelId="{B834113E-E08B-41FA-AC1B-52060A83980B}" type="presOf" srcId="{77806E61-66C0-440D-B914-1B3D6469C318}" destId="{32D6E099-8604-4063-9885-1CCCD45AFFAB}" srcOrd="1" destOrd="4" presId="urn:microsoft.com/office/officeart/2005/8/layout/vList4"/>
    <dgm:cxn modelId="{A6C2138A-B2C2-4161-A135-64DF4471486F}" srcId="{C8102450-5028-4210-A0CC-44286244A32D}" destId="{B012AC66-B594-4105-AFA0-76F670B6CB54}" srcOrd="0" destOrd="0" parTransId="{A91DE2C3-5101-4A1B-9F55-42711E9F470E}" sibTransId="{7953D694-2D7D-4C66-A2BB-12EE23E6196C}"/>
    <dgm:cxn modelId="{32DCF339-8A60-4CEE-A6AA-A9415F9CE4AE}" type="presOf" srcId="{B012AC66-B594-4105-AFA0-76F670B6CB54}" destId="{32D6E099-8604-4063-9885-1CCCD45AFFAB}" srcOrd="1" destOrd="0" presId="urn:microsoft.com/office/officeart/2005/8/layout/vList4"/>
    <dgm:cxn modelId="{B8357DDA-824C-4678-93DE-F974C1FEB9CA}" type="presOf" srcId="{17F287A7-C3A7-4B4A-9B7A-BE70C32D2237}" destId="{83DAAA18-5EDD-4B66-B45D-00EC32CE6649}" srcOrd="1" destOrd="1" presId="urn:microsoft.com/office/officeart/2005/8/layout/vList4"/>
    <dgm:cxn modelId="{D920A838-88BB-4E61-BC79-57E2BFF1A961}" srcId="{B012AC66-B594-4105-AFA0-76F670B6CB54}" destId="{A22F2660-EF71-443B-AC1C-312D9AD5715A}" srcOrd="2" destOrd="0" parTransId="{55007FC5-43D6-4783-A4AF-2554CCDCEC82}" sibTransId="{02F37138-644B-4264-B751-31FFD278C9A1}"/>
    <dgm:cxn modelId="{0EA54CE5-F80B-43AC-AE67-E84473FB7346}" type="presOf" srcId="{3DE0F972-D355-484D-A803-D8719F2E85B9}" destId="{1FB87EE8-521E-4B44-BC44-B778D993A849}" srcOrd="0" destOrd="5" presId="urn:microsoft.com/office/officeart/2005/8/layout/vList4"/>
    <dgm:cxn modelId="{0AF91AA0-C9E9-46AF-AF71-077DB306D8F6}" type="presOf" srcId="{E05F0B53-7C2F-4B3D-8220-80DD07BD99AC}" destId="{6EB60A7C-1995-4642-AA29-D2BCCDAF7781}" srcOrd="0" destOrd="6" presId="urn:microsoft.com/office/officeart/2005/8/layout/vList4"/>
    <dgm:cxn modelId="{F27FCC71-9B31-4F64-A95C-AE3FBDF1B0C6}" srcId="{2ED33E31-746B-4774-A4C5-73A6F83046E3}" destId="{E05F0B53-7C2F-4B3D-8220-80DD07BD99AC}" srcOrd="5" destOrd="0" parTransId="{B695404E-E80F-40DE-A115-18F0A9D32D91}" sibTransId="{B7434E02-CD40-443A-B3F6-F326E96B8884}"/>
    <dgm:cxn modelId="{5F48C940-E6B8-4558-A77F-72434FE1C449}" srcId="{B012AC66-B594-4105-AFA0-76F670B6CB54}" destId="{1C07CEA5-5F51-4682-B60D-2341B157DAF2}" srcOrd="1" destOrd="0" parTransId="{6AB5E2D8-1FF4-4322-9B35-8DCA74C6815C}" sibTransId="{0416EC3B-F4E5-4CD7-AB62-14DD3E75EA11}"/>
    <dgm:cxn modelId="{E4848009-E46D-4F8C-A044-CDDF84C9A438}" srcId="{C8102450-5028-4210-A0CC-44286244A32D}" destId="{2ED33E31-746B-4774-A4C5-73A6F83046E3}" srcOrd="1" destOrd="0" parTransId="{3C252870-9346-4B98-B8FF-CC3328692B6F}" sibTransId="{35C271C8-D1F9-4D14-9081-64FCA77B25B0}"/>
    <dgm:cxn modelId="{E7EC398C-B233-4455-B595-AE97B82B0D0B}" srcId="{2ED33E31-746B-4774-A4C5-73A6F83046E3}" destId="{08956A4E-0B50-4EA9-8D1B-9C9A378EB30E}" srcOrd="4" destOrd="0" parTransId="{7B4DCC0D-7F4B-421E-ABDE-B911D7223D53}" sibTransId="{B7964B2B-F796-4FA2-8C1A-7E665AF147E4}"/>
    <dgm:cxn modelId="{25E6D885-D90E-46C7-B0A4-EF514B54DD11}" type="presOf" srcId="{08956A4E-0B50-4EA9-8D1B-9C9A378EB30E}" destId="{83DAAA18-5EDD-4B66-B45D-00EC32CE6649}" srcOrd="1" destOrd="5" presId="urn:microsoft.com/office/officeart/2005/8/layout/vList4"/>
    <dgm:cxn modelId="{6DBC7E32-672C-48E5-A322-C98BEECDD285}" type="presOf" srcId="{08956A4E-0B50-4EA9-8D1B-9C9A378EB30E}" destId="{6EB60A7C-1995-4642-AA29-D2BCCDAF7781}" srcOrd="0" destOrd="5" presId="urn:microsoft.com/office/officeart/2005/8/layout/vList4"/>
    <dgm:cxn modelId="{700386D4-3544-4E9B-808B-5D9FD240DEC1}" type="presOf" srcId="{2ED33E31-746B-4774-A4C5-73A6F83046E3}" destId="{6EB60A7C-1995-4642-AA29-D2BCCDAF7781}" srcOrd="0" destOrd="0" presId="urn:microsoft.com/office/officeart/2005/8/layout/vList4"/>
    <dgm:cxn modelId="{CA21A974-AD9E-4CF8-9617-6E79D0E8192A}" type="presOf" srcId="{2CF6F927-FFDB-43AE-9AE8-38C5BC9C937B}" destId="{32D6E099-8604-4063-9885-1CCCD45AFFAB}" srcOrd="1" destOrd="1" presId="urn:microsoft.com/office/officeart/2005/8/layout/vList4"/>
    <dgm:cxn modelId="{3F17A9C0-581C-4C0B-A7FF-156C52E1AB24}" type="presOf" srcId="{8A0A7E6A-4D07-47A6-BB11-6126DEA33AD3}" destId="{6EB60A7C-1995-4642-AA29-D2BCCDAF7781}" srcOrd="0" destOrd="4" presId="urn:microsoft.com/office/officeart/2005/8/layout/vList4"/>
    <dgm:cxn modelId="{CA52C4D9-E09C-4616-A83D-3C120F1D1C62}" type="presOf" srcId="{7FF88AC7-3888-4A90-A3A0-C700F3950494}" destId="{83DAAA18-5EDD-4B66-B45D-00EC32CE6649}" srcOrd="1" destOrd="3" presId="urn:microsoft.com/office/officeart/2005/8/layout/vList4"/>
    <dgm:cxn modelId="{07DC3074-D706-4407-9768-A1760A48933C}" type="presOf" srcId="{17F287A7-C3A7-4B4A-9B7A-BE70C32D2237}" destId="{6EB60A7C-1995-4642-AA29-D2BCCDAF7781}" srcOrd="0" destOrd="1" presId="urn:microsoft.com/office/officeart/2005/8/layout/vList4"/>
    <dgm:cxn modelId="{4ABCFDDB-57FC-40AB-93B5-736E889B194B}" type="presOf" srcId="{2ED33E31-746B-4774-A4C5-73A6F83046E3}" destId="{83DAAA18-5EDD-4B66-B45D-00EC32CE6649}" srcOrd="1" destOrd="0" presId="urn:microsoft.com/office/officeart/2005/8/layout/vList4"/>
    <dgm:cxn modelId="{5B7481A6-70AB-4A65-9AB0-ECF78925830D}" type="presOf" srcId="{1C07CEA5-5F51-4682-B60D-2341B157DAF2}" destId="{1FB87EE8-521E-4B44-BC44-B778D993A849}" srcOrd="0" destOrd="2" presId="urn:microsoft.com/office/officeart/2005/8/layout/vList4"/>
    <dgm:cxn modelId="{84F987DE-B14B-4F49-B553-E596A9DC9F30}" type="presOf" srcId="{77806E61-66C0-440D-B914-1B3D6469C318}" destId="{1FB87EE8-521E-4B44-BC44-B778D993A849}" srcOrd="0" destOrd="4" presId="urn:microsoft.com/office/officeart/2005/8/layout/vList4"/>
    <dgm:cxn modelId="{74E0DE4B-E409-454D-B007-AB8DD0FC4C20}" type="presOf" srcId="{3DE0F972-D355-484D-A803-D8719F2E85B9}" destId="{32D6E099-8604-4063-9885-1CCCD45AFFAB}" srcOrd="1" destOrd="5" presId="urn:microsoft.com/office/officeart/2005/8/layout/vList4"/>
    <dgm:cxn modelId="{4A794CB0-26CA-47E6-8B08-CAC4BA9EDE6B}" type="presOf" srcId="{1C07CEA5-5F51-4682-B60D-2341B157DAF2}" destId="{32D6E099-8604-4063-9885-1CCCD45AFFAB}" srcOrd="1" destOrd="2" presId="urn:microsoft.com/office/officeart/2005/8/layout/vList4"/>
    <dgm:cxn modelId="{D95CC618-8F8C-481B-B8B4-F068B4A54021}" srcId="{2ED33E31-746B-4774-A4C5-73A6F83046E3}" destId="{A760DF4A-5032-46C8-B2D1-F25C7CE6340E}" srcOrd="6" destOrd="0" parTransId="{750E760D-F7CA-4C9B-8794-7C8E58225B8A}" sibTransId="{DA5E1FB5-6394-4239-9C22-10FC9EBE1362}"/>
    <dgm:cxn modelId="{4C54AAA4-2F7F-47D2-A7CA-86FBFEB22F4D}" type="presParOf" srcId="{92F2A78E-8653-4991-B9E2-6A6894ED5F19}" destId="{C3B11A9B-F4EA-4A6A-A401-4928D413698D}" srcOrd="0" destOrd="0" presId="urn:microsoft.com/office/officeart/2005/8/layout/vList4"/>
    <dgm:cxn modelId="{40F33A0A-B517-43E0-B572-43230E5FB271}" type="presParOf" srcId="{C3B11A9B-F4EA-4A6A-A401-4928D413698D}" destId="{1FB87EE8-521E-4B44-BC44-B778D993A849}" srcOrd="0" destOrd="0" presId="urn:microsoft.com/office/officeart/2005/8/layout/vList4"/>
    <dgm:cxn modelId="{771476E8-844D-410A-9C07-74CD90320B1B}" type="presParOf" srcId="{C3B11A9B-F4EA-4A6A-A401-4928D413698D}" destId="{AA1FA2E5-0F70-4A87-8C4C-F3DE1F3F861B}" srcOrd="1" destOrd="0" presId="urn:microsoft.com/office/officeart/2005/8/layout/vList4"/>
    <dgm:cxn modelId="{55E768B4-376F-4A03-9B4E-573825AAA27A}" type="presParOf" srcId="{C3B11A9B-F4EA-4A6A-A401-4928D413698D}" destId="{32D6E099-8604-4063-9885-1CCCD45AFFAB}" srcOrd="2" destOrd="0" presId="urn:microsoft.com/office/officeart/2005/8/layout/vList4"/>
    <dgm:cxn modelId="{6BED6662-F32D-4F09-A20C-183079F012A3}" type="presParOf" srcId="{92F2A78E-8653-4991-B9E2-6A6894ED5F19}" destId="{C0B6219F-E066-4E6F-ABB7-AB18DF0591E5}" srcOrd="1" destOrd="0" presId="urn:microsoft.com/office/officeart/2005/8/layout/vList4"/>
    <dgm:cxn modelId="{4A8238B7-CE9B-4101-A296-27A0388AA316}" type="presParOf" srcId="{92F2A78E-8653-4991-B9E2-6A6894ED5F19}" destId="{2779C9B1-BB26-49B2-88B0-8A827F4A3A20}" srcOrd="2" destOrd="0" presId="urn:microsoft.com/office/officeart/2005/8/layout/vList4"/>
    <dgm:cxn modelId="{3759C4FB-6D6B-4BEE-8F34-F2BEB3CF0C72}" type="presParOf" srcId="{2779C9B1-BB26-49B2-88B0-8A827F4A3A20}" destId="{6EB60A7C-1995-4642-AA29-D2BCCDAF7781}" srcOrd="0" destOrd="0" presId="urn:microsoft.com/office/officeart/2005/8/layout/vList4"/>
    <dgm:cxn modelId="{DD2D8771-3DAD-4473-9F0D-8EB5CC3DFE00}" type="presParOf" srcId="{2779C9B1-BB26-49B2-88B0-8A827F4A3A20}" destId="{D0416BEB-68DC-445F-AD2F-88F4A48EF313}" srcOrd="1" destOrd="0" presId="urn:microsoft.com/office/officeart/2005/8/layout/vList4"/>
    <dgm:cxn modelId="{AA0C0110-C5DB-4270-A7A9-589167510E2E}" type="presParOf" srcId="{2779C9B1-BB26-49B2-88B0-8A827F4A3A20}" destId="{83DAAA18-5EDD-4B66-B45D-00EC32CE664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78FF87-3E8D-46E3-B04F-3355D486C378}" type="doc">
      <dgm:prSet loTypeId="urn:microsoft.com/office/officeart/2005/8/layout/hList7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B3D7D525-40B8-4498-9A3A-2589B5CACCC7}">
      <dgm:prSet phldrT="[Texto]" custT="1"/>
      <dgm:spPr/>
      <dgm:t>
        <a:bodyPr/>
        <a:lstStyle/>
        <a:p>
          <a:pPr algn="ctr"/>
          <a:r>
            <a:rPr lang="pt-BR" sz="1800" b="1" dirty="0" smtClean="0"/>
            <a:t>Educação a Distância</a:t>
          </a:r>
          <a:endParaRPr lang="pt-BR" sz="1800" b="1" dirty="0"/>
        </a:p>
      </dgm:t>
    </dgm:pt>
    <dgm:pt modelId="{A0D5175E-AF31-4A26-AF10-722DEE68C439}" type="parTrans" cxnId="{BF6669AC-82CC-41DC-A067-5578A613197A}">
      <dgm:prSet/>
      <dgm:spPr/>
      <dgm:t>
        <a:bodyPr/>
        <a:lstStyle/>
        <a:p>
          <a:endParaRPr lang="pt-BR"/>
        </a:p>
      </dgm:t>
    </dgm:pt>
    <dgm:pt modelId="{CC1CE63A-1B31-4AC0-A9AD-697B1E3FB1DF}" type="sibTrans" cxnId="{BF6669AC-82CC-41DC-A067-5578A613197A}">
      <dgm:prSet/>
      <dgm:spPr/>
      <dgm:t>
        <a:bodyPr/>
        <a:lstStyle/>
        <a:p>
          <a:endParaRPr lang="pt-BR"/>
        </a:p>
      </dgm:t>
    </dgm:pt>
    <dgm:pt modelId="{4172B5FC-AA0C-4CEA-9557-EBED3D0B28D5}">
      <dgm:prSet phldrT="[Texto]" custT="1"/>
      <dgm:spPr/>
      <dgm:t>
        <a:bodyPr/>
        <a:lstStyle/>
        <a:p>
          <a:pPr algn="l"/>
          <a:r>
            <a:rPr lang="pt-BR" sz="1200" dirty="0" smtClean="0"/>
            <a:t>Cursos Web</a:t>
          </a:r>
          <a:endParaRPr lang="pt-BR" sz="1200" dirty="0"/>
        </a:p>
      </dgm:t>
    </dgm:pt>
    <dgm:pt modelId="{B9B73634-BAE9-408F-A865-18C431AD7210}" type="parTrans" cxnId="{4014D94A-67E6-42B7-91BF-0C70B087A71D}">
      <dgm:prSet/>
      <dgm:spPr/>
      <dgm:t>
        <a:bodyPr/>
        <a:lstStyle/>
        <a:p>
          <a:endParaRPr lang="pt-BR"/>
        </a:p>
      </dgm:t>
    </dgm:pt>
    <dgm:pt modelId="{8E7F8A1F-FCF8-45BE-8F43-8DFE4AE179B6}" type="sibTrans" cxnId="{4014D94A-67E6-42B7-91BF-0C70B087A71D}">
      <dgm:prSet/>
      <dgm:spPr/>
      <dgm:t>
        <a:bodyPr/>
        <a:lstStyle/>
        <a:p>
          <a:endParaRPr lang="pt-BR"/>
        </a:p>
      </dgm:t>
    </dgm:pt>
    <dgm:pt modelId="{3B2533EF-1F53-4A2C-96D4-07B6985D3385}">
      <dgm:prSet phldrT="[Texto]" custT="1"/>
      <dgm:spPr/>
      <dgm:t>
        <a:bodyPr/>
        <a:lstStyle/>
        <a:p>
          <a:pPr algn="ctr"/>
          <a:r>
            <a:rPr lang="pt-BR" sz="1800" b="1" dirty="0" smtClean="0"/>
            <a:t>Gestão Conhecimento</a:t>
          </a:r>
          <a:endParaRPr lang="pt-BR" sz="1800" b="1" dirty="0"/>
        </a:p>
      </dgm:t>
    </dgm:pt>
    <dgm:pt modelId="{D448A14A-ECDE-45E1-B19B-B71B06F8E539}" type="parTrans" cxnId="{2E81D236-504C-42E3-A93F-B30E58EBA47E}">
      <dgm:prSet/>
      <dgm:spPr/>
      <dgm:t>
        <a:bodyPr/>
        <a:lstStyle/>
        <a:p>
          <a:endParaRPr lang="pt-BR"/>
        </a:p>
      </dgm:t>
    </dgm:pt>
    <dgm:pt modelId="{A98C6D05-FB37-4689-B83F-08DF0D3DB257}" type="sibTrans" cxnId="{2E81D236-504C-42E3-A93F-B30E58EBA47E}">
      <dgm:prSet/>
      <dgm:spPr/>
      <dgm:t>
        <a:bodyPr/>
        <a:lstStyle/>
        <a:p>
          <a:endParaRPr lang="pt-BR"/>
        </a:p>
      </dgm:t>
    </dgm:pt>
    <dgm:pt modelId="{A90A3130-9A0D-4541-B1AD-1F9FB65248A1}">
      <dgm:prSet phldrT="[Texto]" custT="1"/>
      <dgm:spPr/>
      <dgm:t>
        <a:bodyPr/>
        <a:lstStyle/>
        <a:p>
          <a:pPr algn="l"/>
          <a:r>
            <a:rPr lang="pt-BR" sz="1200" dirty="0" smtClean="0"/>
            <a:t>Blog Corporativo</a:t>
          </a:r>
          <a:endParaRPr lang="pt-BR" sz="1200" dirty="0"/>
        </a:p>
      </dgm:t>
    </dgm:pt>
    <dgm:pt modelId="{F095AA3E-E49E-4743-9C2D-2CCC8D26B226}" type="parTrans" cxnId="{D1C2CC26-27A3-4F35-8EE5-237D234422B4}">
      <dgm:prSet/>
      <dgm:spPr/>
      <dgm:t>
        <a:bodyPr/>
        <a:lstStyle/>
        <a:p>
          <a:endParaRPr lang="pt-BR"/>
        </a:p>
      </dgm:t>
    </dgm:pt>
    <dgm:pt modelId="{1A96F8B8-9BF7-40E3-8E5E-80F545B15D1B}" type="sibTrans" cxnId="{D1C2CC26-27A3-4F35-8EE5-237D234422B4}">
      <dgm:prSet/>
      <dgm:spPr/>
      <dgm:t>
        <a:bodyPr/>
        <a:lstStyle/>
        <a:p>
          <a:endParaRPr lang="pt-BR"/>
        </a:p>
      </dgm:t>
    </dgm:pt>
    <dgm:pt modelId="{CD0452EA-0D90-40FC-AEF8-38B2C343F9BE}">
      <dgm:prSet phldrT="[Texto]" custT="1"/>
      <dgm:spPr/>
      <dgm:t>
        <a:bodyPr/>
        <a:lstStyle/>
        <a:p>
          <a:pPr algn="l"/>
          <a:r>
            <a:rPr lang="pt-BR" sz="1200" dirty="0" err="1" smtClean="0"/>
            <a:t>Wiki</a:t>
          </a:r>
          <a:r>
            <a:rPr lang="pt-BR" sz="1200" dirty="0" smtClean="0"/>
            <a:t> / Espaço Virtual</a:t>
          </a:r>
          <a:endParaRPr lang="pt-BR" sz="1200" dirty="0"/>
        </a:p>
      </dgm:t>
    </dgm:pt>
    <dgm:pt modelId="{2BD76495-52F5-4E03-9C32-9AD3AD21AF24}" type="parTrans" cxnId="{ABD73892-59C4-487B-9DC9-8927FD643C9B}">
      <dgm:prSet/>
      <dgm:spPr/>
      <dgm:t>
        <a:bodyPr/>
        <a:lstStyle/>
        <a:p>
          <a:endParaRPr lang="pt-BR"/>
        </a:p>
      </dgm:t>
    </dgm:pt>
    <dgm:pt modelId="{9DCC86C9-9EE6-4C8B-B072-9DD2D7FB1099}" type="sibTrans" cxnId="{ABD73892-59C4-487B-9DC9-8927FD643C9B}">
      <dgm:prSet/>
      <dgm:spPr/>
      <dgm:t>
        <a:bodyPr/>
        <a:lstStyle/>
        <a:p>
          <a:endParaRPr lang="pt-BR"/>
        </a:p>
      </dgm:t>
    </dgm:pt>
    <dgm:pt modelId="{51A67DF0-2AB5-4B89-9527-B699BE7CC47F}">
      <dgm:prSet phldrT="[Texto]" custT="1"/>
      <dgm:spPr/>
      <dgm:t>
        <a:bodyPr/>
        <a:lstStyle/>
        <a:p>
          <a:pPr algn="ctr"/>
          <a:r>
            <a:rPr lang="pt-BR" sz="1800" b="1" dirty="0" smtClean="0"/>
            <a:t>Gestão do Aprendizado</a:t>
          </a:r>
        </a:p>
      </dgm:t>
    </dgm:pt>
    <dgm:pt modelId="{0717902F-71B5-4D73-B280-B9635E77EBE8}" type="parTrans" cxnId="{8DC9E666-4A9A-49B0-B51E-58EE1B39C9D3}">
      <dgm:prSet/>
      <dgm:spPr/>
      <dgm:t>
        <a:bodyPr/>
        <a:lstStyle/>
        <a:p>
          <a:endParaRPr lang="pt-BR"/>
        </a:p>
      </dgm:t>
    </dgm:pt>
    <dgm:pt modelId="{B3D0612B-8EE1-4566-8C6B-0218F97F8461}" type="sibTrans" cxnId="{8DC9E666-4A9A-49B0-B51E-58EE1B39C9D3}">
      <dgm:prSet/>
      <dgm:spPr/>
      <dgm:t>
        <a:bodyPr/>
        <a:lstStyle/>
        <a:p>
          <a:endParaRPr lang="pt-BR"/>
        </a:p>
      </dgm:t>
    </dgm:pt>
    <dgm:pt modelId="{EE5106CF-A27A-4996-BA39-31F40E151C84}">
      <dgm:prSet phldrT="[Texto]" custT="1"/>
      <dgm:spPr/>
      <dgm:t>
        <a:bodyPr/>
        <a:lstStyle/>
        <a:p>
          <a:pPr algn="l"/>
          <a:r>
            <a:rPr lang="pt-BR" sz="1200" dirty="0" smtClean="0"/>
            <a:t>LMS </a:t>
          </a:r>
          <a:r>
            <a:rPr lang="pt-BR" sz="1200" dirty="0" err="1" smtClean="0"/>
            <a:t>Dtcom</a:t>
          </a:r>
          <a:endParaRPr lang="pt-BR" sz="1200" dirty="0"/>
        </a:p>
      </dgm:t>
    </dgm:pt>
    <dgm:pt modelId="{369518F7-A157-46EA-9DEC-ABC3BEF565CB}" type="parTrans" cxnId="{F41147B3-1FF4-4944-9889-7AC72AFA8572}">
      <dgm:prSet/>
      <dgm:spPr/>
      <dgm:t>
        <a:bodyPr/>
        <a:lstStyle/>
        <a:p>
          <a:endParaRPr lang="pt-BR"/>
        </a:p>
      </dgm:t>
    </dgm:pt>
    <dgm:pt modelId="{BFA7A1F5-181F-4B58-A80A-61E277059489}" type="sibTrans" cxnId="{F41147B3-1FF4-4944-9889-7AC72AFA8572}">
      <dgm:prSet/>
      <dgm:spPr/>
      <dgm:t>
        <a:bodyPr/>
        <a:lstStyle/>
        <a:p>
          <a:endParaRPr lang="pt-BR"/>
        </a:p>
      </dgm:t>
    </dgm:pt>
    <dgm:pt modelId="{A6ABEE18-91D9-409F-9275-EF699B60A32B}">
      <dgm:prSet phldrT="[Texto]" custT="1"/>
      <dgm:spPr/>
      <dgm:t>
        <a:bodyPr/>
        <a:lstStyle/>
        <a:p>
          <a:pPr algn="ctr"/>
          <a:r>
            <a:rPr lang="pt-BR" sz="1800" b="1" dirty="0" smtClean="0"/>
            <a:t>Suporte ao Aprendizado</a:t>
          </a:r>
          <a:endParaRPr lang="pt-BR" sz="1800" b="1" dirty="0"/>
        </a:p>
      </dgm:t>
    </dgm:pt>
    <dgm:pt modelId="{4AFD2B73-06C0-4F3D-8A8C-167A3BFA490D}" type="parTrans" cxnId="{049FDA1E-452A-477A-9133-A0D52C13124E}">
      <dgm:prSet/>
      <dgm:spPr/>
      <dgm:t>
        <a:bodyPr/>
        <a:lstStyle/>
        <a:p>
          <a:endParaRPr lang="pt-BR"/>
        </a:p>
      </dgm:t>
    </dgm:pt>
    <dgm:pt modelId="{5F4B1CE5-95AB-4F36-9BA6-5E952EC28888}" type="sibTrans" cxnId="{049FDA1E-452A-477A-9133-A0D52C13124E}">
      <dgm:prSet/>
      <dgm:spPr/>
      <dgm:t>
        <a:bodyPr/>
        <a:lstStyle/>
        <a:p>
          <a:endParaRPr lang="pt-BR"/>
        </a:p>
      </dgm:t>
    </dgm:pt>
    <dgm:pt modelId="{E9816D84-B2E1-4457-9323-4A74FF160957}">
      <dgm:prSet phldrT="[Texto]" custT="1"/>
      <dgm:spPr/>
      <dgm:t>
        <a:bodyPr/>
        <a:lstStyle/>
        <a:p>
          <a:pPr algn="l"/>
          <a:r>
            <a:rPr lang="pt-BR" sz="1200" dirty="0" smtClean="0"/>
            <a:t>Orientador Virtual</a:t>
          </a:r>
          <a:endParaRPr lang="pt-BR" sz="1200" dirty="0"/>
        </a:p>
      </dgm:t>
    </dgm:pt>
    <dgm:pt modelId="{850E8358-3371-4567-B955-D418ED02D905}" type="parTrans" cxnId="{FF2539B4-EF44-4EA2-8D63-D4C3090CD63D}">
      <dgm:prSet/>
      <dgm:spPr/>
      <dgm:t>
        <a:bodyPr/>
        <a:lstStyle/>
        <a:p>
          <a:endParaRPr lang="pt-BR"/>
        </a:p>
      </dgm:t>
    </dgm:pt>
    <dgm:pt modelId="{48D1ED5F-D2B5-4899-B21F-A9261FCE58C5}" type="sibTrans" cxnId="{FF2539B4-EF44-4EA2-8D63-D4C3090CD63D}">
      <dgm:prSet/>
      <dgm:spPr/>
      <dgm:t>
        <a:bodyPr/>
        <a:lstStyle/>
        <a:p>
          <a:endParaRPr lang="pt-BR"/>
        </a:p>
      </dgm:t>
    </dgm:pt>
    <dgm:pt modelId="{29B8BDCA-CD0A-4626-A02C-3BFCAE57DFEB}">
      <dgm:prSet phldrT="[Texto]" custT="1"/>
      <dgm:spPr/>
      <dgm:t>
        <a:bodyPr/>
        <a:lstStyle/>
        <a:p>
          <a:pPr algn="l"/>
          <a:r>
            <a:rPr lang="pt-BR" sz="1200" dirty="0" smtClean="0"/>
            <a:t>Banco Conhecimento</a:t>
          </a:r>
          <a:endParaRPr lang="pt-BR" sz="1200" dirty="0"/>
        </a:p>
      </dgm:t>
    </dgm:pt>
    <dgm:pt modelId="{7E272B47-6E15-4FEE-9B00-66CA0A04AE5E}" type="parTrans" cxnId="{2BA396A8-8D2D-4B21-A346-D1A841A0931A}">
      <dgm:prSet/>
      <dgm:spPr/>
      <dgm:t>
        <a:bodyPr/>
        <a:lstStyle/>
        <a:p>
          <a:endParaRPr lang="pt-BR"/>
        </a:p>
      </dgm:t>
    </dgm:pt>
    <dgm:pt modelId="{11636392-7AAA-456F-B854-EF9BDA573ED5}" type="sibTrans" cxnId="{2BA396A8-8D2D-4B21-A346-D1A841A0931A}">
      <dgm:prSet/>
      <dgm:spPr/>
      <dgm:t>
        <a:bodyPr/>
        <a:lstStyle/>
        <a:p>
          <a:endParaRPr lang="pt-BR"/>
        </a:p>
      </dgm:t>
    </dgm:pt>
    <dgm:pt modelId="{0CBD9592-E679-4F5E-B0F0-93F99D13F033}">
      <dgm:prSet phldrT="[Texto]" custT="1"/>
      <dgm:spPr/>
      <dgm:t>
        <a:bodyPr/>
        <a:lstStyle/>
        <a:p>
          <a:pPr algn="l"/>
          <a:r>
            <a:rPr lang="pt-BR" sz="1200" dirty="0" smtClean="0"/>
            <a:t>Banco Especialidade</a:t>
          </a:r>
          <a:endParaRPr lang="pt-BR" sz="1200" dirty="0"/>
        </a:p>
      </dgm:t>
    </dgm:pt>
    <dgm:pt modelId="{AD71EF11-409F-4B2E-9B45-C7105FCB0C53}" type="parTrans" cxnId="{8148EA20-9554-45BB-85B4-C73872C37BDC}">
      <dgm:prSet/>
      <dgm:spPr/>
      <dgm:t>
        <a:bodyPr/>
        <a:lstStyle/>
        <a:p>
          <a:endParaRPr lang="pt-BR"/>
        </a:p>
      </dgm:t>
    </dgm:pt>
    <dgm:pt modelId="{77C0D8D2-881F-4851-BE44-8AF69F6D3CC7}" type="sibTrans" cxnId="{8148EA20-9554-45BB-85B4-C73872C37BDC}">
      <dgm:prSet/>
      <dgm:spPr/>
      <dgm:t>
        <a:bodyPr/>
        <a:lstStyle/>
        <a:p>
          <a:endParaRPr lang="pt-BR"/>
        </a:p>
      </dgm:t>
    </dgm:pt>
    <dgm:pt modelId="{E7738775-A068-437A-8D92-7F9143CB48D8}">
      <dgm:prSet phldrT="[Texto]"/>
      <dgm:spPr/>
      <dgm:t>
        <a:bodyPr/>
        <a:lstStyle/>
        <a:p>
          <a:pPr algn="l"/>
          <a:endParaRPr lang="pt-BR" sz="900" dirty="0"/>
        </a:p>
      </dgm:t>
    </dgm:pt>
    <dgm:pt modelId="{4FB0FA92-1873-45BC-B426-10C271E106D5}" type="parTrans" cxnId="{AF245F11-F586-45D6-BA5A-C77C4C7F8E0D}">
      <dgm:prSet/>
      <dgm:spPr/>
      <dgm:t>
        <a:bodyPr/>
        <a:lstStyle/>
        <a:p>
          <a:endParaRPr lang="pt-BR"/>
        </a:p>
      </dgm:t>
    </dgm:pt>
    <dgm:pt modelId="{D6575E65-30C9-4614-BE88-06EE2FB3F55C}" type="sibTrans" cxnId="{AF245F11-F586-45D6-BA5A-C77C4C7F8E0D}">
      <dgm:prSet/>
      <dgm:spPr/>
      <dgm:t>
        <a:bodyPr/>
        <a:lstStyle/>
        <a:p>
          <a:endParaRPr lang="pt-BR"/>
        </a:p>
      </dgm:t>
    </dgm:pt>
    <dgm:pt modelId="{03115AB9-C40F-45E8-87D7-38565EFA1DA8}">
      <dgm:prSet phldrT="[Texto]" custT="1"/>
      <dgm:spPr/>
      <dgm:t>
        <a:bodyPr/>
        <a:lstStyle/>
        <a:p>
          <a:pPr algn="l"/>
          <a:r>
            <a:rPr lang="pt-BR" sz="1200" dirty="0" smtClean="0"/>
            <a:t>Comunidade Virtual</a:t>
          </a:r>
          <a:endParaRPr lang="pt-BR" sz="1200" dirty="0"/>
        </a:p>
      </dgm:t>
    </dgm:pt>
    <dgm:pt modelId="{E1F3C4C3-B0C9-4543-9CC5-1C4282173A52}" type="parTrans" cxnId="{D9534979-D369-4DAC-90B6-05AA5AEA3784}">
      <dgm:prSet/>
      <dgm:spPr/>
      <dgm:t>
        <a:bodyPr/>
        <a:lstStyle/>
        <a:p>
          <a:endParaRPr lang="pt-BR"/>
        </a:p>
      </dgm:t>
    </dgm:pt>
    <dgm:pt modelId="{B3CEC6DE-1F96-4AA0-A37E-DB9DAC212D1E}" type="sibTrans" cxnId="{D9534979-D369-4DAC-90B6-05AA5AEA3784}">
      <dgm:prSet/>
      <dgm:spPr/>
      <dgm:t>
        <a:bodyPr/>
        <a:lstStyle/>
        <a:p>
          <a:endParaRPr lang="pt-BR"/>
        </a:p>
      </dgm:t>
    </dgm:pt>
    <dgm:pt modelId="{1A0AB9C1-0383-4761-A7F0-31739FCD1EC6}">
      <dgm:prSet phldrT="[Texto]" custT="1"/>
      <dgm:spPr/>
      <dgm:t>
        <a:bodyPr/>
        <a:lstStyle/>
        <a:p>
          <a:pPr algn="l"/>
          <a:r>
            <a:rPr lang="pt-BR" sz="1200" dirty="0" err="1" smtClean="0"/>
            <a:t>Webconferência</a:t>
          </a:r>
          <a:endParaRPr lang="pt-BR" sz="1200" dirty="0"/>
        </a:p>
      </dgm:t>
    </dgm:pt>
    <dgm:pt modelId="{7F0305C7-9426-40BB-B85A-54BA3A748037}" type="parTrans" cxnId="{C9DE293D-6613-410A-9786-A5BA4DC7B55C}">
      <dgm:prSet/>
      <dgm:spPr/>
      <dgm:t>
        <a:bodyPr/>
        <a:lstStyle/>
        <a:p>
          <a:endParaRPr lang="pt-BR"/>
        </a:p>
      </dgm:t>
    </dgm:pt>
    <dgm:pt modelId="{52C31592-4737-4089-AA13-B0ED974FDCFE}" type="sibTrans" cxnId="{C9DE293D-6613-410A-9786-A5BA4DC7B55C}">
      <dgm:prSet/>
      <dgm:spPr/>
      <dgm:t>
        <a:bodyPr/>
        <a:lstStyle/>
        <a:p>
          <a:endParaRPr lang="pt-BR"/>
        </a:p>
      </dgm:t>
    </dgm:pt>
    <dgm:pt modelId="{20E1A39A-2DA7-40F9-962F-B7D5708A978A}">
      <dgm:prSet phldrT="[Texto]" custT="1"/>
      <dgm:spPr/>
      <dgm:t>
        <a:bodyPr/>
        <a:lstStyle/>
        <a:p>
          <a:pPr algn="l"/>
          <a:endParaRPr lang="pt-BR" sz="1100" dirty="0"/>
        </a:p>
      </dgm:t>
    </dgm:pt>
    <dgm:pt modelId="{0A5D4C70-EB94-4B59-BF84-9961CBC9FE47}" type="parTrans" cxnId="{4410CEBE-43A3-4149-85BB-EF72261901CC}">
      <dgm:prSet/>
      <dgm:spPr/>
      <dgm:t>
        <a:bodyPr/>
        <a:lstStyle/>
        <a:p>
          <a:endParaRPr lang="pt-BR"/>
        </a:p>
      </dgm:t>
    </dgm:pt>
    <dgm:pt modelId="{1C31B822-FD9A-4C78-B595-F3E05DC249A9}" type="sibTrans" cxnId="{4410CEBE-43A3-4149-85BB-EF72261901CC}">
      <dgm:prSet/>
      <dgm:spPr/>
      <dgm:t>
        <a:bodyPr/>
        <a:lstStyle/>
        <a:p>
          <a:endParaRPr lang="pt-BR"/>
        </a:p>
      </dgm:t>
    </dgm:pt>
    <dgm:pt modelId="{C4881625-E208-41AB-847F-A3F02AC2E89F}">
      <dgm:prSet phldrT="[Texto]" custT="1"/>
      <dgm:spPr/>
      <dgm:t>
        <a:bodyPr/>
        <a:lstStyle/>
        <a:p>
          <a:pPr algn="l"/>
          <a:r>
            <a:rPr lang="pt-BR" sz="1200" dirty="0" smtClean="0"/>
            <a:t>TV Corporativa</a:t>
          </a:r>
          <a:endParaRPr lang="pt-BR" sz="1200" dirty="0"/>
        </a:p>
      </dgm:t>
    </dgm:pt>
    <dgm:pt modelId="{844BD686-E7EB-41EB-B1B7-FC3BFCCD97C7}" type="parTrans" cxnId="{6F6050A5-76E0-4BC9-9381-E6FE4FD52337}">
      <dgm:prSet/>
      <dgm:spPr/>
      <dgm:t>
        <a:bodyPr/>
        <a:lstStyle/>
        <a:p>
          <a:endParaRPr lang="pt-BR"/>
        </a:p>
      </dgm:t>
    </dgm:pt>
    <dgm:pt modelId="{F24E342C-B2E3-4EE5-ADCA-1A325640F174}" type="sibTrans" cxnId="{6F6050A5-76E0-4BC9-9381-E6FE4FD52337}">
      <dgm:prSet/>
      <dgm:spPr/>
      <dgm:t>
        <a:bodyPr/>
        <a:lstStyle/>
        <a:p>
          <a:endParaRPr lang="pt-BR"/>
        </a:p>
      </dgm:t>
    </dgm:pt>
    <dgm:pt modelId="{D290566F-D3E4-4FB3-A2B4-3AAFCEA96017}">
      <dgm:prSet phldrT="[Texto]" custT="1"/>
      <dgm:spPr/>
      <dgm:t>
        <a:bodyPr/>
        <a:lstStyle/>
        <a:p>
          <a:pPr algn="l"/>
          <a:r>
            <a:rPr lang="pt-BR" sz="1200" dirty="0" err="1" smtClean="0"/>
            <a:t>Authoring</a:t>
          </a:r>
          <a:r>
            <a:rPr lang="pt-BR" sz="1200" dirty="0" smtClean="0"/>
            <a:t> (</a:t>
          </a:r>
          <a:r>
            <a:rPr lang="pt-BR" sz="1200" dirty="0" err="1" smtClean="0"/>
            <a:t>Rapid</a:t>
          </a:r>
          <a:r>
            <a:rPr lang="pt-BR" sz="1200" dirty="0" smtClean="0"/>
            <a:t> </a:t>
          </a:r>
          <a:r>
            <a:rPr lang="pt-BR" sz="1200" dirty="0" err="1" smtClean="0"/>
            <a:t>Learning</a:t>
          </a:r>
          <a:r>
            <a:rPr lang="pt-BR" sz="1200" dirty="0" smtClean="0"/>
            <a:t>)</a:t>
          </a:r>
          <a:endParaRPr lang="pt-BR" sz="1200" dirty="0"/>
        </a:p>
      </dgm:t>
    </dgm:pt>
    <dgm:pt modelId="{517827C8-EEE2-4805-ACCF-04DF4FDB7189}" type="parTrans" cxnId="{718139B8-CA7D-4B15-8F69-B1BC097E93A0}">
      <dgm:prSet/>
      <dgm:spPr/>
      <dgm:t>
        <a:bodyPr/>
        <a:lstStyle/>
        <a:p>
          <a:endParaRPr lang="pt-BR"/>
        </a:p>
      </dgm:t>
    </dgm:pt>
    <dgm:pt modelId="{5F818767-A490-4871-8CCC-494119949264}" type="sibTrans" cxnId="{718139B8-CA7D-4B15-8F69-B1BC097E93A0}">
      <dgm:prSet/>
      <dgm:spPr/>
      <dgm:t>
        <a:bodyPr/>
        <a:lstStyle/>
        <a:p>
          <a:endParaRPr lang="pt-BR"/>
        </a:p>
      </dgm:t>
    </dgm:pt>
    <dgm:pt modelId="{31101BD3-E4CC-46C2-B1FC-3588EA725C02}">
      <dgm:prSet phldrT="[Texto]" custT="1"/>
      <dgm:spPr/>
      <dgm:t>
        <a:bodyPr/>
        <a:lstStyle/>
        <a:p>
          <a:pPr algn="l"/>
          <a:r>
            <a:rPr lang="pt-BR" sz="1200" dirty="0" err="1" smtClean="0"/>
            <a:t>Quickr</a:t>
          </a:r>
          <a:r>
            <a:rPr lang="pt-BR" sz="1200" dirty="0" smtClean="0"/>
            <a:t> (Tutoria)</a:t>
          </a:r>
          <a:endParaRPr lang="pt-BR" sz="1200" dirty="0"/>
        </a:p>
      </dgm:t>
    </dgm:pt>
    <dgm:pt modelId="{7C87DDE0-62FE-4F04-8197-6E106B6BB626}" type="parTrans" cxnId="{2CA7BD83-5C1B-4832-BB3C-B759FF6EA7B4}">
      <dgm:prSet/>
      <dgm:spPr/>
      <dgm:t>
        <a:bodyPr/>
        <a:lstStyle/>
        <a:p>
          <a:endParaRPr lang="pt-BR"/>
        </a:p>
      </dgm:t>
    </dgm:pt>
    <dgm:pt modelId="{4E83F802-C4A7-48D4-ACAE-0CE4F3ECBE7D}" type="sibTrans" cxnId="{2CA7BD83-5C1B-4832-BB3C-B759FF6EA7B4}">
      <dgm:prSet/>
      <dgm:spPr/>
      <dgm:t>
        <a:bodyPr/>
        <a:lstStyle/>
        <a:p>
          <a:endParaRPr lang="pt-BR"/>
        </a:p>
      </dgm:t>
    </dgm:pt>
    <dgm:pt modelId="{77697593-8777-4ABD-83F1-BFC13039C817}">
      <dgm:prSet phldrT="[Texto]" custT="1"/>
      <dgm:spPr/>
      <dgm:t>
        <a:bodyPr/>
        <a:lstStyle/>
        <a:p>
          <a:pPr algn="l"/>
          <a:r>
            <a:rPr lang="pt-BR" sz="1200" dirty="0" err="1" smtClean="0"/>
            <a:t>GeDoc</a:t>
          </a:r>
          <a:endParaRPr lang="pt-BR" sz="1200" dirty="0"/>
        </a:p>
      </dgm:t>
    </dgm:pt>
    <dgm:pt modelId="{5999328C-E627-47B1-B184-F60A5E42438D}" type="parTrans" cxnId="{F57BEF99-E416-4EF1-BC08-1AEAADC4D53F}">
      <dgm:prSet/>
      <dgm:spPr/>
      <dgm:t>
        <a:bodyPr/>
        <a:lstStyle/>
        <a:p>
          <a:endParaRPr lang="pt-BR"/>
        </a:p>
      </dgm:t>
    </dgm:pt>
    <dgm:pt modelId="{D918D5D7-2AC5-41B2-BD3B-D45254909DE4}" type="sibTrans" cxnId="{F57BEF99-E416-4EF1-BC08-1AEAADC4D53F}">
      <dgm:prSet/>
      <dgm:spPr/>
      <dgm:t>
        <a:bodyPr/>
        <a:lstStyle/>
        <a:p>
          <a:endParaRPr lang="pt-BR"/>
        </a:p>
      </dgm:t>
    </dgm:pt>
    <dgm:pt modelId="{E7FBE16F-B5F5-402D-9CA0-5F2EA068CA52}">
      <dgm:prSet phldrT="[Texto]" custT="1"/>
      <dgm:spPr/>
      <dgm:t>
        <a:bodyPr/>
        <a:lstStyle/>
        <a:p>
          <a:pPr algn="l"/>
          <a:r>
            <a:rPr lang="pt-BR" sz="1200" dirty="0" smtClean="0"/>
            <a:t>Suporte ao Desempenho</a:t>
          </a:r>
          <a:endParaRPr lang="pt-BR" sz="1200" dirty="0"/>
        </a:p>
      </dgm:t>
    </dgm:pt>
    <dgm:pt modelId="{C24BB77D-6D0B-42C8-9C2E-FF6FB01B705B}" type="parTrans" cxnId="{87706FD0-7584-43A8-BAE1-E2B1664C6182}">
      <dgm:prSet/>
      <dgm:spPr/>
      <dgm:t>
        <a:bodyPr/>
        <a:lstStyle/>
        <a:p>
          <a:endParaRPr lang="pt-BR"/>
        </a:p>
      </dgm:t>
    </dgm:pt>
    <dgm:pt modelId="{475220FE-FC6E-457E-8C4C-FB1644073799}" type="sibTrans" cxnId="{87706FD0-7584-43A8-BAE1-E2B1664C6182}">
      <dgm:prSet/>
      <dgm:spPr/>
      <dgm:t>
        <a:bodyPr/>
        <a:lstStyle/>
        <a:p>
          <a:endParaRPr lang="pt-BR"/>
        </a:p>
      </dgm:t>
    </dgm:pt>
    <dgm:pt modelId="{0A07C972-476F-42EB-A5F0-487E3BED0183}">
      <dgm:prSet phldrT="[Texto]" custT="1"/>
      <dgm:spPr/>
      <dgm:t>
        <a:bodyPr/>
        <a:lstStyle/>
        <a:p>
          <a:pPr algn="l"/>
          <a:r>
            <a:rPr lang="pt-BR" sz="1200" dirty="0" smtClean="0"/>
            <a:t>Workplace</a:t>
          </a:r>
          <a:endParaRPr lang="pt-BR" sz="1200" dirty="0"/>
        </a:p>
      </dgm:t>
    </dgm:pt>
    <dgm:pt modelId="{692D02B2-1F31-4195-A15E-018B3D287756}" type="parTrans" cxnId="{820EB481-268F-4A95-8513-ED73E4FE6DAB}">
      <dgm:prSet/>
      <dgm:spPr/>
      <dgm:t>
        <a:bodyPr/>
        <a:lstStyle/>
        <a:p>
          <a:endParaRPr lang="pt-BR"/>
        </a:p>
      </dgm:t>
    </dgm:pt>
    <dgm:pt modelId="{D2619E49-BDE3-4E55-8A61-FF940944FBDA}" type="sibTrans" cxnId="{820EB481-268F-4A95-8513-ED73E4FE6DAB}">
      <dgm:prSet/>
      <dgm:spPr/>
      <dgm:t>
        <a:bodyPr/>
        <a:lstStyle/>
        <a:p>
          <a:endParaRPr lang="pt-BR"/>
        </a:p>
      </dgm:t>
    </dgm:pt>
    <dgm:pt modelId="{98C4EC12-41D2-49A9-8C76-9C42A79B5116}" type="pres">
      <dgm:prSet presAssocID="{0C78FF87-3E8D-46E3-B04F-3355D486C37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EC033D92-A553-4358-94A9-9AB53AD522A2}" type="pres">
      <dgm:prSet presAssocID="{0C78FF87-3E8D-46E3-B04F-3355D486C378}" presName="fgShape" presStyleLbl="fgShp" presStyleIdx="0" presStyleCnt="1" custLinFactNeighborX="319" custLinFactNeighborY="24755"/>
      <dgm:spPr/>
    </dgm:pt>
    <dgm:pt modelId="{ED1B2059-247C-479E-9D0F-9B1F78C15D51}" type="pres">
      <dgm:prSet presAssocID="{0C78FF87-3E8D-46E3-B04F-3355D486C378}" presName="linComp" presStyleCnt="0"/>
      <dgm:spPr/>
    </dgm:pt>
    <dgm:pt modelId="{C1A7B2DB-1744-4196-ADEF-D07FCC51B773}" type="pres">
      <dgm:prSet presAssocID="{B3D7D525-40B8-4498-9A3A-2589B5CACCC7}" presName="compNode" presStyleCnt="0"/>
      <dgm:spPr/>
    </dgm:pt>
    <dgm:pt modelId="{72A39EFE-79DD-44E9-A64C-A9B9125429D1}" type="pres">
      <dgm:prSet presAssocID="{B3D7D525-40B8-4498-9A3A-2589B5CACCC7}" presName="bkgdShape" presStyleLbl="node1" presStyleIdx="0" presStyleCnt="4"/>
      <dgm:spPr/>
      <dgm:t>
        <a:bodyPr/>
        <a:lstStyle/>
        <a:p>
          <a:endParaRPr lang="pt-BR"/>
        </a:p>
      </dgm:t>
    </dgm:pt>
    <dgm:pt modelId="{63E2C334-4050-4546-9B6E-38655AC10912}" type="pres">
      <dgm:prSet presAssocID="{B3D7D525-40B8-4498-9A3A-2589B5CACCC7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EE09059-8963-4DAF-8E9B-A76C56D814B0}" type="pres">
      <dgm:prSet presAssocID="{B3D7D525-40B8-4498-9A3A-2589B5CACCC7}" presName="invisiNode" presStyleLbl="node1" presStyleIdx="0" presStyleCnt="4"/>
      <dgm:spPr/>
    </dgm:pt>
    <dgm:pt modelId="{620BC438-FDB3-422F-9072-3563F7E5F00D}" type="pres">
      <dgm:prSet presAssocID="{B3D7D525-40B8-4498-9A3A-2589B5CACCC7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49D892EE-F21B-45CC-B672-DF275FD75DF1}" type="pres">
      <dgm:prSet presAssocID="{CC1CE63A-1B31-4AC0-A9AD-697B1E3FB1DF}" presName="sibTrans" presStyleLbl="sibTrans2D1" presStyleIdx="0" presStyleCnt="0"/>
      <dgm:spPr/>
      <dgm:t>
        <a:bodyPr/>
        <a:lstStyle/>
        <a:p>
          <a:endParaRPr lang="pt-BR"/>
        </a:p>
      </dgm:t>
    </dgm:pt>
    <dgm:pt modelId="{59B57BA8-3EB5-4082-BA18-6E804D88674A}" type="pres">
      <dgm:prSet presAssocID="{3B2533EF-1F53-4A2C-96D4-07B6985D3385}" presName="compNode" presStyleCnt="0"/>
      <dgm:spPr/>
    </dgm:pt>
    <dgm:pt modelId="{1479A803-4740-4F6E-8F2F-92A8EB26B90C}" type="pres">
      <dgm:prSet presAssocID="{3B2533EF-1F53-4A2C-96D4-07B6985D3385}" presName="bkgdShape" presStyleLbl="node1" presStyleIdx="1" presStyleCnt="4"/>
      <dgm:spPr/>
      <dgm:t>
        <a:bodyPr/>
        <a:lstStyle/>
        <a:p>
          <a:endParaRPr lang="pt-BR"/>
        </a:p>
      </dgm:t>
    </dgm:pt>
    <dgm:pt modelId="{D1667D8F-094F-4C3C-88BA-1490A71B6E1B}" type="pres">
      <dgm:prSet presAssocID="{3B2533EF-1F53-4A2C-96D4-07B6985D3385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96D9A1E-6DDC-44E1-9332-CE861963D97C}" type="pres">
      <dgm:prSet presAssocID="{3B2533EF-1F53-4A2C-96D4-07B6985D3385}" presName="invisiNode" presStyleLbl="node1" presStyleIdx="1" presStyleCnt="4"/>
      <dgm:spPr/>
    </dgm:pt>
    <dgm:pt modelId="{18F59955-984B-4361-B547-D35E920F459A}" type="pres">
      <dgm:prSet presAssocID="{3B2533EF-1F53-4A2C-96D4-07B6985D3385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4C2CD22A-B2D4-41DB-AA73-33CAAAE48E54}" type="pres">
      <dgm:prSet presAssocID="{A98C6D05-FB37-4689-B83F-08DF0D3DB257}" presName="sibTrans" presStyleLbl="sibTrans2D1" presStyleIdx="0" presStyleCnt="0"/>
      <dgm:spPr/>
      <dgm:t>
        <a:bodyPr/>
        <a:lstStyle/>
        <a:p>
          <a:endParaRPr lang="pt-BR"/>
        </a:p>
      </dgm:t>
    </dgm:pt>
    <dgm:pt modelId="{48EBD5D4-6142-4FBD-B88B-03E80FFEE222}" type="pres">
      <dgm:prSet presAssocID="{51A67DF0-2AB5-4B89-9527-B699BE7CC47F}" presName="compNode" presStyleCnt="0"/>
      <dgm:spPr/>
    </dgm:pt>
    <dgm:pt modelId="{549AD085-1599-4FB3-A46B-234DD6C7A80A}" type="pres">
      <dgm:prSet presAssocID="{51A67DF0-2AB5-4B89-9527-B699BE7CC47F}" presName="bkgdShape" presStyleLbl="node1" presStyleIdx="2" presStyleCnt="4"/>
      <dgm:spPr/>
      <dgm:t>
        <a:bodyPr/>
        <a:lstStyle/>
        <a:p>
          <a:endParaRPr lang="pt-BR"/>
        </a:p>
      </dgm:t>
    </dgm:pt>
    <dgm:pt modelId="{9FAD3EE9-1C2C-4A9B-9E94-EC0EB8CC7B6B}" type="pres">
      <dgm:prSet presAssocID="{51A67DF0-2AB5-4B89-9527-B699BE7CC47F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F2B2B6D1-9F40-43D8-A633-6286A73884FE}" type="pres">
      <dgm:prSet presAssocID="{51A67DF0-2AB5-4B89-9527-B699BE7CC47F}" presName="invisiNode" presStyleLbl="node1" presStyleIdx="2" presStyleCnt="4"/>
      <dgm:spPr/>
    </dgm:pt>
    <dgm:pt modelId="{8D0247A4-3B26-46A8-B203-4EEC4569F984}" type="pres">
      <dgm:prSet presAssocID="{51A67DF0-2AB5-4B89-9527-B699BE7CC47F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B2FE55A7-3BDB-4232-8733-D723CFB170C8}" type="pres">
      <dgm:prSet presAssocID="{B3D0612B-8EE1-4566-8C6B-0218F97F8461}" presName="sibTrans" presStyleLbl="sibTrans2D1" presStyleIdx="0" presStyleCnt="0"/>
      <dgm:spPr/>
      <dgm:t>
        <a:bodyPr/>
        <a:lstStyle/>
        <a:p>
          <a:endParaRPr lang="pt-BR"/>
        </a:p>
      </dgm:t>
    </dgm:pt>
    <dgm:pt modelId="{7B97DC48-5115-40B5-A8E7-4552658D0EE1}" type="pres">
      <dgm:prSet presAssocID="{A6ABEE18-91D9-409F-9275-EF699B60A32B}" presName="compNode" presStyleCnt="0"/>
      <dgm:spPr/>
    </dgm:pt>
    <dgm:pt modelId="{7D82163B-AB33-4AB4-94AB-EA4A4A4DA736}" type="pres">
      <dgm:prSet presAssocID="{A6ABEE18-91D9-409F-9275-EF699B60A32B}" presName="bkgdShape" presStyleLbl="node1" presStyleIdx="3" presStyleCnt="4"/>
      <dgm:spPr/>
      <dgm:t>
        <a:bodyPr/>
        <a:lstStyle/>
        <a:p>
          <a:endParaRPr lang="pt-BR"/>
        </a:p>
      </dgm:t>
    </dgm:pt>
    <dgm:pt modelId="{E6279E37-4FC7-4790-8E5E-7EFE43E1707F}" type="pres">
      <dgm:prSet presAssocID="{A6ABEE18-91D9-409F-9275-EF699B60A32B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8595AE1-25E3-4DA5-8D3C-6DAA90033E90}" type="pres">
      <dgm:prSet presAssocID="{A6ABEE18-91D9-409F-9275-EF699B60A32B}" presName="invisiNode" presStyleLbl="node1" presStyleIdx="3" presStyleCnt="4"/>
      <dgm:spPr/>
    </dgm:pt>
    <dgm:pt modelId="{459382B3-9F6B-4933-AA15-5029AF75AA58}" type="pres">
      <dgm:prSet presAssocID="{A6ABEE18-91D9-409F-9275-EF699B60A32B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2BA396A8-8D2D-4B21-A346-D1A841A0931A}" srcId="{3B2533EF-1F53-4A2C-96D4-07B6985D3385}" destId="{29B8BDCA-CD0A-4626-A02C-3BFCAE57DFEB}" srcOrd="2" destOrd="0" parTransId="{7E272B47-6E15-4FEE-9B00-66CA0A04AE5E}" sibTransId="{11636392-7AAA-456F-B854-EF9BDA573ED5}"/>
    <dgm:cxn modelId="{FFFA43B2-B5AC-4A4B-BE9F-C903E2A5EB54}" type="presOf" srcId="{E7738775-A068-437A-8D92-7F9143CB48D8}" destId="{D1667D8F-094F-4C3C-88BA-1490A71B6E1B}" srcOrd="1" destOrd="8" presId="urn:microsoft.com/office/officeart/2005/8/layout/hList7"/>
    <dgm:cxn modelId="{2CA7BD83-5C1B-4832-BB3C-B759FF6EA7B4}" srcId="{B3D7D525-40B8-4498-9A3A-2589B5CACCC7}" destId="{31101BD3-E4CC-46C2-B1FC-3588EA725C02}" srcOrd="3" destOrd="0" parTransId="{7C87DDE0-62FE-4F04-8197-6E106B6BB626}" sibTransId="{4E83F802-C4A7-48D4-ACAE-0CE4F3ECBE7D}"/>
    <dgm:cxn modelId="{70DB71E5-0E45-44F0-AF4C-7F5DA4016491}" type="presOf" srcId="{20E1A39A-2DA7-40F9-962F-B7D5708A978A}" destId="{72A39EFE-79DD-44E9-A64C-A9B9125429D1}" srcOrd="0" destOrd="5" presId="urn:microsoft.com/office/officeart/2005/8/layout/hList7"/>
    <dgm:cxn modelId="{8401699A-D09A-4571-B427-B3A5068E4872}" type="presOf" srcId="{EE5106CF-A27A-4996-BA39-31F40E151C84}" destId="{549AD085-1599-4FB3-A46B-234DD6C7A80A}" srcOrd="0" destOrd="2" presId="urn:microsoft.com/office/officeart/2005/8/layout/hList7"/>
    <dgm:cxn modelId="{5148E5C0-6CE3-4FF0-921B-A99803153E43}" type="presOf" srcId="{03115AB9-C40F-45E8-87D7-38565EFA1DA8}" destId="{1479A803-4740-4F6E-8F2F-92A8EB26B90C}" srcOrd="0" destOrd="5" presId="urn:microsoft.com/office/officeart/2005/8/layout/hList7"/>
    <dgm:cxn modelId="{8DC9E666-4A9A-49B0-B51E-58EE1B39C9D3}" srcId="{0C78FF87-3E8D-46E3-B04F-3355D486C378}" destId="{51A67DF0-2AB5-4B89-9527-B699BE7CC47F}" srcOrd="2" destOrd="0" parTransId="{0717902F-71B5-4D73-B280-B9635E77EBE8}" sibTransId="{B3D0612B-8EE1-4566-8C6B-0218F97F8461}"/>
    <dgm:cxn modelId="{FF2539B4-EF44-4EA2-8D63-D4C3090CD63D}" srcId="{A6ABEE18-91D9-409F-9275-EF699B60A32B}" destId="{E9816D84-B2E1-4457-9323-4A74FF160957}" srcOrd="0" destOrd="0" parTransId="{850E8358-3371-4567-B955-D418ED02D905}" sibTransId="{48D1ED5F-D2B5-4899-B21F-A9261FCE58C5}"/>
    <dgm:cxn modelId="{B8F0C993-EE71-4C87-89B1-18DCA54C5F73}" type="presOf" srcId="{E7738775-A068-437A-8D92-7F9143CB48D8}" destId="{1479A803-4740-4F6E-8F2F-92A8EB26B90C}" srcOrd="0" destOrd="8" presId="urn:microsoft.com/office/officeart/2005/8/layout/hList7"/>
    <dgm:cxn modelId="{820EB481-268F-4A95-8513-ED73E4FE6DAB}" srcId="{51A67DF0-2AB5-4B89-9527-B699BE7CC47F}" destId="{0A07C972-476F-42EB-A5F0-487E3BED0183}" srcOrd="0" destOrd="0" parTransId="{692D02B2-1F31-4195-A15E-018B3D287756}" sibTransId="{D2619E49-BDE3-4E55-8A61-FF940944FBDA}"/>
    <dgm:cxn modelId="{BF6669AC-82CC-41DC-A067-5578A613197A}" srcId="{0C78FF87-3E8D-46E3-B04F-3355D486C378}" destId="{B3D7D525-40B8-4498-9A3A-2589B5CACCC7}" srcOrd="0" destOrd="0" parTransId="{A0D5175E-AF31-4A26-AF10-722DEE68C439}" sibTransId="{CC1CE63A-1B31-4AC0-A9AD-697B1E3FB1DF}"/>
    <dgm:cxn modelId="{ABD73892-59C4-487B-9DC9-8927FD643C9B}" srcId="{3B2533EF-1F53-4A2C-96D4-07B6985D3385}" destId="{CD0452EA-0D90-40FC-AEF8-38B2C343F9BE}" srcOrd="1" destOrd="0" parTransId="{2BD76495-52F5-4E03-9C32-9AD3AD21AF24}" sibTransId="{9DCC86C9-9EE6-4C8B-B072-9DD2D7FB1099}"/>
    <dgm:cxn modelId="{67321D66-3ED2-4DC6-9CCC-14642C835F55}" type="presOf" srcId="{77697593-8777-4ABD-83F1-BFC13039C817}" destId="{D1667D8F-094F-4C3C-88BA-1490A71B6E1B}" srcOrd="1" destOrd="7" presId="urn:microsoft.com/office/officeart/2005/8/layout/hList7"/>
    <dgm:cxn modelId="{52C00F57-8C1E-4648-ADB4-04C245D5EE77}" type="presOf" srcId="{C4881625-E208-41AB-847F-A3F02AC2E89F}" destId="{63E2C334-4050-4546-9B6E-38655AC10912}" srcOrd="1" destOrd="2" presId="urn:microsoft.com/office/officeart/2005/8/layout/hList7"/>
    <dgm:cxn modelId="{A9A70283-FF96-4704-8AB0-2ACC50B1E7D0}" type="presOf" srcId="{0CBD9592-E679-4F5E-B0F0-93F99D13F033}" destId="{D1667D8F-094F-4C3C-88BA-1490A71B6E1B}" srcOrd="1" destOrd="4" presId="urn:microsoft.com/office/officeart/2005/8/layout/hList7"/>
    <dgm:cxn modelId="{E4BE6397-C8A8-477A-B047-AF9A5B5F1078}" type="presOf" srcId="{E9816D84-B2E1-4457-9323-4A74FF160957}" destId="{7D82163B-AB33-4AB4-94AB-EA4A4A4DA736}" srcOrd="0" destOrd="1" presId="urn:microsoft.com/office/officeart/2005/8/layout/hList7"/>
    <dgm:cxn modelId="{2E15930A-F8C1-447E-805D-A8922942353F}" type="presOf" srcId="{31101BD3-E4CC-46C2-B1FC-3588EA725C02}" destId="{72A39EFE-79DD-44E9-A64C-A9B9125429D1}" srcOrd="0" destOrd="4" presId="urn:microsoft.com/office/officeart/2005/8/layout/hList7"/>
    <dgm:cxn modelId="{2F8096E0-B95D-4821-8B0B-04893A419F9B}" type="presOf" srcId="{3B2533EF-1F53-4A2C-96D4-07B6985D3385}" destId="{1479A803-4740-4F6E-8F2F-92A8EB26B90C}" srcOrd="0" destOrd="0" presId="urn:microsoft.com/office/officeart/2005/8/layout/hList7"/>
    <dgm:cxn modelId="{718139B8-CA7D-4B15-8F69-B1BC097E93A0}" srcId="{B3D7D525-40B8-4498-9A3A-2589B5CACCC7}" destId="{D290566F-D3E4-4FB3-A2B4-3AAFCEA96017}" srcOrd="2" destOrd="0" parTransId="{517827C8-EEE2-4805-ACCF-04DF4FDB7189}" sibTransId="{5F818767-A490-4871-8CCC-494119949264}"/>
    <dgm:cxn modelId="{3505702B-3962-49F3-8822-A48B221E0AD2}" type="presOf" srcId="{03115AB9-C40F-45E8-87D7-38565EFA1DA8}" destId="{D1667D8F-094F-4C3C-88BA-1490A71B6E1B}" srcOrd="1" destOrd="5" presId="urn:microsoft.com/office/officeart/2005/8/layout/hList7"/>
    <dgm:cxn modelId="{D9534979-D369-4DAC-90B6-05AA5AEA3784}" srcId="{3B2533EF-1F53-4A2C-96D4-07B6985D3385}" destId="{03115AB9-C40F-45E8-87D7-38565EFA1DA8}" srcOrd="4" destOrd="0" parTransId="{E1F3C4C3-B0C9-4543-9CC5-1C4282173A52}" sibTransId="{B3CEC6DE-1F96-4AA0-A37E-DB9DAC212D1E}"/>
    <dgm:cxn modelId="{4410CEBE-43A3-4149-85BB-EF72261901CC}" srcId="{B3D7D525-40B8-4498-9A3A-2589B5CACCC7}" destId="{20E1A39A-2DA7-40F9-962F-B7D5708A978A}" srcOrd="4" destOrd="0" parTransId="{0A5D4C70-EB94-4B59-BF84-9961CBC9FE47}" sibTransId="{1C31B822-FD9A-4C78-B595-F3E05DC249A9}"/>
    <dgm:cxn modelId="{2DABBA44-DB2D-4F9F-A67E-DBB24250C7A8}" type="presOf" srcId="{CC1CE63A-1B31-4AC0-A9AD-697B1E3FB1DF}" destId="{49D892EE-F21B-45CC-B672-DF275FD75DF1}" srcOrd="0" destOrd="0" presId="urn:microsoft.com/office/officeart/2005/8/layout/hList7"/>
    <dgm:cxn modelId="{4014D94A-67E6-42B7-91BF-0C70B087A71D}" srcId="{B3D7D525-40B8-4498-9A3A-2589B5CACCC7}" destId="{4172B5FC-AA0C-4CEA-9557-EBED3D0B28D5}" srcOrd="0" destOrd="0" parTransId="{B9B73634-BAE9-408F-A865-18C431AD7210}" sibTransId="{8E7F8A1F-FCF8-45BE-8F43-8DFE4AE179B6}"/>
    <dgm:cxn modelId="{9DC4B30A-F736-4020-B230-1724E46698AD}" type="presOf" srcId="{51A67DF0-2AB5-4B89-9527-B699BE7CC47F}" destId="{549AD085-1599-4FB3-A46B-234DD6C7A80A}" srcOrd="0" destOrd="0" presId="urn:microsoft.com/office/officeart/2005/8/layout/hList7"/>
    <dgm:cxn modelId="{E3FEA864-E3A8-4445-A44A-83AA0E3DDCEF}" type="presOf" srcId="{EE5106CF-A27A-4996-BA39-31F40E151C84}" destId="{9FAD3EE9-1C2C-4A9B-9E94-EC0EB8CC7B6B}" srcOrd="1" destOrd="2" presId="urn:microsoft.com/office/officeart/2005/8/layout/hList7"/>
    <dgm:cxn modelId="{F1F0CC80-76BE-406E-B77D-8AC6EE6F34A6}" type="presOf" srcId="{4172B5FC-AA0C-4CEA-9557-EBED3D0B28D5}" destId="{72A39EFE-79DD-44E9-A64C-A9B9125429D1}" srcOrd="0" destOrd="1" presId="urn:microsoft.com/office/officeart/2005/8/layout/hList7"/>
    <dgm:cxn modelId="{C58604B0-7EFA-4558-B14F-141F1D191BFF}" type="presOf" srcId="{A90A3130-9A0D-4541-B1AD-1F9FB65248A1}" destId="{D1667D8F-094F-4C3C-88BA-1490A71B6E1B}" srcOrd="1" destOrd="1" presId="urn:microsoft.com/office/officeart/2005/8/layout/hList7"/>
    <dgm:cxn modelId="{7E0816F6-CE5E-41A9-B9F6-A82889A4F655}" type="presOf" srcId="{C4881625-E208-41AB-847F-A3F02AC2E89F}" destId="{72A39EFE-79DD-44E9-A64C-A9B9125429D1}" srcOrd="0" destOrd="2" presId="urn:microsoft.com/office/officeart/2005/8/layout/hList7"/>
    <dgm:cxn modelId="{F5E4016F-ABB7-4DD1-AB46-984A8C7702C9}" type="presOf" srcId="{31101BD3-E4CC-46C2-B1FC-3588EA725C02}" destId="{63E2C334-4050-4546-9B6E-38655AC10912}" srcOrd="1" destOrd="4" presId="urn:microsoft.com/office/officeart/2005/8/layout/hList7"/>
    <dgm:cxn modelId="{7A4772A0-F31E-4BFD-AD4D-FF786854CD66}" type="presOf" srcId="{E7FBE16F-B5F5-402D-9CA0-5F2EA068CA52}" destId="{E6279E37-4FC7-4790-8E5E-7EFE43E1707F}" srcOrd="1" destOrd="2" presId="urn:microsoft.com/office/officeart/2005/8/layout/hList7"/>
    <dgm:cxn modelId="{F9A95788-B374-44F9-9593-9D442C7CF99C}" type="presOf" srcId="{0A07C972-476F-42EB-A5F0-487E3BED0183}" destId="{9FAD3EE9-1C2C-4A9B-9E94-EC0EB8CC7B6B}" srcOrd="1" destOrd="1" presId="urn:microsoft.com/office/officeart/2005/8/layout/hList7"/>
    <dgm:cxn modelId="{4CCAD816-9407-4C55-A813-6DD934A44259}" type="presOf" srcId="{A98C6D05-FB37-4689-B83F-08DF0D3DB257}" destId="{4C2CD22A-B2D4-41DB-AA73-33CAAAE48E54}" srcOrd="0" destOrd="0" presId="urn:microsoft.com/office/officeart/2005/8/layout/hList7"/>
    <dgm:cxn modelId="{2E81D236-504C-42E3-A93F-B30E58EBA47E}" srcId="{0C78FF87-3E8D-46E3-B04F-3355D486C378}" destId="{3B2533EF-1F53-4A2C-96D4-07B6985D3385}" srcOrd="1" destOrd="0" parTransId="{D448A14A-ECDE-45E1-B19B-B71B06F8E539}" sibTransId="{A98C6D05-FB37-4689-B83F-08DF0D3DB257}"/>
    <dgm:cxn modelId="{8F9D6083-C912-40D3-A684-4FDABF2578E0}" type="presOf" srcId="{3B2533EF-1F53-4A2C-96D4-07B6985D3385}" destId="{D1667D8F-094F-4C3C-88BA-1490A71B6E1B}" srcOrd="1" destOrd="0" presId="urn:microsoft.com/office/officeart/2005/8/layout/hList7"/>
    <dgm:cxn modelId="{DD43907A-E837-4542-BB09-628BB18EA6AF}" type="presOf" srcId="{CD0452EA-0D90-40FC-AEF8-38B2C343F9BE}" destId="{1479A803-4740-4F6E-8F2F-92A8EB26B90C}" srcOrd="0" destOrd="2" presId="urn:microsoft.com/office/officeart/2005/8/layout/hList7"/>
    <dgm:cxn modelId="{3B0E50A4-782C-444B-8244-BAA50059EF59}" type="presOf" srcId="{4172B5FC-AA0C-4CEA-9557-EBED3D0B28D5}" destId="{63E2C334-4050-4546-9B6E-38655AC10912}" srcOrd="1" destOrd="1" presId="urn:microsoft.com/office/officeart/2005/8/layout/hList7"/>
    <dgm:cxn modelId="{5765FEF3-3212-4BCF-B11E-713BF8E86C73}" type="presOf" srcId="{1A0AB9C1-0383-4761-A7F0-31739FCD1EC6}" destId="{1479A803-4740-4F6E-8F2F-92A8EB26B90C}" srcOrd="0" destOrd="6" presId="urn:microsoft.com/office/officeart/2005/8/layout/hList7"/>
    <dgm:cxn modelId="{6F6050A5-76E0-4BC9-9381-E6FE4FD52337}" srcId="{B3D7D525-40B8-4498-9A3A-2589B5CACCC7}" destId="{C4881625-E208-41AB-847F-A3F02AC2E89F}" srcOrd="1" destOrd="0" parTransId="{844BD686-E7EB-41EB-B1B7-FC3BFCCD97C7}" sibTransId="{F24E342C-B2E3-4EE5-ADCA-1A325640F174}"/>
    <dgm:cxn modelId="{8148EA20-9554-45BB-85B4-C73872C37BDC}" srcId="{3B2533EF-1F53-4A2C-96D4-07B6985D3385}" destId="{0CBD9592-E679-4F5E-B0F0-93F99D13F033}" srcOrd="3" destOrd="0" parTransId="{AD71EF11-409F-4B2E-9B45-C7105FCB0C53}" sibTransId="{77C0D8D2-881F-4851-BE44-8AF69F6D3CC7}"/>
    <dgm:cxn modelId="{9A205214-CDBE-4371-9FC4-287DE86AC7B1}" type="presOf" srcId="{20E1A39A-2DA7-40F9-962F-B7D5708A978A}" destId="{63E2C334-4050-4546-9B6E-38655AC10912}" srcOrd="1" destOrd="5" presId="urn:microsoft.com/office/officeart/2005/8/layout/hList7"/>
    <dgm:cxn modelId="{81C89127-3A27-429D-ADA0-701B1F54E20B}" type="presOf" srcId="{0C78FF87-3E8D-46E3-B04F-3355D486C378}" destId="{98C4EC12-41D2-49A9-8C76-9C42A79B5116}" srcOrd="0" destOrd="0" presId="urn:microsoft.com/office/officeart/2005/8/layout/hList7"/>
    <dgm:cxn modelId="{049FDA1E-452A-477A-9133-A0D52C13124E}" srcId="{0C78FF87-3E8D-46E3-B04F-3355D486C378}" destId="{A6ABEE18-91D9-409F-9275-EF699B60A32B}" srcOrd="3" destOrd="0" parTransId="{4AFD2B73-06C0-4F3D-8A8C-167A3BFA490D}" sibTransId="{5F4B1CE5-95AB-4F36-9BA6-5E952EC28888}"/>
    <dgm:cxn modelId="{FB60DD25-0B18-4690-B891-10D0EECA2E34}" type="presOf" srcId="{B3D7D525-40B8-4498-9A3A-2589B5CACCC7}" destId="{63E2C334-4050-4546-9B6E-38655AC10912}" srcOrd="1" destOrd="0" presId="urn:microsoft.com/office/officeart/2005/8/layout/hList7"/>
    <dgm:cxn modelId="{F57BEF99-E416-4EF1-BC08-1AEAADC4D53F}" srcId="{3B2533EF-1F53-4A2C-96D4-07B6985D3385}" destId="{77697593-8777-4ABD-83F1-BFC13039C817}" srcOrd="6" destOrd="0" parTransId="{5999328C-E627-47B1-B184-F60A5E42438D}" sibTransId="{D918D5D7-2AC5-41B2-BD3B-D45254909DE4}"/>
    <dgm:cxn modelId="{F41147B3-1FF4-4944-9889-7AC72AFA8572}" srcId="{51A67DF0-2AB5-4B89-9527-B699BE7CC47F}" destId="{EE5106CF-A27A-4996-BA39-31F40E151C84}" srcOrd="1" destOrd="0" parTransId="{369518F7-A157-46EA-9DEC-ABC3BEF565CB}" sibTransId="{BFA7A1F5-181F-4B58-A80A-61E277059489}"/>
    <dgm:cxn modelId="{0FA5CEC9-A1F5-484A-8E41-69E95DAE02E4}" type="presOf" srcId="{51A67DF0-2AB5-4B89-9527-B699BE7CC47F}" destId="{9FAD3EE9-1C2C-4A9B-9E94-EC0EB8CC7B6B}" srcOrd="1" destOrd="0" presId="urn:microsoft.com/office/officeart/2005/8/layout/hList7"/>
    <dgm:cxn modelId="{6BFD8F92-5D8E-496E-BF1C-1CF4957AD2E7}" type="presOf" srcId="{A6ABEE18-91D9-409F-9275-EF699B60A32B}" destId="{7D82163B-AB33-4AB4-94AB-EA4A4A4DA736}" srcOrd="0" destOrd="0" presId="urn:microsoft.com/office/officeart/2005/8/layout/hList7"/>
    <dgm:cxn modelId="{F5E38477-9F5E-42D8-A155-19D9B9CFD0AF}" type="presOf" srcId="{0CBD9592-E679-4F5E-B0F0-93F99D13F033}" destId="{1479A803-4740-4F6E-8F2F-92A8EB26B90C}" srcOrd="0" destOrd="4" presId="urn:microsoft.com/office/officeart/2005/8/layout/hList7"/>
    <dgm:cxn modelId="{87706FD0-7584-43A8-BAE1-E2B1664C6182}" srcId="{A6ABEE18-91D9-409F-9275-EF699B60A32B}" destId="{E7FBE16F-B5F5-402D-9CA0-5F2EA068CA52}" srcOrd="1" destOrd="0" parTransId="{C24BB77D-6D0B-42C8-9C2E-FF6FB01B705B}" sibTransId="{475220FE-FC6E-457E-8C4C-FB1644073799}"/>
    <dgm:cxn modelId="{9B402010-ADBE-4844-B95E-1523A76BA42B}" type="presOf" srcId="{29B8BDCA-CD0A-4626-A02C-3BFCAE57DFEB}" destId="{1479A803-4740-4F6E-8F2F-92A8EB26B90C}" srcOrd="0" destOrd="3" presId="urn:microsoft.com/office/officeart/2005/8/layout/hList7"/>
    <dgm:cxn modelId="{F5F130C4-436B-4D29-B6FE-EF6A48DDD53F}" type="presOf" srcId="{A6ABEE18-91D9-409F-9275-EF699B60A32B}" destId="{E6279E37-4FC7-4790-8E5E-7EFE43E1707F}" srcOrd="1" destOrd="0" presId="urn:microsoft.com/office/officeart/2005/8/layout/hList7"/>
    <dgm:cxn modelId="{4E4F23EA-E3E7-47EC-9CEA-3DB005C687B2}" type="presOf" srcId="{B3D7D525-40B8-4498-9A3A-2589B5CACCC7}" destId="{72A39EFE-79DD-44E9-A64C-A9B9125429D1}" srcOrd="0" destOrd="0" presId="urn:microsoft.com/office/officeart/2005/8/layout/hList7"/>
    <dgm:cxn modelId="{6D3845A8-7455-4186-AE17-1992C00FDB70}" type="presOf" srcId="{B3D0612B-8EE1-4566-8C6B-0218F97F8461}" destId="{B2FE55A7-3BDB-4232-8733-D723CFB170C8}" srcOrd="0" destOrd="0" presId="urn:microsoft.com/office/officeart/2005/8/layout/hList7"/>
    <dgm:cxn modelId="{0EF499AD-520A-4BDA-BEDB-D7D25401C127}" type="presOf" srcId="{A90A3130-9A0D-4541-B1AD-1F9FB65248A1}" destId="{1479A803-4740-4F6E-8F2F-92A8EB26B90C}" srcOrd="0" destOrd="1" presId="urn:microsoft.com/office/officeart/2005/8/layout/hList7"/>
    <dgm:cxn modelId="{5613B9D2-EB75-435F-9245-56044D33E020}" type="presOf" srcId="{CD0452EA-0D90-40FC-AEF8-38B2C343F9BE}" destId="{D1667D8F-094F-4C3C-88BA-1490A71B6E1B}" srcOrd="1" destOrd="2" presId="urn:microsoft.com/office/officeart/2005/8/layout/hList7"/>
    <dgm:cxn modelId="{D1C2CC26-27A3-4F35-8EE5-237D234422B4}" srcId="{3B2533EF-1F53-4A2C-96D4-07B6985D3385}" destId="{A90A3130-9A0D-4541-B1AD-1F9FB65248A1}" srcOrd="0" destOrd="0" parTransId="{F095AA3E-E49E-4743-9C2D-2CCC8D26B226}" sibTransId="{1A96F8B8-9BF7-40E3-8E5E-80F545B15D1B}"/>
    <dgm:cxn modelId="{452BB185-A01E-4075-94AF-A49C4D64528B}" type="presOf" srcId="{D290566F-D3E4-4FB3-A2B4-3AAFCEA96017}" destId="{63E2C334-4050-4546-9B6E-38655AC10912}" srcOrd="1" destOrd="3" presId="urn:microsoft.com/office/officeart/2005/8/layout/hList7"/>
    <dgm:cxn modelId="{3E440A7B-A2C9-4853-A582-D2582923D3FD}" type="presOf" srcId="{0A07C972-476F-42EB-A5F0-487E3BED0183}" destId="{549AD085-1599-4FB3-A46B-234DD6C7A80A}" srcOrd="0" destOrd="1" presId="urn:microsoft.com/office/officeart/2005/8/layout/hList7"/>
    <dgm:cxn modelId="{77867EBD-AFC7-4CBF-A3D9-E36F61D1AD1C}" type="presOf" srcId="{29B8BDCA-CD0A-4626-A02C-3BFCAE57DFEB}" destId="{D1667D8F-094F-4C3C-88BA-1490A71B6E1B}" srcOrd="1" destOrd="3" presId="urn:microsoft.com/office/officeart/2005/8/layout/hList7"/>
    <dgm:cxn modelId="{7714F213-A1B1-4966-B130-594B7A46ED77}" type="presOf" srcId="{77697593-8777-4ABD-83F1-BFC13039C817}" destId="{1479A803-4740-4F6E-8F2F-92A8EB26B90C}" srcOrd="0" destOrd="7" presId="urn:microsoft.com/office/officeart/2005/8/layout/hList7"/>
    <dgm:cxn modelId="{C9DE293D-6613-410A-9786-A5BA4DC7B55C}" srcId="{3B2533EF-1F53-4A2C-96D4-07B6985D3385}" destId="{1A0AB9C1-0383-4761-A7F0-31739FCD1EC6}" srcOrd="5" destOrd="0" parTransId="{7F0305C7-9426-40BB-B85A-54BA3A748037}" sibTransId="{52C31592-4737-4089-AA13-B0ED974FDCFE}"/>
    <dgm:cxn modelId="{19A2BCCA-66DF-4C88-9E5A-D5A4805CE91E}" type="presOf" srcId="{1A0AB9C1-0383-4761-A7F0-31739FCD1EC6}" destId="{D1667D8F-094F-4C3C-88BA-1490A71B6E1B}" srcOrd="1" destOrd="6" presId="urn:microsoft.com/office/officeart/2005/8/layout/hList7"/>
    <dgm:cxn modelId="{272380CE-5817-400C-B644-9ADC69A08858}" type="presOf" srcId="{E7FBE16F-B5F5-402D-9CA0-5F2EA068CA52}" destId="{7D82163B-AB33-4AB4-94AB-EA4A4A4DA736}" srcOrd="0" destOrd="2" presId="urn:microsoft.com/office/officeart/2005/8/layout/hList7"/>
    <dgm:cxn modelId="{BA3CCF52-7AC7-4502-9BF6-672CD31171F7}" type="presOf" srcId="{D290566F-D3E4-4FB3-A2B4-3AAFCEA96017}" destId="{72A39EFE-79DD-44E9-A64C-A9B9125429D1}" srcOrd="0" destOrd="3" presId="urn:microsoft.com/office/officeart/2005/8/layout/hList7"/>
    <dgm:cxn modelId="{AF245F11-F586-45D6-BA5A-C77C4C7F8E0D}" srcId="{3B2533EF-1F53-4A2C-96D4-07B6985D3385}" destId="{E7738775-A068-437A-8D92-7F9143CB48D8}" srcOrd="7" destOrd="0" parTransId="{4FB0FA92-1873-45BC-B426-10C271E106D5}" sibTransId="{D6575E65-30C9-4614-BE88-06EE2FB3F55C}"/>
    <dgm:cxn modelId="{F75A68B0-7A05-4C39-9430-8BCDD0EB2C45}" type="presOf" srcId="{E9816D84-B2E1-4457-9323-4A74FF160957}" destId="{E6279E37-4FC7-4790-8E5E-7EFE43E1707F}" srcOrd="1" destOrd="1" presId="urn:microsoft.com/office/officeart/2005/8/layout/hList7"/>
    <dgm:cxn modelId="{5CEE8A60-81AE-4EAE-B918-4540F653C14A}" type="presParOf" srcId="{98C4EC12-41D2-49A9-8C76-9C42A79B5116}" destId="{EC033D92-A553-4358-94A9-9AB53AD522A2}" srcOrd="0" destOrd="0" presId="urn:microsoft.com/office/officeart/2005/8/layout/hList7"/>
    <dgm:cxn modelId="{CD3896E7-C4A0-4631-81CA-3ADEF7D7F3D0}" type="presParOf" srcId="{98C4EC12-41D2-49A9-8C76-9C42A79B5116}" destId="{ED1B2059-247C-479E-9D0F-9B1F78C15D51}" srcOrd="1" destOrd="0" presId="urn:microsoft.com/office/officeart/2005/8/layout/hList7"/>
    <dgm:cxn modelId="{B4356AB4-BBE9-498C-8CEE-69F0395C034A}" type="presParOf" srcId="{ED1B2059-247C-479E-9D0F-9B1F78C15D51}" destId="{C1A7B2DB-1744-4196-ADEF-D07FCC51B773}" srcOrd="0" destOrd="0" presId="urn:microsoft.com/office/officeart/2005/8/layout/hList7"/>
    <dgm:cxn modelId="{06FFE38D-B919-4BB3-9AD5-530A0E524A8E}" type="presParOf" srcId="{C1A7B2DB-1744-4196-ADEF-D07FCC51B773}" destId="{72A39EFE-79DD-44E9-A64C-A9B9125429D1}" srcOrd="0" destOrd="0" presId="urn:microsoft.com/office/officeart/2005/8/layout/hList7"/>
    <dgm:cxn modelId="{932F97FD-2B01-45F6-8E4C-47913F515E70}" type="presParOf" srcId="{C1A7B2DB-1744-4196-ADEF-D07FCC51B773}" destId="{63E2C334-4050-4546-9B6E-38655AC10912}" srcOrd="1" destOrd="0" presId="urn:microsoft.com/office/officeart/2005/8/layout/hList7"/>
    <dgm:cxn modelId="{F48C8CCA-13F8-4A42-8604-36A214DE6A96}" type="presParOf" srcId="{C1A7B2DB-1744-4196-ADEF-D07FCC51B773}" destId="{4EE09059-8963-4DAF-8E9B-A76C56D814B0}" srcOrd="2" destOrd="0" presId="urn:microsoft.com/office/officeart/2005/8/layout/hList7"/>
    <dgm:cxn modelId="{019EFEC6-AC06-4133-BBC4-3808BBE00C9A}" type="presParOf" srcId="{C1A7B2DB-1744-4196-ADEF-D07FCC51B773}" destId="{620BC438-FDB3-422F-9072-3563F7E5F00D}" srcOrd="3" destOrd="0" presId="urn:microsoft.com/office/officeart/2005/8/layout/hList7"/>
    <dgm:cxn modelId="{5AFD7397-1470-4E8E-9E48-06D8C27C8F48}" type="presParOf" srcId="{ED1B2059-247C-479E-9D0F-9B1F78C15D51}" destId="{49D892EE-F21B-45CC-B672-DF275FD75DF1}" srcOrd="1" destOrd="0" presId="urn:microsoft.com/office/officeart/2005/8/layout/hList7"/>
    <dgm:cxn modelId="{0C24CA85-B000-4AE8-A848-7A414F3D51EC}" type="presParOf" srcId="{ED1B2059-247C-479E-9D0F-9B1F78C15D51}" destId="{59B57BA8-3EB5-4082-BA18-6E804D88674A}" srcOrd="2" destOrd="0" presId="urn:microsoft.com/office/officeart/2005/8/layout/hList7"/>
    <dgm:cxn modelId="{D43F8F89-BFDA-4540-8566-4F9358C161D4}" type="presParOf" srcId="{59B57BA8-3EB5-4082-BA18-6E804D88674A}" destId="{1479A803-4740-4F6E-8F2F-92A8EB26B90C}" srcOrd="0" destOrd="0" presId="urn:microsoft.com/office/officeart/2005/8/layout/hList7"/>
    <dgm:cxn modelId="{FC42D96C-C6FE-44F9-90E4-4533A45BBD96}" type="presParOf" srcId="{59B57BA8-3EB5-4082-BA18-6E804D88674A}" destId="{D1667D8F-094F-4C3C-88BA-1490A71B6E1B}" srcOrd="1" destOrd="0" presId="urn:microsoft.com/office/officeart/2005/8/layout/hList7"/>
    <dgm:cxn modelId="{23367280-8E84-4013-8C74-ED7F6AA3B84E}" type="presParOf" srcId="{59B57BA8-3EB5-4082-BA18-6E804D88674A}" destId="{B96D9A1E-6DDC-44E1-9332-CE861963D97C}" srcOrd="2" destOrd="0" presId="urn:microsoft.com/office/officeart/2005/8/layout/hList7"/>
    <dgm:cxn modelId="{CB7EBE10-E6DE-4BCB-924B-5631359EF3F1}" type="presParOf" srcId="{59B57BA8-3EB5-4082-BA18-6E804D88674A}" destId="{18F59955-984B-4361-B547-D35E920F459A}" srcOrd="3" destOrd="0" presId="urn:microsoft.com/office/officeart/2005/8/layout/hList7"/>
    <dgm:cxn modelId="{9EFB7AEC-C7B5-4B1C-8929-958D266727B4}" type="presParOf" srcId="{ED1B2059-247C-479E-9D0F-9B1F78C15D51}" destId="{4C2CD22A-B2D4-41DB-AA73-33CAAAE48E54}" srcOrd="3" destOrd="0" presId="urn:microsoft.com/office/officeart/2005/8/layout/hList7"/>
    <dgm:cxn modelId="{920AAD8A-4E83-4A87-8B0E-9117AAA5BBC0}" type="presParOf" srcId="{ED1B2059-247C-479E-9D0F-9B1F78C15D51}" destId="{48EBD5D4-6142-4FBD-B88B-03E80FFEE222}" srcOrd="4" destOrd="0" presId="urn:microsoft.com/office/officeart/2005/8/layout/hList7"/>
    <dgm:cxn modelId="{A3A6E141-5702-4F7E-8D8D-EDAA6079B0FE}" type="presParOf" srcId="{48EBD5D4-6142-4FBD-B88B-03E80FFEE222}" destId="{549AD085-1599-4FB3-A46B-234DD6C7A80A}" srcOrd="0" destOrd="0" presId="urn:microsoft.com/office/officeart/2005/8/layout/hList7"/>
    <dgm:cxn modelId="{98284EB7-9F19-4071-A68C-616C0043543A}" type="presParOf" srcId="{48EBD5D4-6142-4FBD-B88B-03E80FFEE222}" destId="{9FAD3EE9-1C2C-4A9B-9E94-EC0EB8CC7B6B}" srcOrd="1" destOrd="0" presId="urn:microsoft.com/office/officeart/2005/8/layout/hList7"/>
    <dgm:cxn modelId="{1378C508-A838-48F0-AB09-5848A69F5EE8}" type="presParOf" srcId="{48EBD5D4-6142-4FBD-B88B-03E80FFEE222}" destId="{F2B2B6D1-9F40-43D8-A633-6286A73884FE}" srcOrd="2" destOrd="0" presId="urn:microsoft.com/office/officeart/2005/8/layout/hList7"/>
    <dgm:cxn modelId="{9309E3BB-EBF1-4ED8-A03D-67A91E23E7F2}" type="presParOf" srcId="{48EBD5D4-6142-4FBD-B88B-03E80FFEE222}" destId="{8D0247A4-3B26-46A8-B203-4EEC4569F984}" srcOrd="3" destOrd="0" presId="urn:microsoft.com/office/officeart/2005/8/layout/hList7"/>
    <dgm:cxn modelId="{06CD7F5B-C452-4A8C-A1DA-7D512B17E805}" type="presParOf" srcId="{ED1B2059-247C-479E-9D0F-9B1F78C15D51}" destId="{B2FE55A7-3BDB-4232-8733-D723CFB170C8}" srcOrd="5" destOrd="0" presId="urn:microsoft.com/office/officeart/2005/8/layout/hList7"/>
    <dgm:cxn modelId="{6676FC3A-06D3-45D0-B6E5-50E5A899CD61}" type="presParOf" srcId="{ED1B2059-247C-479E-9D0F-9B1F78C15D51}" destId="{7B97DC48-5115-40B5-A8E7-4552658D0EE1}" srcOrd="6" destOrd="0" presId="urn:microsoft.com/office/officeart/2005/8/layout/hList7"/>
    <dgm:cxn modelId="{F2100441-7656-4D0C-8C91-5DAFFF1BC416}" type="presParOf" srcId="{7B97DC48-5115-40B5-A8E7-4552658D0EE1}" destId="{7D82163B-AB33-4AB4-94AB-EA4A4A4DA736}" srcOrd="0" destOrd="0" presId="urn:microsoft.com/office/officeart/2005/8/layout/hList7"/>
    <dgm:cxn modelId="{0EA5186A-8F47-4455-8C3A-1118D0FEB90A}" type="presParOf" srcId="{7B97DC48-5115-40B5-A8E7-4552658D0EE1}" destId="{E6279E37-4FC7-4790-8E5E-7EFE43E1707F}" srcOrd="1" destOrd="0" presId="urn:microsoft.com/office/officeart/2005/8/layout/hList7"/>
    <dgm:cxn modelId="{A666C42A-A56A-44EF-B5DE-0C5AEC10DEAB}" type="presParOf" srcId="{7B97DC48-5115-40B5-A8E7-4552658D0EE1}" destId="{58595AE1-25E3-4DA5-8D3C-6DAA90033E90}" srcOrd="2" destOrd="0" presId="urn:microsoft.com/office/officeart/2005/8/layout/hList7"/>
    <dgm:cxn modelId="{8479549D-2EF2-4705-8261-2C52B3CC34D1}" type="presParOf" srcId="{7B97DC48-5115-40B5-A8E7-4552658D0EE1}" destId="{459382B3-9F6B-4933-AA15-5029AF75AA5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5846154-1AE8-48B8-A62C-2275C82669DB}" type="doc">
      <dgm:prSet loTypeId="urn:microsoft.com/office/officeart/2005/8/layout/hList2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F83A697B-F113-4FBC-84B5-1D1F8245416C}">
      <dgm:prSet phldrT="[Texto]"/>
      <dgm:spPr/>
      <dgm:t>
        <a:bodyPr/>
        <a:lstStyle/>
        <a:p>
          <a:r>
            <a:rPr lang="pt-BR" dirty="0" smtClean="0"/>
            <a:t>Corporativas</a:t>
          </a:r>
          <a:endParaRPr lang="pt-BR" dirty="0"/>
        </a:p>
      </dgm:t>
    </dgm:pt>
    <dgm:pt modelId="{A1F7DFB1-1A1E-4932-B6F2-4AC74C9E2255}" type="parTrans" cxnId="{102FAB17-82C0-411D-B8D0-B26DA1AC0C05}">
      <dgm:prSet/>
      <dgm:spPr/>
      <dgm:t>
        <a:bodyPr/>
        <a:lstStyle/>
        <a:p>
          <a:endParaRPr lang="pt-BR"/>
        </a:p>
      </dgm:t>
    </dgm:pt>
    <dgm:pt modelId="{D0ED75F3-C361-49D5-9E51-2164A5ADF525}" type="sibTrans" cxnId="{102FAB17-82C0-411D-B8D0-B26DA1AC0C05}">
      <dgm:prSet/>
      <dgm:spPr/>
      <dgm:t>
        <a:bodyPr/>
        <a:lstStyle/>
        <a:p>
          <a:endParaRPr lang="pt-BR"/>
        </a:p>
      </dgm:t>
    </dgm:pt>
    <dgm:pt modelId="{0C8CA2A1-7D16-4E88-86EE-77A4874BBBD1}">
      <dgm:prSet phldrT="[Texto]"/>
      <dgm:spPr/>
      <dgm:t>
        <a:bodyPr/>
        <a:lstStyle/>
        <a:p>
          <a:r>
            <a:rPr lang="pt-BR" dirty="0" smtClean="0"/>
            <a:t>Capacitação Nacional e Internacional</a:t>
          </a:r>
          <a:endParaRPr lang="pt-BR" dirty="0"/>
        </a:p>
      </dgm:t>
    </dgm:pt>
    <dgm:pt modelId="{0EB6F62B-2387-4C1D-B0B3-A0FAF4577BFD}" type="parTrans" cxnId="{5D4E42C7-38F2-4AEF-B926-B97A17A41348}">
      <dgm:prSet/>
      <dgm:spPr/>
      <dgm:t>
        <a:bodyPr/>
        <a:lstStyle/>
        <a:p>
          <a:endParaRPr lang="pt-BR"/>
        </a:p>
      </dgm:t>
    </dgm:pt>
    <dgm:pt modelId="{24CF71B8-CC70-440E-98EB-E9A5633E089A}" type="sibTrans" cxnId="{5D4E42C7-38F2-4AEF-B926-B97A17A41348}">
      <dgm:prSet/>
      <dgm:spPr/>
      <dgm:t>
        <a:bodyPr/>
        <a:lstStyle/>
        <a:p>
          <a:endParaRPr lang="pt-BR"/>
        </a:p>
      </dgm:t>
    </dgm:pt>
    <dgm:pt modelId="{F094CCF0-C5B5-4768-9EC1-316DDA2EA01C}">
      <dgm:prSet phldrT="[Texto]"/>
      <dgm:spPr/>
      <dgm:t>
        <a:bodyPr/>
        <a:lstStyle/>
        <a:p>
          <a:r>
            <a:rPr lang="pt-BR" dirty="0" smtClean="0"/>
            <a:t>Redes Sociais</a:t>
          </a:r>
          <a:endParaRPr lang="pt-BR" dirty="0"/>
        </a:p>
      </dgm:t>
    </dgm:pt>
    <dgm:pt modelId="{C832C7A0-9CBA-44F9-A351-1E6CF3B0E226}" type="parTrans" cxnId="{0DCB8D6E-B2BE-4B7A-9EB7-2C63BF69B20C}">
      <dgm:prSet/>
      <dgm:spPr/>
      <dgm:t>
        <a:bodyPr/>
        <a:lstStyle/>
        <a:p>
          <a:endParaRPr lang="pt-BR"/>
        </a:p>
      </dgm:t>
    </dgm:pt>
    <dgm:pt modelId="{80B18598-7C0B-45FA-96BB-B3BDCDEFD45C}" type="sibTrans" cxnId="{0DCB8D6E-B2BE-4B7A-9EB7-2C63BF69B20C}">
      <dgm:prSet/>
      <dgm:spPr/>
      <dgm:t>
        <a:bodyPr/>
        <a:lstStyle/>
        <a:p>
          <a:endParaRPr lang="pt-BR"/>
        </a:p>
      </dgm:t>
    </dgm:pt>
    <dgm:pt modelId="{A3842CE9-32A9-4AE0-B31C-093992AEDD74}">
      <dgm:prSet phldrT="[Texto]"/>
      <dgm:spPr/>
      <dgm:t>
        <a:bodyPr/>
        <a:lstStyle/>
        <a:p>
          <a:r>
            <a:rPr lang="pt-BR" dirty="0" smtClean="0"/>
            <a:t>Blog Corporativo</a:t>
          </a:r>
          <a:endParaRPr lang="pt-BR" dirty="0"/>
        </a:p>
      </dgm:t>
    </dgm:pt>
    <dgm:pt modelId="{DB1E34C3-5AED-4833-B058-A05AFBBD4B65}" type="parTrans" cxnId="{6D9FBF02-40BF-495F-B979-6B69C372354A}">
      <dgm:prSet/>
      <dgm:spPr/>
      <dgm:t>
        <a:bodyPr/>
        <a:lstStyle/>
        <a:p>
          <a:endParaRPr lang="pt-BR"/>
        </a:p>
      </dgm:t>
    </dgm:pt>
    <dgm:pt modelId="{C41AF2C7-EF31-46D0-9B4C-9D0F2FB839FA}" type="sibTrans" cxnId="{6D9FBF02-40BF-495F-B979-6B69C372354A}">
      <dgm:prSet/>
      <dgm:spPr/>
      <dgm:t>
        <a:bodyPr/>
        <a:lstStyle/>
        <a:p>
          <a:endParaRPr lang="pt-BR"/>
        </a:p>
      </dgm:t>
    </dgm:pt>
    <dgm:pt modelId="{45E16F5D-9D3C-4743-8355-1E44730553E8}">
      <dgm:prSet phldrT="[Texto]"/>
      <dgm:spPr/>
      <dgm:t>
        <a:bodyPr/>
        <a:lstStyle/>
        <a:p>
          <a:r>
            <a:rPr lang="pt-BR" dirty="0" err="1" smtClean="0"/>
            <a:t>Wiki</a:t>
          </a:r>
          <a:r>
            <a:rPr lang="pt-BR" dirty="0" smtClean="0"/>
            <a:t> Sabesp</a:t>
          </a:r>
          <a:endParaRPr lang="pt-BR" dirty="0"/>
        </a:p>
      </dgm:t>
    </dgm:pt>
    <dgm:pt modelId="{BE2188EC-C311-41D7-BE3D-B6AC47570C7A}" type="parTrans" cxnId="{7214AA69-7890-4E0C-9056-5AE85CD9DD75}">
      <dgm:prSet/>
      <dgm:spPr/>
      <dgm:t>
        <a:bodyPr/>
        <a:lstStyle/>
        <a:p>
          <a:endParaRPr lang="pt-BR"/>
        </a:p>
      </dgm:t>
    </dgm:pt>
    <dgm:pt modelId="{C0A4D0E4-7975-4083-8381-334AEE34726B}" type="sibTrans" cxnId="{7214AA69-7890-4E0C-9056-5AE85CD9DD75}">
      <dgm:prSet/>
      <dgm:spPr/>
      <dgm:t>
        <a:bodyPr/>
        <a:lstStyle/>
        <a:p>
          <a:endParaRPr lang="pt-BR"/>
        </a:p>
      </dgm:t>
    </dgm:pt>
    <dgm:pt modelId="{425366D5-30E2-4E76-9E47-DFEEE421C77F}">
      <dgm:prSet phldrT="[Texto]"/>
      <dgm:spPr/>
      <dgm:t>
        <a:bodyPr/>
        <a:lstStyle/>
        <a:p>
          <a:r>
            <a:rPr lang="pt-BR" dirty="0" smtClean="0"/>
            <a:t>Prêmio Sabesp de Criatividade</a:t>
          </a:r>
          <a:endParaRPr lang="pt-BR" dirty="0"/>
        </a:p>
      </dgm:t>
    </dgm:pt>
    <dgm:pt modelId="{FEAAD42A-0C77-4050-B0D2-E73F26B4BB0B}" type="parTrans" cxnId="{C412D5BB-C54A-4BA6-83F5-9BCD350F3A15}">
      <dgm:prSet/>
      <dgm:spPr/>
      <dgm:t>
        <a:bodyPr/>
        <a:lstStyle/>
        <a:p>
          <a:endParaRPr lang="pt-BR"/>
        </a:p>
      </dgm:t>
    </dgm:pt>
    <dgm:pt modelId="{910D7541-8B11-4A70-BCB4-C3C1D7CE71A2}" type="sibTrans" cxnId="{C412D5BB-C54A-4BA6-83F5-9BCD350F3A15}">
      <dgm:prSet/>
      <dgm:spPr/>
      <dgm:t>
        <a:bodyPr/>
        <a:lstStyle/>
        <a:p>
          <a:endParaRPr lang="pt-BR"/>
        </a:p>
      </dgm:t>
    </dgm:pt>
    <dgm:pt modelId="{56D3A340-5242-45AE-A4D1-481B70917637}">
      <dgm:prSet phldrT="[Texto]"/>
      <dgm:spPr/>
      <dgm:t>
        <a:bodyPr/>
        <a:lstStyle/>
        <a:p>
          <a:r>
            <a:rPr lang="pt-BR" dirty="0" smtClean="0"/>
            <a:t>Banco Especialidades</a:t>
          </a:r>
          <a:endParaRPr lang="pt-BR" dirty="0"/>
        </a:p>
      </dgm:t>
    </dgm:pt>
    <dgm:pt modelId="{2E4E51EA-A5BF-4E2B-ADB1-B93C70B0730E}" type="parTrans" cxnId="{07A6768C-A433-4957-A814-5FEA480DADC8}">
      <dgm:prSet/>
      <dgm:spPr/>
      <dgm:t>
        <a:bodyPr/>
        <a:lstStyle/>
        <a:p>
          <a:endParaRPr lang="pt-BR"/>
        </a:p>
      </dgm:t>
    </dgm:pt>
    <dgm:pt modelId="{D3334F22-8B8D-408E-ADC9-9D1C12DFA699}" type="sibTrans" cxnId="{07A6768C-A433-4957-A814-5FEA480DADC8}">
      <dgm:prSet/>
      <dgm:spPr/>
      <dgm:t>
        <a:bodyPr/>
        <a:lstStyle/>
        <a:p>
          <a:endParaRPr lang="pt-BR"/>
        </a:p>
      </dgm:t>
    </dgm:pt>
    <dgm:pt modelId="{36CAAFB7-3BE9-41A2-A63A-DE03A77634BC}">
      <dgm:prSet phldrT="[Texto]"/>
      <dgm:spPr/>
      <dgm:t>
        <a:bodyPr/>
        <a:lstStyle/>
        <a:p>
          <a:r>
            <a:rPr lang="pt-BR" dirty="0" smtClean="0"/>
            <a:t>Espaços Virtuais</a:t>
          </a:r>
          <a:endParaRPr lang="pt-BR" dirty="0"/>
        </a:p>
      </dgm:t>
    </dgm:pt>
    <dgm:pt modelId="{59BF7AB9-7397-454C-A015-6762DBF5EB17}" type="parTrans" cxnId="{BEF1CB77-2D40-4911-9BA9-BE1CFFA21E2C}">
      <dgm:prSet/>
      <dgm:spPr/>
      <dgm:t>
        <a:bodyPr/>
        <a:lstStyle/>
        <a:p>
          <a:endParaRPr lang="pt-BR"/>
        </a:p>
      </dgm:t>
    </dgm:pt>
    <dgm:pt modelId="{407AA933-771C-49B3-8E82-DC2D3451016E}" type="sibTrans" cxnId="{BEF1CB77-2D40-4911-9BA9-BE1CFFA21E2C}">
      <dgm:prSet/>
      <dgm:spPr/>
      <dgm:t>
        <a:bodyPr/>
        <a:lstStyle/>
        <a:p>
          <a:endParaRPr lang="pt-BR"/>
        </a:p>
      </dgm:t>
    </dgm:pt>
    <dgm:pt modelId="{BE56FBB2-87C0-4388-A66E-D58825ACF5FB}">
      <dgm:prSet phldrT="[Texto]"/>
      <dgm:spPr/>
      <dgm:t>
        <a:bodyPr/>
        <a:lstStyle/>
        <a:p>
          <a:r>
            <a:rPr lang="pt-BR" dirty="0" smtClean="0"/>
            <a:t>Comunidade Virtual</a:t>
          </a:r>
          <a:endParaRPr lang="pt-BR" dirty="0"/>
        </a:p>
      </dgm:t>
    </dgm:pt>
    <dgm:pt modelId="{85956CB7-4893-4C56-9FC1-0D1265483BF5}" type="parTrans" cxnId="{F29BC4C3-1BA1-46D7-8831-B6E6EF1EED82}">
      <dgm:prSet/>
      <dgm:spPr/>
      <dgm:t>
        <a:bodyPr/>
        <a:lstStyle/>
        <a:p>
          <a:endParaRPr lang="pt-BR"/>
        </a:p>
      </dgm:t>
    </dgm:pt>
    <dgm:pt modelId="{1DAB7D04-40B5-4E02-997E-87DF4CD4C4AA}" type="sibTrans" cxnId="{F29BC4C3-1BA1-46D7-8831-B6E6EF1EED82}">
      <dgm:prSet/>
      <dgm:spPr/>
      <dgm:t>
        <a:bodyPr/>
        <a:lstStyle/>
        <a:p>
          <a:endParaRPr lang="pt-BR"/>
        </a:p>
      </dgm:t>
    </dgm:pt>
    <dgm:pt modelId="{09656585-0CF5-4DBC-8F17-BD76A425F973}" type="pres">
      <dgm:prSet presAssocID="{B5846154-1AE8-48B8-A62C-2275C82669DB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B87B7195-8BAE-4DC4-AD81-E530FE516078}" type="pres">
      <dgm:prSet presAssocID="{F83A697B-F113-4FBC-84B5-1D1F8245416C}" presName="compositeNode" presStyleCnt="0">
        <dgm:presLayoutVars>
          <dgm:bulletEnabled val="1"/>
        </dgm:presLayoutVars>
      </dgm:prSet>
      <dgm:spPr/>
    </dgm:pt>
    <dgm:pt modelId="{C1EB9623-DDBA-4477-824B-2A05B75902C9}" type="pres">
      <dgm:prSet presAssocID="{F83A697B-F113-4FBC-84B5-1D1F8245416C}" presName="image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185FE76-2B2E-49AE-9F0A-F8A77DC2994F}" type="pres">
      <dgm:prSet presAssocID="{F83A697B-F113-4FBC-84B5-1D1F8245416C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12C6A8FF-0C5D-48AA-9B42-12E2A737053B}" type="pres">
      <dgm:prSet presAssocID="{F83A697B-F113-4FBC-84B5-1D1F8245416C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7E73BAD-8F25-4559-AED1-D2011B500D3A}" type="pres">
      <dgm:prSet presAssocID="{D0ED75F3-C361-49D5-9E51-2164A5ADF525}" presName="sibTrans" presStyleCnt="0"/>
      <dgm:spPr/>
    </dgm:pt>
    <dgm:pt modelId="{2914528D-4965-4C14-BE2F-08D9EA55B036}" type="pres">
      <dgm:prSet presAssocID="{F094CCF0-C5B5-4768-9EC1-316DDA2EA01C}" presName="compositeNode" presStyleCnt="0">
        <dgm:presLayoutVars>
          <dgm:bulletEnabled val="1"/>
        </dgm:presLayoutVars>
      </dgm:prSet>
      <dgm:spPr/>
    </dgm:pt>
    <dgm:pt modelId="{A114B557-0788-4959-B419-5B4C39A894A9}" type="pres">
      <dgm:prSet presAssocID="{F094CCF0-C5B5-4768-9EC1-316DDA2EA01C}" presName="image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B8B79DF-739F-40E8-AA21-9815BAE4D97E}" type="pres">
      <dgm:prSet presAssocID="{F094CCF0-C5B5-4768-9EC1-316DDA2EA01C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5AF7BD6-A514-4605-AF4B-F5C6A0D28E43}" type="pres">
      <dgm:prSet presAssocID="{F094CCF0-C5B5-4768-9EC1-316DDA2EA01C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81BD91B-A307-4E10-926F-A25A7314E5FA}" type="presOf" srcId="{36CAAFB7-3BE9-41A2-A63A-DE03A77634BC}" destId="{7B8B79DF-739F-40E8-AA21-9815BAE4D97E}" srcOrd="0" destOrd="3" presId="urn:microsoft.com/office/officeart/2005/8/layout/hList2"/>
    <dgm:cxn modelId="{F29BC4C3-1BA1-46D7-8831-B6E6EF1EED82}" srcId="{F094CCF0-C5B5-4768-9EC1-316DDA2EA01C}" destId="{BE56FBB2-87C0-4388-A66E-D58825ACF5FB}" srcOrd="4" destOrd="0" parTransId="{85956CB7-4893-4C56-9FC1-0D1265483BF5}" sibTransId="{1DAB7D04-40B5-4E02-997E-87DF4CD4C4AA}"/>
    <dgm:cxn modelId="{A33E6FFE-BF16-43AE-9FA8-A6DB8FC8552F}" type="presOf" srcId="{F83A697B-F113-4FBC-84B5-1D1F8245416C}" destId="{12C6A8FF-0C5D-48AA-9B42-12E2A737053B}" srcOrd="0" destOrd="0" presId="urn:microsoft.com/office/officeart/2005/8/layout/hList2"/>
    <dgm:cxn modelId="{D6857F85-0051-4D04-9DFE-32C476644385}" type="presOf" srcId="{0C8CA2A1-7D16-4E88-86EE-77A4874BBBD1}" destId="{1185FE76-2B2E-49AE-9F0A-F8A77DC2994F}" srcOrd="0" destOrd="0" presId="urn:microsoft.com/office/officeart/2005/8/layout/hList2"/>
    <dgm:cxn modelId="{102FAB17-82C0-411D-B8D0-B26DA1AC0C05}" srcId="{B5846154-1AE8-48B8-A62C-2275C82669DB}" destId="{F83A697B-F113-4FBC-84B5-1D1F8245416C}" srcOrd="0" destOrd="0" parTransId="{A1F7DFB1-1A1E-4932-B6F2-4AC74C9E2255}" sibTransId="{D0ED75F3-C361-49D5-9E51-2164A5ADF525}"/>
    <dgm:cxn modelId="{0DCB8D6E-B2BE-4B7A-9EB7-2C63BF69B20C}" srcId="{B5846154-1AE8-48B8-A62C-2275C82669DB}" destId="{F094CCF0-C5B5-4768-9EC1-316DDA2EA01C}" srcOrd="1" destOrd="0" parTransId="{C832C7A0-9CBA-44F9-A351-1E6CF3B0E226}" sibTransId="{80B18598-7C0B-45FA-96BB-B3BDCDEFD45C}"/>
    <dgm:cxn modelId="{7214AA69-7890-4E0C-9056-5AE85CD9DD75}" srcId="{F094CCF0-C5B5-4768-9EC1-316DDA2EA01C}" destId="{45E16F5D-9D3C-4743-8355-1E44730553E8}" srcOrd="1" destOrd="0" parTransId="{BE2188EC-C311-41D7-BE3D-B6AC47570C7A}" sibTransId="{C0A4D0E4-7975-4083-8381-334AEE34726B}"/>
    <dgm:cxn modelId="{1D5497DA-8583-4BF0-9EBC-804B461A62F2}" type="presOf" srcId="{A3842CE9-32A9-4AE0-B31C-093992AEDD74}" destId="{7B8B79DF-739F-40E8-AA21-9815BAE4D97E}" srcOrd="0" destOrd="0" presId="urn:microsoft.com/office/officeart/2005/8/layout/hList2"/>
    <dgm:cxn modelId="{BEF1CB77-2D40-4911-9BA9-BE1CFFA21E2C}" srcId="{F094CCF0-C5B5-4768-9EC1-316DDA2EA01C}" destId="{36CAAFB7-3BE9-41A2-A63A-DE03A77634BC}" srcOrd="3" destOrd="0" parTransId="{59BF7AB9-7397-454C-A015-6762DBF5EB17}" sibTransId="{407AA933-771C-49B3-8E82-DC2D3451016E}"/>
    <dgm:cxn modelId="{052B7F6E-998C-4E92-81A8-B6256174CAC0}" type="presOf" srcId="{BE56FBB2-87C0-4388-A66E-D58825ACF5FB}" destId="{7B8B79DF-739F-40E8-AA21-9815BAE4D97E}" srcOrd="0" destOrd="4" presId="urn:microsoft.com/office/officeart/2005/8/layout/hList2"/>
    <dgm:cxn modelId="{5D4E42C7-38F2-4AEF-B926-B97A17A41348}" srcId="{F83A697B-F113-4FBC-84B5-1D1F8245416C}" destId="{0C8CA2A1-7D16-4E88-86EE-77A4874BBBD1}" srcOrd="0" destOrd="0" parTransId="{0EB6F62B-2387-4C1D-B0B3-A0FAF4577BFD}" sibTransId="{24CF71B8-CC70-440E-98EB-E9A5633E089A}"/>
    <dgm:cxn modelId="{BF50AD73-ECED-4934-AC97-A28A8EDE324F}" type="presOf" srcId="{56D3A340-5242-45AE-A4D1-481B70917637}" destId="{7B8B79DF-739F-40E8-AA21-9815BAE4D97E}" srcOrd="0" destOrd="2" presId="urn:microsoft.com/office/officeart/2005/8/layout/hList2"/>
    <dgm:cxn modelId="{259B3F74-6D85-4E66-A39D-6BC7E501C468}" type="presOf" srcId="{425366D5-30E2-4E76-9E47-DFEEE421C77F}" destId="{1185FE76-2B2E-49AE-9F0A-F8A77DC2994F}" srcOrd="0" destOrd="1" presId="urn:microsoft.com/office/officeart/2005/8/layout/hList2"/>
    <dgm:cxn modelId="{D0D8144C-FEC6-4C48-A816-71F84BFDDDBC}" type="presOf" srcId="{45E16F5D-9D3C-4743-8355-1E44730553E8}" destId="{7B8B79DF-739F-40E8-AA21-9815BAE4D97E}" srcOrd="0" destOrd="1" presId="urn:microsoft.com/office/officeart/2005/8/layout/hList2"/>
    <dgm:cxn modelId="{07A6768C-A433-4957-A814-5FEA480DADC8}" srcId="{F094CCF0-C5B5-4768-9EC1-316DDA2EA01C}" destId="{56D3A340-5242-45AE-A4D1-481B70917637}" srcOrd="2" destOrd="0" parTransId="{2E4E51EA-A5BF-4E2B-ADB1-B93C70B0730E}" sibTransId="{D3334F22-8B8D-408E-ADC9-9D1C12DFA699}"/>
    <dgm:cxn modelId="{EF06369A-52D5-44F0-9CB2-20191748454C}" type="presOf" srcId="{F094CCF0-C5B5-4768-9EC1-316DDA2EA01C}" destId="{B5AF7BD6-A514-4605-AF4B-F5C6A0D28E43}" srcOrd="0" destOrd="0" presId="urn:microsoft.com/office/officeart/2005/8/layout/hList2"/>
    <dgm:cxn modelId="{C412D5BB-C54A-4BA6-83F5-9BCD350F3A15}" srcId="{F83A697B-F113-4FBC-84B5-1D1F8245416C}" destId="{425366D5-30E2-4E76-9E47-DFEEE421C77F}" srcOrd="1" destOrd="0" parTransId="{FEAAD42A-0C77-4050-B0D2-E73F26B4BB0B}" sibTransId="{910D7541-8B11-4A70-BCB4-C3C1D7CE71A2}"/>
    <dgm:cxn modelId="{713DD4DB-B67D-47C0-BF17-AF65860357C8}" type="presOf" srcId="{B5846154-1AE8-48B8-A62C-2275C82669DB}" destId="{09656585-0CF5-4DBC-8F17-BD76A425F973}" srcOrd="0" destOrd="0" presId="urn:microsoft.com/office/officeart/2005/8/layout/hList2"/>
    <dgm:cxn modelId="{6D9FBF02-40BF-495F-B979-6B69C372354A}" srcId="{F094CCF0-C5B5-4768-9EC1-316DDA2EA01C}" destId="{A3842CE9-32A9-4AE0-B31C-093992AEDD74}" srcOrd="0" destOrd="0" parTransId="{DB1E34C3-5AED-4833-B058-A05AFBBD4B65}" sibTransId="{C41AF2C7-EF31-46D0-9B4C-9D0F2FB839FA}"/>
    <dgm:cxn modelId="{8044197C-DEA7-409C-8F44-2F9AE294D1F5}" type="presParOf" srcId="{09656585-0CF5-4DBC-8F17-BD76A425F973}" destId="{B87B7195-8BAE-4DC4-AD81-E530FE516078}" srcOrd="0" destOrd="0" presId="urn:microsoft.com/office/officeart/2005/8/layout/hList2"/>
    <dgm:cxn modelId="{CEF36137-470A-4B2E-8039-767928CD6C62}" type="presParOf" srcId="{B87B7195-8BAE-4DC4-AD81-E530FE516078}" destId="{C1EB9623-DDBA-4477-824B-2A05B75902C9}" srcOrd="0" destOrd="0" presId="urn:microsoft.com/office/officeart/2005/8/layout/hList2"/>
    <dgm:cxn modelId="{C9C2C507-DBA9-4966-87DD-146D75D5844A}" type="presParOf" srcId="{B87B7195-8BAE-4DC4-AD81-E530FE516078}" destId="{1185FE76-2B2E-49AE-9F0A-F8A77DC2994F}" srcOrd="1" destOrd="0" presId="urn:microsoft.com/office/officeart/2005/8/layout/hList2"/>
    <dgm:cxn modelId="{687CE47D-A55C-4986-86EE-83197FA592CF}" type="presParOf" srcId="{B87B7195-8BAE-4DC4-AD81-E530FE516078}" destId="{12C6A8FF-0C5D-48AA-9B42-12E2A737053B}" srcOrd="2" destOrd="0" presId="urn:microsoft.com/office/officeart/2005/8/layout/hList2"/>
    <dgm:cxn modelId="{E9AFAABE-B3BB-4670-802D-EF8BF48672D3}" type="presParOf" srcId="{09656585-0CF5-4DBC-8F17-BD76A425F973}" destId="{C7E73BAD-8F25-4559-AED1-D2011B500D3A}" srcOrd="1" destOrd="0" presId="urn:microsoft.com/office/officeart/2005/8/layout/hList2"/>
    <dgm:cxn modelId="{F638F00F-C537-4C32-A2CE-2C050911FC67}" type="presParOf" srcId="{09656585-0CF5-4DBC-8F17-BD76A425F973}" destId="{2914528D-4965-4C14-BE2F-08D9EA55B036}" srcOrd="2" destOrd="0" presId="urn:microsoft.com/office/officeart/2005/8/layout/hList2"/>
    <dgm:cxn modelId="{211331F3-4D25-4438-AC55-972FC9DB3907}" type="presParOf" srcId="{2914528D-4965-4C14-BE2F-08D9EA55B036}" destId="{A114B557-0788-4959-B419-5B4C39A894A9}" srcOrd="0" destOrd="0" presId="urn:microsoft.com/office/officeart/2005/8/layout/hList2"/>
    <dgm:cxn modelId="{946D8AD6-8901-42B9-896D-AE0564BA25F3}" type="presParOf" srcId="{2914528D-4965-4C14-BE2F-08D9EA55B036}" destId="{7B8B79DF-739F-40E8-AA21-9815BAE4D97E}" srcOrd="1" destOrd="0" presId="urn:microsoft.com/office/officeart/2005/8/layout/hList2"/>
    <dgm:cxn modelId="{F80ACFBC-D02D-4FA3-A387-27701430928B}" type="presParOf" srcId="{2914528D-4965-4C14-BE2F-08D9EA55B036}" destId="{B5AF7BD6-A514-4605-AF4B-F5C6A0D28E43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846154-1AE8-48B8-A62C-2275C82669DB}" type="doc">
      <dgm:prSet loTypeId="urn:microsoft.com/office/officeart/2005/8/layout/hList2" loCatId="list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9ACD196-B53A-4613-908C-C0232306F5CD}">
      <dgm:prSet phldrT="[Texto]"/>
      <dgm:spPr/>
      <dgm:t>
        <a:bodyPr/>
        <a:lstStyle/>
        <a:p>
          <a:r>
            <a:rPr lang="pt-BR" dirty="0" smtClean="0"/>
            <a:t>Repositório</a:t>
          </a:r>
          <a:endParaRPr lang="pt-BR" dirty="0"/>
        </a:p>
      </dgm:t>
    </dgm:pt>
    <dgm:pt modelId="{0CDF483D-81A0-4260-B026-44A9385D8017}" type="parTrans" cxnId="{FCA10BA0-EAC5-431D-9D8E-13BDAAF95ED1}">
      <dgm:prSet/>
      <dgm:spPr/>
      <dgm:t>
        <a:bodyPr/>
        <a:lstStyle/>
        <a:p>
          <a:endParaRPr lang="pt-BR"/>
        </a:p>
      </dgm:t>
    </dgm:pt>
    <dgm:pt modelId="{FC4C2E35-7BA5-4DCA-973A-8FDACF98FD08}" type="sibTrans" cxnId="{FCA10BA0-EAC5-431D-9D8E-13BDAAF95ED1}">
      <dgm:prSet/>
      <dgm:spPr/>
      <dgm:t>
        <a:bodyPr/>
        <a:lstStyle/>
        <a:p>
          <a:endParaRPr lang="pt-BR"/>
        </a:p>
      </dgm:t>
    </dgm:pt>
    <dgm:pt modelId="{CADB8D35-03DA-4F94-96D2-081A886776BB}">
      <dgm:prSet phldrT="[Texto]" custT="1"/>
      <dgm:spPr/>
      <dgm:t>
        <a:bodyPr/>
        <a:lstStyle/>
        <a:p>
          <a:r>
            <a:rPr lang="pt-BR" sz="1800" dirty="0" smtClean="0"/>
            <a:t>Banco Conhecimento</a:t>
          </a:r>
          <a:endParaRPr lang="pt-BR" sz="1800" dirty="0"/>
        </a:p>
      </dgm:t>
    </dgm:pt>
    <dgm:pt modelId="{1136B111-7E58-418D-BEAA-D10F4BA1DB40}" type="parTrans" cxnId="{6B915F91-BCDA-4722-A1DD-72A6B1D731E8}">
      <dgm:prSet/>
      <dgm:spPr/>
      <dgm:t>
        <a:bodyPr/>
        <a:lstStyle/>
        <a:p>
          <a:endParaRPr lang="pt-BR"/>
        </a:p>
      </dgm:t>
    </dgm:pt>
    <dgm:pt modelId="{44A4CB34-747C-4C1E-B346-BDDB9EB2D98E}" type="sibTrans" cxnId="{6B915F91-BCDA-4722-A1DD-72A6B1D731E8}">
      <dgm:prSet/>
      <dgm:spPr/>
      <dgm:t>
        <a:bodyPr/>
        <a:lstStyle/>
        <a:p>
          <a:endParaRPr lang="pt-BR"/>
        </a:p>
      </dgm:t>
    </dgm:pt>
    <dgm:pt modelId="{2CFEBAA3-6144-4EB6-B779-16CBD7B92035}">
      <dgm:prSet phldrT="[Texto]" custT="1"/>
      <dgm:spPr/>
      <dgm:t>
        <a:bodyPr/>
        <a:lstStyle/>
        <a:p>
          <a:r>
            <a:rPr lang="pt-BR" sz="1800" dirty="0" smtClean="0"/>
            <a:t>Relato de Viagens e Eventos Externos</a:t>
          </a:r>
          <a:endParaRPr lang="pt-BR" sz="1800" dirty="0"/>
        </a:p>
      </dgm:t>
    </dgm:pt>
    <dgm:pt modelId="{73129A6A-5553-4028-9617-0C72E7E7DD25}" type="parTrans" cxnId="{092B3B9F-F93D-4743-8E99-A70000F10FF2}">
      <dgm:prSet/>
      <dgm:spPr/>
      <dgm:t>
        <a:bodyPr/>
        <a:lstStyle/>
        <a:p>
          <a:endParaRPr lang="pt-BR"/>
        </a:p>
      </dgm:t>
    </dgm:pt>
    <dgm:pt modelId="{F2E2872F-F575-43F1-8E33-7C8D1AB02AD7}" type="sibTrans" cxnId="{092B3B9F-F93D-4743-8E99-A70000F10FF2}">
      <dgm:prSet/>
      <dgm:spPr/>
      <dgm:t>
        <a:bodyPr/>
        <a:lstStyle/>
        <a:p>
          <a:endParaRPr lang="pt-BR"/>
        </a:p>
      </dgm:t>
    </dgm:pt>
    <dgm:pt modelId="{AF854DC2-AF91-446E-B258-8DCEB974D05E}">
      <dgm:prSet phldrT="[Texto]"/>
      <dgm:spPr/>
      <dgm:t>
        <a:bodyPr/>
        <a:lstStyle/>
        <a:p>
          <a:r>
            <a:rPr lang="pt-BR" dirty="0" smtClean="0"/>
            <a:t>Ações Locais</a:t>
          </a:r>
          <a:endParaRPr lang="pt-BR" dirty="0"/>
        </a:p>
      </dgm:t>
    </dgm:pt>
    <dgm:pt modelId="{FF4CF125-27D7-425E-BE25-70B291C7A44C}" type="parTrans" cxnId="{23B651EA-575E-4758-B217-2DEE2E5C1DF8}">
      <dgm:prSet/>
      <dgm:spPr/>
      <dgm:t>
        <a:bodyPr/>
        <a:lstStyle/>
        <a:p>
          <a:endParaRPr lang="pt-BR"/>
        </a:p>
      </dgm:t>
    </dgm:pt>
    <dgm:pt modelId="{D7F6CF05-6858-40F1-9982-380E1897ABEE}" type="sibTrans" cxnId="{23B651EA-575E-4758-B217-2DEE2E5C1DF8}">
      <dgm:prSet/>
      <dgm:spPr/>
      <dgm:t>
        <a:bodyPr/>
        <a:lstStyle/>
        <a:p>
          <a:endParaRPr lang="pt-BR"/>
        </a:p>
      </dgm:t>
    </dgm:pt>
    <dgm:pt modelId="{A9F00465-DECC-48B2-9844-F7B346C52F73}">
      <dgm:prSet/>
      <dgm:spPr/>
      <dgm:t>
        <a:bodyPr/>
        <a:lstStyle/>
        <a:p>
          <a:r>
            <a:rPr lang="pt-BR" dirty="0" err="1" smtClean="0"/>
            <a:t>Storytelling</a:t>
          </a:r>
          <a:endParaRPr lang="pt-BR" dirty="0"/>
        </a:p>
      </dgm:t>
    </dgm:pt>
    <dgm:pt modelId="{17ECAD45-EAFD-40DA-B104-124A32E30557}" type="parTrans" cxnId="{8B6852AB-981E-4C6A-93BB-F06F716A27F8}">
      <dgm:prSet/>
      <dgm:spPr/>
      <dgm:t>
        <a:bodyPr/>
        <a:lstStyle/>
        <a:p>
          <a:endParaRPr lang="pt-BR"/>
        </a:p>
      </dgm:t>
    </dgm:pt>
    <dgm:pt modelId="{1017B972-97F4-438E-9C74-134948DBD55A}" type="sibTrans" cxnId="{8B6852AB-981E-4C6A-93BB-F06F716A27F8}">
      <dgm:prSet/>
      <dgm:spPr/>
      <dgm:t>
        <a:bodyPr/>
        <a:lstStyle/>
        <a:p>
          <a:endParaRPr lang="pt-BR"/>
        </a:p>
      </dgm:t>
    </dgm:pt>
    <dgm:pt modelId="{E4948A64-8F50-4821-A660-85FE2A71B79C}">
      <dgm:prSet/>
      <dgm:spPr/>
      <dgm:t>
        <a:bodyPr/>
        <a:lstStyle/>
        <a:p>
          <a:r>
            <a:rPr lang="pt-BR" dirty="0" smtClean="0"/>
            <a:t>Lição de um ponto – LUP</a:t>
          </a:r>
          <a:endParaRPr lang="pt-BR" dirty="0"/>
        </a:p>
      </dgm:t>
    </dgm:pt>
    <dgm:pt modelId="{55A06825-0AE7-48D2-975A-B70B9A8E374E}" type="parTrans" cxnId="{F97142F5-EF2C-486B-8A80-7C844363460E}">
      <dgm:prSet/>
      <dgm:spPr/>
      <dgm:t>
        <a:bodyPr/>
        <a:lstStyle/>
        <a:p>
          <a:endParaRPr lang="pt-BR"/>
        </a:p>
      </dgm:t>
    </dgm:pt>
    <dgm:pt modelId="{B24292B3-5AC2-4869-B783-BB63EE82CEDC}" type="sibTrans" cxnId="{F97142F5-EF2C-486B-8A80-7C844363460E}">
      <dgm:prSet/>
      <dgm:spPr/>
      <dgm:t>
        <a:bodyPr/>
        <a:lstStyle/>
        <a:p>
          <a:endParaRPr lang="pt-BR"/>
        </a:p>
      </dgm:t>
    </dgm:pt>
    <dgm:pt modelId="{B81FE131-5C84-485B-8970-D78B4A330CB9}">
      <dgm:prSet phldrT="[Texto]" custT="1"/>
      <dgm:spPr/>
      <dgm:t>
        <a:bodyPr/>
        <a:lstStyle/>
        <a:p>
          <a:r>
            <a:rPr lang="pt-BR" sz="1800" dirty="0" err="1" smtClean="0"/>
            <a:t>GeDoc</a:t>
          </a:r>
          <a:r>
            <a:rPr lang="pt-BR" sz="1800" dirty="0" smtClean="0"/>
            <a:t> – Gestão Eletrônica Documentos</a:t>
          </a:r>
          <a:endParaRPr lang="pt-BR" sz="1800" dirty="0"/>
        </a:p>
      </dgm:t>
    </dgm:pt>
    <dgm:pt modelId="{E582A1D3-BB50-48F8-8761-BB7975C71072}" type="parTrans" cxnId="{F3214B11-9DF8-4DA5-ACE8-ADEDF0D8D4F1}">
      <dgm:prSet/>
      <dgm:spPr/>
      <dgm:t>
        <a:bodyPr/>
        <a:lstStyle/>
        <a:p>
          <a:endParaRPr lang="pt-BR"/>
        </a:p>
      </dgm:t>
    </dgm:pt>
    <dgm:pt modelId="{5EB96463-2E41-41A2-A32F-95CD3CDEECF2}" type="sibTrans" cxnId="{F3214B11-9DF8-4DA5-ACE8-ADEDF0D8D4F1}">
      <dgm:prSet/>
      <dgm:spPr/>
      <dgm:t>
        <a:bodyPr/>
        <a:lstStyle/>
        <a:p>
          <a:endParaRPr lang="pt-BR"/>
        </a:p>
      </dgm:t>
    </dgm:pt>
    <dgm:pt modelId="{DBCDC9B4-39F9-41A8-A4AF-5C6B5CA33D4C}">
      <dgm:prSet/>
      <dgm:spPr/>
      <dgm:t>
        <a:bodyPr/>
        <a:lstStyle/>
        <a:p>
          <a:r>
            <a:rPr lang="pt-BR" dirty="0" smtClean="0"/>
            <a:t>Seminários Internos</a:t>
          </a:r>
          <a:endParaRPr lang="pt-BR" dirty="0"/>
        </a:p>
      </dgm:t>
    </dgm:pt>
    <dgm:pt modelId="{B936D400-BAD2-4D81-8359-4DE8AB6534F6}" type="parTrans" cxnId="{376A9DB1-8A6B-4BA9-BDA6-8559B95AFB35}">
      <dgm:prSet/>
      <dgm:spPr/>
      <dgm:t>
        <a:bodyPr/>
        <a:lstStyle/>
        <a:p>
          <a:endParaRPr lang="pt-BR"/>
        </a:p>
      </dgm:t>
    </dgm:pt>
    <dgm:pt modelId="{CA0B6C09-9504-4AC2-B826-A1BE33ED0F21}" type="sibTrans" cxnId="{376A9DB1-8A6B-4BA9-BDA6-8559B95AFB35}">
      <dgm:prSet/>
      <dgm:spPr/>
      <dgm:t>
        <a:bodyPr/>
        <a:lstStyle/>
        <a:p>
          <a:endParaRPr lang="pt-BR"/>
        </a:p>
      </dgm:t>
    </dgm:pt>
    <dgm:pt modelId="{DB1C9828-5E9E-44E8-98EB-3124402D487C}">
      <dgm:prSet phldrT="[Texto]" custT="1"/>
      <dgm:spPr/>
      <dgm:t>
        <a:bodyPr/>
        <a:lstStyle/>
        <a:p>
          <a:r>
            <a:rPr lang="pt-BR" sz="1800" dirty="0" err="1" smtClean="0"/>
            <a:t>Storytelling</a:t>
          </a:r>
          <a:endParaRPr lang="pt-BR" sz="1800" dirty="0"/>
        </a:p>
      </dgm:t>
    </dgm:pt>
    <dgm:pt modelId="{F00BE20A-624B-4973-B8D1-F29FF70EFFB3}" type="parTrans" cxnId="{58E968DF-F1B7-4DF9-B9AF-44DB8DA9A8C0}">
      <dgm:prSet/>
      <dgm:spPr/>
      <dgm:t>
        <a:bodyPr/>
        <a:lstStyle/>
        <a:p>
          <a:endParaRPr lang="pt-BR"/>
        </a:p>
      </dgm:t>
    </dgm:pt>
    <dgm:pt modelId="{4D93B265-0F11-4AF8-8403-2F8ED1F1996D}" type="sibTrans" cxnId="{58E968DF-F1B7-4DF9-B9AF-44DB8DA9A8C0}">
      <dgm:prSet/>
      <dgm:spPr/>
      <dgm:t>
        <a:bodyPr/>
        <a:lstStyle/>
        <a:p>
          <a:endParaRPr lang="pt-BR"/>
        </a:p>
      </dgm:t>
    </dgm:pt>
    <dgm:pt modelId="{09656585-0CF5-4DBC-8F17-BD76A425F973}" type="pres">
      <dgm:prSet presAssocID="{B5846154-1AE8-48B8-A62C-2275C82669DB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pt-BR"/>
        </a:p>
      </dgm:t>
    </dgm:pt>
    <dgm:pt modelId="{E2FBB5BC-C78C-4B94-9148-D05E1D864B9E}" type="pres">
      <dgm:prSet presAssocID="{39ACD196-B53A-4613-908C-C0232306F5CD}" presName="compositeNode" presStyleCnt="0">
        <dgm:presLayoutVars>
          <dgm:bulletEnabled val="1"/>
        </dgm:presLayoutVars>
      </dgm:prSet>
      <dgm:spPr/>
    </dgm:pt>
    <dgm:pt modelId="{39BDB8D5-C698-41F9-A686-77DA7A28D75A}" type="pres">
      <dgm:prSet presAssocID="{39ACD196-B53A-4613-908C-C0232306F5CD}" presName="image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9C9BF64-FE4F-4682-94B7-12216D6E83CF}" type="pres">
      <dgm:prSet presAssocID="{39ACD196-B53A-4613-908C-C0232306F5CD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9F79C2B-052F-41BF-B888-E5E0CECD5F00}" type="pres">
      <dgm:prSet presAssocID="{39ACD196-B53A-4613-908C-C0232306F5CD}" presName="parentNode" presStyleLbl="revTx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817E764-9793-4CD7-A7DB-EE8E2C74CC15}" type="pres">
      <dgm:prSet presAssocID="{FC4C2E35-7BA5-4DCA-973A-8FDACF98FD08}" presName="sibTrans" presStyleCnt="0"/>
      <dgm:spPr/>
    </dgm:pt>
    <dgm:pt modelId="{20D6E8FA-96A1-4D77-A112-933440FD5797}" type="pres">
      <dgm:prSet presAssocID="{AF854DC2-AF91-446E-B258-8DCEB974D05E}" presName="compositeNode" presStyleCnt="0">
        <dgm:presLayoutVars>
          <dgm:bulletEnabled val="1"/>
        </dgm:presLayoutVars>
      </dgm:prSet>
      <dgm:spPr/>
    </dgm:pt>
    <dgm:pt modelId="{43BEB2A7-2696-41DC-836F-E818B21684C3}" type="pres">
      <dgm:prSet presAssocID="{AF854DC2-AF91-446E-B258-8DCEB974D05E}" presName="image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BA82B66-8D23-4167-8542-9CD536BEF843}" type="pres">
      <dgm:prSet presAssocID="{AF854DC2-AF91-446E-B258-8DCEB974D05E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E3E55DA7-E69C-4BA8-97D9-708242C3694C}" type="pres">
      <dgm:prSet presAssocID="{AF854DC2-AF91-446E-B258-8DCEB974D05E}" presName="parentNode" presStyleLbl="revTx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23B651EA-575E-4758-B217-2DEE2E5C1DF8}" srcId="{B5846154-1AE8-48B8-A62C-2275C82669DB}" destId="{AF854DC2-AF91-446E-B258-8DCEB974D05E}" srcOrd="1" destOrd="0" parTransId="{FF4CF125-27D7-425E-BE25-70B291C7A44C}" sibTransId="{D7F6CF05-6858-40F1-9982-380E1897ABEE}"/>
    <dgm:cxn modelId="{F3214B11-9DF8-4DA5-ACE8-ADEDF0D8D4F1}" srcId="{39ACD196-B53A-4613-908C-C0232306F5CD}" destId="{B81FE131-5C84-485B-8970-D78B4A330CB9}" srcOrd="2" destOrd="0" parTransId="{E582A1D3-BB50-48F8-8761-BB7975C71072}" sibTransId="{5EB96463-2E41-41A2-A32F-95CD3CDEECF2}"/>
    <dgm:cxn modelId="{8B6852AB-981E-4C6A-93BB-F06F716A27F8}" srcId="{AF854DC2-AF91-446E-B258-8DCEB974D05E}" destId="{A9F00465-DECC-48B2-9844-F7B346C52F73}" srcOrd="0" destOrd="0" parTransId="{17ECAD45-EAFD-40DA-B104-124A32E30557}" sibTransId="{1017B972-97F4-438E-9C74-134948DBD55A}"/>
    <dgm:cxn modelId="{6B915F91-BCDA-4722-A1DD-72A6B1D731E8}" srcId="{39ACD196-B53A-4613-908C-C0232306F5CD}" destId="{CADB8D35-03DA-4F94-96D2-081A886776BB}" srcOrd="0" destOrd="0" parTransId="{1136B111-7E58-418D-BEAA-D10F4BA1DB40}" sibTransId="{44A4CB34-747C-4C1E-B346-BDDB9EB2D98E}"/>
    <dgm:cxn modelId="{CA8671CE-4C5F-4156-8B95-8DEE520623EE}" type="presOf" srcId="{AF854DC2-AF91-446E-B258-8DCEB974D05E}" destId="{E3E55DA7-E69C-4BA8-97D9-708242C3694C}" srcOrd="0" destOrd="0" presId="urn:microsoft.com/office/officeart/2005/8/layout/hList2"/>
    <dgm:cxn modelId="{45BDC3ED-A6F5-46F4-AE8D-F58B7F73B931}" type="presOf" srcId="{DBCDC9B4-39F9-41A8-A4AF-5C6B5CA33D4C}" destId="{CBA82B66-8D23-4167-8542-9CD536BEF843}" srcOrd="0" destOrd="2" presId="urn:microsoft.com/office/officeart/2005/8/layout/hList2"/>
    <dgm:cxn modelId="{76D458C0-2018-4594-A21B-1CB266B4B762}" type="presOf" srcId="{39ACD196-B53A-4613-908C-C0232306F5CD}" destId="{99F79C2B-052F-41BF-B888-E5E0CECD5F00}" srcOrd="0" destOrd="0" presId="urn:microsoft.com/office/officeart/2005/8/layout/hList2"/>
    <dgm:cxn modelId="{3AA8F48D-D867-4F31-A3FA-AEFC01C1E0DA}" type="presOf" srcId="{2CFEBAA3-6144-4EB6-B779-16CBD7B92035}" destId="{49C9BF64-FE4F-4682-94B7-12216D6E83CF}" srcOrd="0" destOrd="1" presId="urn:microsoft.com/office/officeart/2005/8/layout/hList2"/>
    <dgm:cxn modelId="{3BF7AE8E-5996-40E9-A7AE-A2910A8F3A9B}" type="presOf" srcId="{E4948A64-8F50-4821-A660-85FE2A71B79C}" destId="{CBA82B66-8D23-4167-8542-9CD536BEF843}" srcOrd="0" destOrd="1" presId="urn:microsoft.com/office/officeart/2005/8/layout/hList2"/>
    <dgm:cxn modelId="{58E968DF-F1B7-4DF9-B9AF-44DB8DA9A8C0}" srcId="{39ACD196-B53A-4613-908C-C0232306F5CD}" destId="{DB1C9828-5E9E-44E8-98EB-3124402D487C}" srcOrd="3" destOrd="0" parTransId="{F00BE20A-624B-4973-B8D1-F29FF70EFFB3}" sibTransId="{4D93B265-0F11-4AF8-8403-2F8ED1F1996D}"/>
    <dgm:cxn modelId="{65170336-D7D5-428C-8C2A-9F98B4211101}" type="presOf" srcId="{CADB8D35-03DA-4F94-96D2-081A886776BB}" destId="{49C9BF64-FE4F-4682-94B7-12216D6E83CF}" srcOrd="0" destOrd="0" presId="urn:microsoft.com/office/officeart/2005/8/layout/hList2"/>
    <dgm:cxn modelId="{376A9DB1-8A6B-4BA9-BDA6-8559B95AFB35}" srcId="{AF854DC2-AF91-446E-B258-8DCEB974D05E}" destId="{DBCDC9B4-39F9-41A8-A4AF-5C6B5CA33D4C}" srcOrd="2" destOrd="0" parTransId="{B936D400-BAD2-4D81-8359-4DE8AB6534F6}" sibTransId="{CA0B6C09-9504-4AC2-B826-A1BE33ED0F21}"/>
    <dgm:cxn modelId="{FCA10BA0-EAC5-431D-9D8E-13BDAAF95ED1}" srcId="{B5846154-1AE8-48B8-A62C-2275C82669DB}" destId="{39ACD196-B53A-4613-908C-C0232306F5CD}" srcOrd="0" destOrd="0" parTransId="{0CDF483D-81A0-4260-B026-44A9385D8017}" sibTransId="{FC4C2E35-7BA5-4DCA-973A-8FDACF98FD08}"/>
    <dgm:cxn modelId="{092B3B9F-F93D-4743-8E99-A70000F10FF2}" srcId="{39ACD196-B53A-4613-908C-C0232306F5CD}" destId="{2CFEBAA3-6144-4EB6-B779-16CBD7B92035}" srcOrd="1" destOrd="0" parTransId="{73129A6A-5553-4028-9617-0C72E7E7DD25}" sibTransId="{F2E2872F-F575-43F1-8E33-7C8D1AB02AD7}"/>
    <dgm:cxn modelId="{D0DEAD4C-891A-4926-AB03-B256C35DA22F}" type="presOf" srcId="{A9F00465-DECC-48B2-9844-F7B346C52F73}" destId="{CBA82B66-8D23-4167-8542-9CD536BEF843}" srcOrd="0" destOrd="0" presId="urn:microsoft.com/office/officeart/2005/8/layout/hList2"/>
    <dgm:cxn modelId="{6C35045F-0AE6-4C37-92A8-9893E39FFCB9}" type="presOf" srcId="{DB1C9828-5E9E-44E8-98EB-3124402D487C}" destId="{49C9BF64-FE4F-4682-94B7-12216D6E83CF}" srcOrd="0" destOrd="3" presId="urn:microsoft.com/office/officeart/2005/8/layout/hList2"/>
    <dgm:cxn modelId="{B354087E-2B2B-43DF-8EF1-8F10F0BA393E}" type="presOf" srcId="{B5846154-1AE8-48B8-A62C-2275C82669DB}" destId="{09656585-0CF5-4DBC-8F17-BD76A425F973}" srcOrd="0" destOrd="0" presId="urn:microsoft.com/office/officeart/2005/8/layout/hList2"/>
    <dgm:cxn modelId="{F97142F5-EF2C-486B-8A80-7C844363460E}" srcId="{AF854DC2-AF91-446E-B258-8DCEB974D05E}" destId="{E4948A64-8F50-4821-A660-85FE2A71B79C}" srcOrd="1" destOrd="0" parTransId="{55A06825-0AE7-48D2-975A-B70B9A8E374E}" sibTransId="{B24292B3-5AC2-4869-B783-BB63EE82CEDC}"/>
    <dgm:cxn modelId="{5477EF19-B899-4008-9928-429D53B3A188}" type="presOf" srcId="{B81FE131-5C84-485B-8970-D78B4A330CB9}" destId="{49C9BF64-FE4F-4682-94B7-12216D6E83CF}" srcOrd="0" destOrd="2" presId="urn:microsoft.com/office/officeart/2005/8/layout/hList2"/>
    <dgm:cxn modelId="{F4F7166C-3294-461D-811F-F4D79F979277}" type="presParOf" srcId="{09656585-0CF5-4DBC-8F17-BD76A425F973}" destId="{E2FBB5BC-C78C-4B94-9148-D05E1D864B9E}" srcOrd="0" destOrd="0" presId="urn:microsoft.com/office/officeart/2005/8/layout/hList2"/>
    <dgm:cxn modelId="{0BE20649-184E-44E5-9A4D-58EAC9DB10FB}" type="presParOf" srcId="{E2FBB5BC-C78C-4B94-9148-D05E1D864B9E}" destId="{39BDB8D5-C698-41F9-A686-77DA7A28D75A}" srcOrd="0" destOrd="0" presId="urn:microsoft.com/office/officeart/2005/8/layout/hList2"/>
    <dgm:cxn modelId="{316E4AAD-8A77-439D-B2E5-0FA5DA0ABB72}" type="presParOf" srcId="{E2FBB5BC-C78C-4B94-9148-D05E1D864B9E}" destId="{49C9BF64-FE4F-4682-94B7-12216D6E83CF}" srcOrd="1" destOrd="0" presId="urn:microsoft.com/office/officeart/2005/8/layout/hList2"/>
    <dgm:cxn modelId="{B4F26162-F8D5-46F7-8DB9-B9A6C18A0D14}" type="presParOf" srcId="{E2FBB5BC-C78C-4B94-9148-D05E1D864B9E}" destId="{99F79C2B-052F-41BF-B888-E5E0CECD5F00}" srcOrd="2" destOrd="0" presId="urn:microsoft.com/office/officeart/2005/8/layout/hList2"/>
    <dgm:cxn modelId="{2DD08400-7885-4BEA-AFC8-8D1D0E2FF82A}" type="presParOf" srcId="{09656585-0CF5-4DBC-8F17-BD76A425F973}" destId="{C817E764-9793-4CD7-A7DB-EE8E2C74CC15}" srcOrd="1" destOrd="0" presId="urn:microsoft.com/office/officeart/2005/8/layout/hList2"/>
    <dgm:cxn modelId="{C80EB4C1-D96C-4203-A09D-11CB56A721FD}" type="presParOf" srcId="{09656585-0CF5-4DBC-8F17-BD76A425F973}" destId="{20D6E8FA-96A1-4D77-A112-933440FD5797}" srcOrd="2" destOrd="0" presId="urn:microsoft.com/office/officeart/2005/8/layout/hList2"/>
    <dgm:cxn modelId="{75DB4912-B19D-4CA1-A654-01229AF95002}" type="presParOf" srcId="{20D6E8FA-96A1-4D77-A112-933440FD5797}" destId="{43BEB2A7-2696-41DC-836F-E818B21684C3}" srcOrd="0" destOrd="0" presId="urn:microsoft.com/office/officeart/2005/8/layout/hList2"/>
    <dgm:cxn modelId="{914489B6-EA9E-450B-9162-30262F881545}" type="presParOf" srcId="{20D6E8FA-96A1-4D77-A112-933440FD5797}" destId="{CBA82B66-8D23-4167-8542-9CD536BEF843}" srcOrd="1" destOrd="0" presId="urn:microsoft.com/office/officeart/2005/8/layout/hList2"/>
    <dgm:cxn modelId="{E0AA0CF5-A6E4-4EA5-B1E4-BAFBED0D776A}" type="presParOf" srcId="{20D6E8FA-96A1-4D77-A112-933440FD5797}" destId="{E3E55DA7-E69C-4BA8-97D9-708242C3694C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FB87EE8-521E-4B44-BC44-B778D993A849}">
      <dsp:nvSpPr>
        <dsp:cNvPr id="0" name=""/>
        <dsp:cNvSpPr/>
      </dsp:nvSpPr>
      <dsp:spPr>
        <a:xfrm>
          <a:off x="0" y="0"/>
          <a:ext cx="6096000" cy="193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Demandas do Negócio (foco na estratégia)</a:t>
          </a:r>
          <a:endParaRPr lang="pt-BR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Governo e Acionistas</a:t>
          </a:r>
          <a:endParaRPr lang="pt-B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Estratégia Organizacional</a:t>
          </a:r>
          <a:endParaRPr lang="pt-B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Água e Esgoto</a:t>
          </a:r>
          <a:endParaRPr lang="pt-B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Área Comercial</a:t>
          </a:r>
          <a:endParaRPr lang="pt-B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Soluções Ambientais</a:t>
          </a:r>
          <a:endParaRPr lang="pt-BR" sz="1600" kern="1200" dirty="0"/>
        </a:p>
      </dsp:txBody>
      <dsp:txXfrm>
        <a:off x="1412676" y="0"/>
        <a:ext cx="4683323" cy="1934765"/>
      </dsp:txXfrm>
    </dsp:sp>
    <dsp:sp modelId="{AA1FA2E5-0F70-4A87-8C4C-F3DE1F3F861B}">
      <dsp:nvSpPr>
        <dsp:cNvPr id="0" name=""/>
        <dsp:cNvSpPr/>
      </dsp:nvSpPr>
      <dsp:spPr>
        <a:xfrm>
          <a:off x="193476" y="193476"/>
          <a:ext cx="1219200" cy="15478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B60A7C-1995-4642-AA29-D2BCCDAF7781}">
      <dsp:nvSpPr>
        <dsp:cNvPr id="0" name=""/>
        <dsp:cNvSpPr/>
      </dsp:nvSpPr>
      <dsp:spPr>
        <a:xfrm>
          <a:off x="0" y="2128242"/>
          <a:ext cx="6096000" cy="19347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b="1" kern="1200" dirty="0" smtClean="0"/>
            <a:t>Demandas do Capital Humano (foco na performance)</a:t>
          </a:r>
          <a:endParaRPr lang="pt-BR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Conhecimento</a:t>
          </a:r>
          <a:endParaRPr lang="pt-B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Ambiente de Trabalho</a:t>
          </a:r>
          <a:endParaRPr lang="pt-B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Inovação / Criatividade</a:t>
          </a:r>
          <a:endParaRPr lang="pt-B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Cultura</a:t>
          </a:r>
          <a:endParaRPr lang="pt-B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Lideranças</a:t>
          </a:r>
          <a:endParaRPr lang="pt-BR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600" kern="1200" dirty="0" smtClean="0"/>
            <a:t>Processos e Recursos</a:t>
          </a:r>
          <a:endParaRPr lang="pt-BR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200" kern="1200" dirty="0"/>
        </a:p>
      </dsp:txBody>
      <dsp:txXfrm>
        <a:off x="1412676" y="2128242"/>
        <a:ext cx="4683323" cy="1934765"/>
      </dsp:txXfrm>
    </dsp:sp>
    <dsp:sp modelId="{D0416BEB-68DC-445F-AD2F-88F4A48EF313}">
      <dsp:nvSpPr>
        <dsp:cNvPr id="0" name=""/>
        <dsp:cNvSpPr/>
      </dsp:nvSpPr>
      <dsp:spPr>
        <a:xfrm>
          <a:off x="193476" y="2321718"/>
          <a:ext cx="1219200" cy="15478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A39EFE-79DD-44E9-A64C-A9B9125429D1}">
      <dsp:nvSpPr>
        <dsp:cNvPr id="0" name=""/>
        <dsp:cNvSpPr/>
      </dsp:nvSpPr>
      <dsp:spPr>
        <a:xfrm>
          <a:off x="1655" y="0"/>
          <a:ext cx="1734960" cy="47879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Educação a Distância</a:t>
          </a:r>
          <a:endParaRPr lang="pt-BR" sz="18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Cursos Web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TV Corporativa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err="1" smtClean="0"/>
            <a:t>Authoring</a:t>
          </a:r>
          <a:r>
            <a:rPr lang="pt-BR" sz="1200" kern="1200" dirty="0" smtClean="0"/>
            <a:t> (</a:t>
          </a:r>
          <a:r>
            <a:rPr lang="pt-BR" sz="1200" kern="1200" dirty="0" err="1" smtClean="0"/>
            <a:t>Rapid</a:t>
          </a:r>
          <a:r>
            <a:rPr lang="pt-BR" sz="1200" kern="1200" dirty="0" smtClean="0"/>
            <a:t> </a:t>
          </a:r>
          <a:r>
            <a:rPr lang="pt-BR" sz="1200" kern="1200" dirty="0" err="1" smtClean="0"/>
            <a:t>Learning</a:t>
          </a:r>
          <a:r>
            <a:rPr lang="pt-BR" sz="1200" kern="1200" dirty="0" smtClean="0"/>
            <a:t>)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err="1" smtClean="0"/>
            <a:t>Quickr</a:t>
          </a:r>
          <a:r>
            <a:rPr lang="pt-BR" sz="1200" kern="1200" dirty="0" smtClean="0"/>
            <a:t> (Tutoria)</a:t>
          </a:r>
          <a:endParaRPr lang="pt-BR" sz="12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100" kern="1200" dirty="0"/>
        </a:p>
      </dsp:txBody>
      <dsp:txXfrm>
        <a:off x="1655" y="1915160"/>
        <a:ext cx="1734960" cy="1915160"/>
      </dsp:txXfrm>
    </dsp:sp>
    <dsp:sp modelId="{620BC438-FDB3-422F-9072-3563F7E5F00D}">
      <dsp:nvSpPr>
        <dsp:cNvPr id="0" name=""/>
        <dsp:cNvSpPr/>
      </dsp:nvSpPr>
      <dsp:spPr>
        <a:xfrm>
          <a:off x="71950" y="287273"/>
          <a:ext cx="1594370" cy="159437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479A803-4740-4F6E-8F2F-92A8EB26B90C}">
      <dsp:nvSpPr>
        <dsp:cNvPr id="0" name=""/>
        <dsp:cNvSpPr/>
      </dsp:nvSpPr>
      <dsp:spPr>
        <a:xfrm>
          <a:off x="1788664" y="0"/>
          <a:ext cx="1734960" cy="47879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Gestão Conhecimento</a:t>
          </a:r>
          <a:endParaRPr lang="pt-BR" sz="18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Blog Corporativo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err="1" smtClean="0"/>
            <a:t>Wiki</a:t>
          </a:r>
          <a:r>
            <a:rPr lang="pt-BR" sz="1200" kern="1200" dirty="0" smtClean="0"/>
            <a:t> / Espaço Virtual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Banco Conhecimento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Banco Especialidade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Comunidade Virtual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err="1" smtClean="0"/>
            <a:t>Webconferência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err="1" smtClean="0"/>
            <a:t>GeDoc</a:t>
          </a:r>
          <a:endParaRPr lang="pt-BR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900" kern="1200" dirty="0"/>
        </a:p>
      </dsp:txBody>
      <dsp:txXfrm>
        <a:off x="1788664" y="1915160"/>
        <a:ext cx="1734960" cy="1915160"/>
      </dsp:txXfrm>
    </dsp:sp>
    <dsp:sp modelId="{18F59955-984B-4361-B547-D35E920F459A}">
      <dsp:nvSpPr>
        <dsp:cNvPr id="0" name=""/>
        <dsp:cNvSpPr/>
      </dsp:nvSpPr>
      <dsp:spPr>
        <a:xfrm>
          <a:off x="1858959" y="287273"/>
          <a:ext cx="1594370" cy="159437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49AD085-1599-4FB3-A46B-234DD6C7A80A}">
      <dsp:nvSpPr>
        <dsp:cNvPr id="0" name=""/>
        <dsp:cNvSpPr/>
      </dsp:nvSpPr>
      <dsp:spPr>
        <a:xfrm>
          <a:off x="3575674" y="0"/>
          <a:ext cx="1734960" cy="47879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Gestão do Aprendizado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Workplace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LMS </a:t>
          </a:r>
          <a:r>
            <a:rPr lang="pt-BR" sz="1200" kern="1200" dirty="0" err="1" smtClean="0"/>
            <a:t>Dtcom</a:t>
          </a:r>
          <a:endParaRPr lang="pt-BR" sz="1200" kern="1200" dirty="0"/>
        </a:p>
      </dsp:txBody>
      <dsp:txXfrm>
        <a:off x="3575674" y="1915160"/>
        <a:ext cx="1734960" cy="1915160"/>
      </dsp:txXfrm>
    </dsp:sp>
    <dsp:sp modelId="{8D0247A4-3B26-46A8-B203-4EEC4569F984}">
      <dsp:nvSpPr>
        <dsp:cNvPr id="0" name=""/>
        <dsp:cNvSpPr/>
      </dsp:nvSpPr>
      <dsp:spPr>
        <a:xfrm>
          <a:off x="3645969" y="287273"/>
          <a:ext cx="1594370" cy="159437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D82163B-AB33-4AB4-94AB-EA4A4A4DA736}">
      <dsp:nvSpPr>
        <dsp:cNvPr id="0" name=""/>
        <dsp:cNvSpPr/>
      </dsp:nvSpPr>
      <dsp:spPr>
        <a:xfrm>
          <a:off x="5362684" y="0"/>
          <a:ext cx="1734960" cy="47879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1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800" b="1" kern="1200" dirty="0" smtClean="0"/>
            <a:t>Suporte ao Aprendizado</a:t>
          </a:r>
          <a:endParaRPr lang="pt-BR" sz="18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Orientador Virtual</a:t>
          </a:r>
          <a:endParaRPr lang="pt-B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200" kern="1200" dirty="0" smtClean="0"/>
            <a:t>Suporte ao Desempenho</a:t>
          </a:r>
          <a:endParaRPr lang="pt-BR" sz="1200" kern="1200" dirty="0"/>
        </a:p>
      </dsp:txBody>
      <dsp:txXfrm>
        <a:off x="5362684" y="1915160"/>
        <a:ext cx="1734960" cy="1915160"/>
      </dsp:txXfrm>
    </dsp:sp>
    <dsp:sp modelId="{459382B3-9F6B-4933-AA15-5029AF75AA58}">
      <dsp:nvSpPr>
        <dsp:cNvPr id="0" name=""/>
        <dsp:cNvSpPr/>
      </dsp:nvSpPr>
      <dsp:spPr>
        <a:xfrm>
          <a:off x="5432979" y="287273"/>
          <a:ext cx="1594370" cy="159437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EC033D92-A553-4358-94A9-9AB53AD522A2}">
      <dsp:nvSpPr>
        <dsp:cNvPr id="0" name=""/>
        <dsp:cNvSpPr/>
      </dsp:nvSpPr>
      <dsp:spPr>
        <a:xfrm>
          <a:off x="304807" y="4008106"/>
          <a:ext cx="6531356" cy="71818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C6A8FF-0C5D-48AA-9B42-12E2A737053B}">
      <dsp:nvSpPr>
        <dsp:cNvPr id="0" name=""/>
        <dsp:cNvSpPr/>
      </dsp:nvSpPr>
      <dsp:spPr>
        <a:xfrm rot="16200000">
          <a:off x="-758691" y="1397223"/>
          <a:ext cx="2070354" cy="437959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6256" bIns="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Corporativas</a:t>
          </a:r>
          <a:endParaRPr lang="pt-BR" sz="2400" kern="1200" dirty="0"/>
        </a:p>
      </dsp:txBody>
      <dsp:txXfrm rot="16200000">
        <a:off x="-758691" y="1397223"/>
        <a:ext cx="2070354" cy="437959"/>
      </dsp:txXfrm>
    </dsp:sp>
    <dsp:sp modelId="{1185FE76-2B2E-49AE-9F0A-F8A77DC2994F}">
      <dsp:nvSpPr>
        <dsp:cNvPr id="0" name=""/>
        <dsp:cNvSpPr/>
      </dsp:nvSpPr>
      <dsp:spPr>
        <a:xfrm>
          <a:off x="495465" y="581026"/>
          <a:ext cx="2805667" cy="20703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386256" rIns="170688" bIns="17068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dirty="0" smtClean="0"/>
            <a:t>Capacitação Nacional e Internacional</a:t>
          </a:r>
          <a:endParaRPr lang="pt-B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dirty="0" smtClean="0"/>
            <a:t>Prêmio Sabesp de Criatividade</a:t>
          </a:r>
          <a:endParaRPr lang="pt-BR" sz="1900" kern="1200" dirty="0"/>
        </a:p>
      </dsp:txBody>
      <dsp:txXfrm>
        <a:off x="495465" y="581026"/>
        <a:ext cx="2805667" cy="2070353"/>
      </dsp:txXfrm>
    </dsp:sp>
    <dsp:sp modelId="{C1EB9623-DDBA-4477-824B-2A05B75902C9}">
      <dsp:nvSpPr>
        <dsp:cNvPr id="0" name=""/>
        <dsp:cNvSpPr/>
      </dsp:nvSpPr>
      <dsp:spPr>
        <a:xfrm>
          <a:off x="57506" y="2919"/>
          <a:ext cx="875919" cy="87591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5AF7BD6-A514-4605-AF4B-F5C6A0D28E43}">
      <dsp:nvSpPr>
        <dsp:cNvPr id="0" name=""/>
        <dsp:cNvSpPr/>
      </dsp:nvSpPr>
      <dsp:spPr>
        <a:xfrm rot="16200000">
          <a:off x="3210569" y="1397223"/>
          <a:ext cx="2070354" cy="437959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6256" bIns="0" numCol="1" spcCol="1270" anchor="t" anchorCtr="0">
          <a:noAutofit/>
        </a:bodyPr>
        <a:lstStyle/>
        <a:p>
          <a:pPr lvl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kern="1200" dirty="0" smtClean="0"/>
            <a:t>Redes Sociais</a:t>
          </a:r>
          <a:endParaRPr lang="pt-BR" sz="2400" kern="1200" dirty="0"/>
        </a:p>
      </dsp:txBody>
      <dsp:txXfrm rot="16200000">
        <a:off x="3210569" y="1397223"/>
        <a:ext cx="2070354" cy="437959"/>
      </dsp:txXfrm>
    </dsp:sp>
    <dsp:sp modelId="{7B8B79DF-739F-40E8-AA21-9815BAE4D97E}">
      <dsp:nvSpPr>
        <dsp:cNvPr id="0" name=""/>
        <dsp:cNvSpPr/>
      </dsp:nvSpPr>
      <dsp:spPr>
        <a:xfrm>
          <a:off x="4464726" y="581026"/>
          <a:ext cx="2805667" cy="20703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386256" rIns="170688" bIns="170688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dirty="0" smtClean="0"/>
            <a:t>Blog Corporativo</a:t>
          </a:r>
          <a:endParaRPr lang="pt-B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dirty="0" err="1" smtClean="0"/>
            <a:t>Wiki</a:t>
          </a:r>
          <a:r>
            <a:rPr lang="pt-BR" sz="1900" kern="1200" dirty="0" smtClean="0"/>
            <a:t> Sabesp</a:t>
          </a:r>
          <a:endParaRPr lang="pt-B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dirty="0" smtClean="0"/>
            <a:t>Banco Especialidades</a:t>
          </a:r>
          <a:endParaRPr lang="pt-B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dirty="0" smtClean="0"/>
            <a:t>Espaços Virtuais</a:t>
          </a:r>
          <a:endParaRPr lang="pt-BR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900" kern="1200" dirty="0" smtClean="0"/>
            <a:t>Comunidade Virtual</a:t>
          </a:r>
          <a:endParaRPr lang="pt-BR" sz="1900" kern="1200" dirty="0"/>
        </a:p>
      </dsp:txBody>
      <dsp:txXfrm>
        <a:off x="4464726" y="581026"/>
        <a:ext cx="2805667" cy="2070353"/>
      </dsp:txXfrm>
    </dsp:sp>
    <dsp:sp modelId="{A114B557-0788-4959-B419-5B4C39A894A9}">
      <dsp:nvSpPr>
        <dsp:cNvPr id="0" name=""/>
        <dsp:cNvSpPr/>
      </dsp:nvSpPr>
      <dsp:spPr>
        <a:xfrm>
          <a:off x="4026766" y="2919"/>
          <a:ext cx="875919" cy="875919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9F79C2B-052F-41BF-B888-E5E0CECD5F00}">
      <dsp:nvSpPr>
        <dsp:cNvPr id="0" name=""/>
        <dsp:cNvSpPr/>
      </dsp:nvSpPr>
      <dsp:spPr>
        <a:xfrm rot="16200000">
          <a:off x="-758691" y="1397223"/>
          <a:ext cx="2070354" cy="437959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6256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 smtClean="0"/>
            <a:t>Repositório</a:t>
          </a:r>
          <a:endParaRPr lang="pt-BR" sz="2600" kern="1200" dirty="0"/>
        </a:p>
      </dsp:txBody>
      <dsp:txXfrm rot="16200000">
        <a:off x="-758691" y="1397223"/>
        <a:ext cx="2070354" cy="437959"/>
      </dsp:txXfrm>
    </dsp:sp>
    <dsp:sp modelId="{49C9BF64-FE4F-4682-94B7-12216D6E83CF}">
      <dsp:nvSpPr>
        <dsp:cNvPr id="0" name=""/>
        <dsp:cNvSpPr/>
      </dsp:nvSpPr>
      <dsp:spPr>
        <a:xfrm>
          <a:off x="495465" y="581026"/>
          <a:ext cx="2805667" cy="20703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386256" rIns="128016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Banco Conhecimento</a:t>
          </a: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smtClean="0"/>
            <a:t>Relato de Viagens e Eventos Externos</a:t>
          </a: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err="1" smtClean="0"/>
            <a:t>GeDoc</a:t>
          </a:r>
          <a:r>
            <a:rPr lang="pt-BR" sz="1800" kern="1200" dirty="0" smtClean="0"/>
            <a:t> – Gestão Eletrônica Documentos</a:t>
          </a:r>
          <a:endParaRPr lang="pt-B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800" kern="1200" dirty="0" err="1" smtClean="0"/>
            <a:t>Storytelling</a:t>
          </a:r>
          <a:endParaRPr lang="pt-BR" sz="1800" kern="1200" dirty="0"/>
        </a:p>
      </dsp:txBody>
      <dsp:txXfrm>
        <a:off x="495465" y="581026"/>
        <a:ext cx="2805667" cy="2070353"/>
      </dsp:txXfrm>
    </dsp:sp>
    <dsp:sp modelId="{39BDB8D5-C698-41F9-A686-77DA7A28D75A}">
      <dsp:nvSpPr>
        <dsp:cNvPr id="0" name=""/>
        <dsp:cNvSpPr/>
      </dsp:nvSpPr>
      <dsp:spPr>
        <a:xfrm>
          <a:off x="57506" y="2919"/>
          <a:ext cx="875919" cy="875919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3E55DA7-E69C-4BA8-97D9-708242C3694C}">
      <dsp:nvSpPr>
        <dsp:cNvPr id="0" name=""/>
        <dsp:cNvSpPr/>
      </dsp:nvSpPr>
      <dsp:spPr>
        <a:xfrm rot="16200000">
          <a:off x="3210569" y="1397223"/>
          <a:ext cx="2070354" cy="437959"/>
        </a:xfrm>
        <a:prstGeom prst="rect">
          <a:avLst/>
        </a:prstGeom>
        <a:solidFill>
          <a:schemeClr val="lt1">
            <a:alpha val="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86256" bIns="0" numCol="1" spcCol="1270" anchor="t" anchorCtr="0">
          <a:noAutofit/>
        </a:bodyPr>
        <a:lstStyle/>
        <a:p>
          <a:pPr lvl="0" algn="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600" kern="1200" dirty="0" smtClean="0"/>
            <a:t>Ações Locais</a:t>
          </a:r>
          <a:endParaRPr lang="pt-BR" sz="2600" kern="1200" dirty="0"/>
        </a:p>
      </dsp:txBody>
      <dsp:txXfrm rot="16200000">
        <a:off x="3210569" y="1397223"/>
        <a:ext cx="2070354" cy="437959"/>
      </dsp:txXfrm>
    </dsp:sp>
    <dsp:sp modelId="{CBA82B66-8D23-4167-8542-9CD536BEF843}">
      <dsp:nvSpPr>
        <dsp:cNvPr id="0" name=""/>
        <dsp:cNvSpPr/>
      </dsp:nvSpPr>
      <dsp:spPr>
        <a:xfrm>
          <a:off x="4464726" y="581026"/>
          <a:ext cx="2805667" cy="20703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386256" rIns="192024" bIns="192024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100" kern="1200" dirty="0" err="1" smtClean="0"/>
            <a:t>Storytelling</a:t>
          </a:r>
          <a:endParaRPr lang="pt-BR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100" kern="1200" dirty="0" smtClean="0"/>
            <a:t>Lição de um ponto – LUP</a:t>
          </a:r>
          <a:endParaRPr lang="pt-BR" sz="2100" kern="1200" dirty="0"/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100" kern="1200" dirty="0" smtClean="0"/>
            <a:t>Seminários Internos</a:t>
          </a:r>
          <a:endParaRPr lang="pt-BR" sz="2100" kern="1200" dirty="0"/>
        </a:p>
      </dsp:txBody>
      <dsp:txXfrm>
        <a:off x="4464726" y="581026"/>
        <a:ext cx="2805667" cy="2070353"/>
      </dsp:txXfrm>
    </dsp:sp>
    <dsp:sp modelId="{43BEB2A7-2696-41DC-836F-E818B21684C3}">
      <dsp:nvSpPr>
        <dsp:cNvPr id="0" name=""/>
        <dsp:cNvSpPr/>
      </dsp:nvSpPr>
      <dsp:spPr>
        <a:xfrm>
          <a:off x="4026766" y="2919"/>
          <a:ext cx="875919" cy="875919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911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911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911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C6C95D5-E090-43BE-9440-25157DB90E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4838"/>
            <a:ext cx="5610225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effectLst/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A8979A88-0D53-41D8-AB24-DCC020195C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ítulo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374649" y="4294188"/>
            <a:ext cx="4173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5C99"/>
            </a:prstShdw>
          </a:effectLst>
        </p:spPr>
        <p:txBody>
          <a:bodyPr wrap="square">
            <a:spAutoFit/>
          </a:bodyPr>
          <a:lstStyle>
            <a:lvl1pPr>
              <a:buNone/>
              <a:defRPr lang="pt-BR" sz="1400" b="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ig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7" descr="S_z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9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6" name="Picture 10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t="93333"/>
            <a:stretch>
              <a:fillRect/>
            </a:stretch>
          </p:blipFill>
          <p:spPr bwMode="auto">
            <a:xfrm>
              <a:off x="0" y="4032"/>
              <a:ext cx="57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1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b="94444"/>
            <a:stretch>
              <a:fillRect/>
            </a:stretch>
          </p:blipFill>
          <p:spPr bwMode="auto">
            <a:xfrm>
              <a:off x="0" y="0"/>
              <a:ext cx="576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2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95833"/>
            <a:stretch>
              <a:fillRect/>
            </a:stretch>
          </p:blipFill>
          <p:spPr bwMode="auto">
            <a:xfrm>
              <a:off x="0" y="0"/>
              <a:ext cx="24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3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95000"/>
            <a:stretch>
              <a:fillRect/>
            </a:stretch>
          </p:blipFill>
          <p:spPr bwMode="auto">
            <a:xfrm>
              <a:off x="5472" y="0"/>
              <a:ext cx="28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 Box 18"/>
          <p:cNvSpPr txBox="1">
            <a:spLocks noChangeArrowheads="1"/>
          </p:cNvSpPr>
          <p:nvPr userDrawn="1"/>
        </p:nvSpPr>
        <p:spPr bwMode="auto">
          <a:xfrm>
            <a:off x="4868863" y="574675"/>
            <a:ext cx="36496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4400" b="1" dirty="0">
                <a:solidFill>
                  <a:srgbClr val="4E4E4E"/>
                </a:solidFill>
                <a:latin typeface="Verdana" pitchFamily="34" charset="0"/>
              </a:rPr>
              <a:t>OBRIGADO</a:t>
            </a:r>
          </a:p>
        </p:txBody>
      </p:sp>
      <p:sp>
        <p:nvSpPr>
          <p:cNvPr id="11" name="Retângulo 10"/>
          <p:cNvSpPr/>
          <p:nvPr userDrawn="1"/>
        </p:nvSpPr>
        <p:spPr>
          <a:xfrm>
            <a:off x="7493000" y="6515100"/>
            <a:ext cx="144780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2743200" y="1416051"/>
            <a:ext cx="5775325" cy="400050"/>
          </a:xfrm>
          <a:prstGeom prst="rect">
            <a:avLst/>
          </a:prstGeom>
        </p:spPr>
        <p:txBody>
          <a:bodyPr wrap="square"/>
          <a:lstStyle>
            <a:lvl1pPr marL="0" algn="r">
              <a:buNone/>
              <a:defRPr lang="pt-BR" sz="2400" b="1" kern="1200" baseline="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1"/>
          </p:nvPr>
        </p:nvSpPr>
        <p:spPr>
          <a:xfrm>
            <a:off x="2743200" y="1809751"/>
            <a:ext cx="5775325" cy="410935"/>
          </a:xfrm>
          <a:prstGeom prst="rect">
            <a:avLst/>
          </a:prstGeom>
        </p:spPr>
        <p:txBody>
          <a:bodyPr/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pt-BR" sz="1800" kern="120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ig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7" descr="S_ze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8"/>
          <p:cNvSpPr txBox="1">
            <a:spLocks noChangeArrowheads="1"/>
          </p:cNvSpPr>
          <p:nvPr userDrawn="1"/>
        </p:nvSpPr>
        <p:spPr bwMode="auto">
          <a:xfrm>
            <a:off x="4876800" y="574675"/>
            <a:ext cx="364172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pt-BR" sz="4400" b="1" dirty="0">
                <a:solidFill>
                  <a:srgbClr val="4E4E4E"/>
                </a:solidFill>
                <a:latin typeface="Verdana" pitchFamily="34" charset="0"/>
              </a:rPr>
              <a:t>OBRIGADA</a:t>
            </a:r>
          </a:p>
        </p:txBody>
      </p:sp>
      <p:grpSp>
        <p:nvGrpSpPr>
          <p:cNvPr id="8" name="Group 9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9" name="Picture 10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t="93333"/>
            <a:stretch>
              <a:fillRect/>
            </a:stretch>
          </p:blipFill>
          <p:spPr bwMode="auto">
            <a:xfrm>
              <a:off x="0" y="4032"/>
              <a:ext cx="57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1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b="94444"/>
            <a:stretch>
              <a:fillRect/>
            </a:stretch>
          </p:blipFill>
          <p:spPr bwMode="auto">
            <a:xfrm>
              <a:off x="0" y="0"/>
              <a:ext cx="576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2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95833"/>
            <a:stretch>
              <a:fillRect/>
            </a:stretch>
          </p:blipFill>
          <p:spPr bwMode="auto">
            <a:xfrm>
              <a:off x="0" y="0"/>
              <a:ext cx="24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3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95000"/>
            <a:stretch>
              <a:fillRect/>
            </a:stretch>
          </p:blipFill>
          <p:spPr bwMode="auto">
            <a:xfrm>
              <a:off x="5472" y="0"/>
              <a:ext cx="28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Retângulo 12"/>
          <p:cNvSpPr/>
          <p:nvPr userDrawn="1"/>
        </p:nvSpPr>
        <p:spPr>
          <a:xfrm>
            <a:off x="7493000" y="6515100"/>
            <a:ext cx="144780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Espaço Reservado para Texto 11"/>
          <p:cNvSpPr>
            <a:spLocks noGrp="1"/>
          </p:cNvSpPr>
          <p:nvPr>
            <p:ph type="body" sz="quarter" idx="10"/>
          </p:nvPr>
        </p:nvSpPr>
        <p:spPr>
          <a:xfrm>
            <a:off x="2743200" y="1416051"/>
            <a:ext cx="5775325" cy="400050"/>
          </a:xfrm>
          <a:prstGeom prst="rect">
            <a:avLst/>
          </a:prstGeom>
        </p:spPr>
        <p:txBody>
          <a:bodyPr wrap="square"/>
          <a:lstStyle>
            <a:lvl1pPr marL="0" algn="r">
              <a:buNone/>
              <a:defRPr lang="pt-BR" sz="2400" b="1" kern="1200" baseline="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</p:txBody>
      </p:sp>
      <p:sp>
        <p:nvSpPr>
          <p:cNvPr id="6" name="Espaço Reservado para Texto 15"/>
          <p:cNvSpPr>
            <a:spLocks noGrp="1"/>
          </p:cNvSpPr>
          <p:nvPr>
            <p:ph type="body" sz="quarter" idx="11"/>
          </p:nvPr>
        </p:nvSpPr>
        <p:spPr>
          <a:xfrm>
            <a:off x="2743200" y="1809751"/>
            <a:ext cx="5775325" cy="410935"/>
          </a:xfrm>
          <a:prstGeom prst="rect">
            <a:avLst/>
          </a:prstGeom>
        </p:spPr>
        <p:txBody>
          <a:bodyPr/>
          <a:lstStyle>
            <a:lvl1pPr marL="0" marR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pt-BR" sz="1800" kern="120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 smtClean="0"/>
              <a:t>Clique para editar os estilos do texto mestre</a:t>
            </a:r>
          </a:p>
          <a:p>
            <a:pPr lvl="1"/>
            <a:r>
              <a:rPr lang="pt-BR" dirty="0" smtClean="0"/>
              <a:t>Segundo nível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 titulo pr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0" descr="capa subtitul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374649" y="2622550"/>
            <a:ext cx="5870033" cy="824738"/>
          </a:xfrm>
        </p:spPr>
        <p:txBody>
          <a:bodyPr/>
          <a:lstStyle>
            <a:lvl1pPr>
              <a:defRPr>
                <a:solidFill>
                  <a:srgbClr val="4E4E4E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9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374649" y="4294188"/>
            <a:ext cx="4173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5C99"/>
            </a:prstShdw>
          </a:effectLst>
        </p:spPr>
        <p:txBody>
          <a:bodyPr wrap="square">
            <a:spAutoFit/>
          </a:bodyPr>
          <a:lstStyle>
            <a:lvl1pPr>
              <a:buNone/>
              <a:defRPr lang="pt-BR" sz="1400" b="0" kern="1200" dirty="0" smtClean="0">
                <a:solidFill>
                  <a:srgbClr val="F8F8F8"/>
                </a:solidFill>
                <a:latin typeface="Verdana" pitchFamily="34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7493000" y="6515100"/>
            <a:ext cx="144780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áfic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9" descr="fundo escur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" name="Picture 13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t="93333"/>
            <a:stretch>
              <a:fillRect/>
            </a:stretch>
          </p:blipFill>
          <p:spPr bwMode="auto">
            <a:xfrm>
              <a:off x="0" y="4032"/>
              <a:ext cx="57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4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b="94444"/>
            <a:stretch>
              <a:fillRect/>
            </a:stretch>
          </p:blipFill>
          <p:spPr bwMode="auto">
            <a:xfrm>
              <a:off x="0" y="0"/>
              <a:ext cx="576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5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95833"/>
            <a:stretch>
              <a:fillRect/>
            </a:stretch>
          </p:blipFill>
          <p:spPr bwMode="auto">
            <a:xfrm>
              <a:off x="0" y="0"/>
              <a:ext cx="24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6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95000"/>
            <a:stretch>
              <a:fillRect/>
            </a:stretch>
          </p:blipFill>
          <p:spPr bwMode="auto">
            <a:xfrm>
              <a:off x="5472" y="0"/>
              <a:ext cx="28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Imagem 10" descr="bolha.png"/>
          <p:cNvPicPr>
            <a:picLocks noChangeAspect="1"/>
          </p:cNvPicPr>
          <p:nvPr userDrawn="1"/>
        </p:nvPicPr>
        <p:blipFill>
          <a:blip r:embed="rId4" cstate="print"/>
          <a:srcRect l="65234" t="22604" r="17656" b="52118"/>
          <a:stretch>
            <a:fillRect/>
          </a:stretch>
        </p:blipFill>
        <p:spPr bwMode="auto">
          <a:xfrm>
            <a:off x="552450" y="552450"/>
            <a:ext cx="331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3"/>
          <p:cNvSpPr>
            <a:spLocks noChangeArrowheads="1"/>
          </p:cNvSpPr>
          <p:nvPr userDrawn="1"/>
        </p:nvSpPr>
        <p:spPr bwMode="auto">
          <a:xfrm>
            <a:off x="692150" y="1638300"/>
            <a:ext cx="7750175" cy="4438650"/>
          </a:xfrm>
          <a:prstGeom prst="rect">
            <a:avLst/>
          </a:prstGeom>
          <a:solidFill>
            <a:srgbClr val="0099DA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4" name="Rectangle 24"/>
          <p:cNvSpPr>
            <a:spLocks noChangeArrowheads="1"/>
          </p:cNvSpPr>
          <p:nvPr userDrawn="1"/>
        </p:nvSpPr>
        <p:spPr bwMode="auto">
          <a:xfrm>
            <a:off x="349250" y="1739900"/>
            <a:ext cx="7558088" cy="63500"/>
          </a:xfrm>
          <a:prstGeom prst="rect">
            <a:avLst/>
          </a:prstGeom>
          <a:solidFill>
            <a:srgbClr val="93C6DC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5" name="Retângulo 14"/>
          <p:cNvSpPr/>
          <p:nvPr userDrawn="1"/>
        </p:nvSpPr>
        <p:spPr>
          <a:xfrm>
            <a:off x="7493000" y="6515100"/>
            <a:ext cx="144780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Espaço Reservado para Gráfico 10"/>
          <p:cNvSpPr>
            <a:spLocks noGrp="1"/>
          </p:cNvSpPr>
          <p:nvPr>
            <p:ph type="chart" sz="quarter" idx="10"/>
          </p:nvPr>
        </p:nvSpPr>
        <p:spPr>
          <a:xfrm>
            <a:off x="784225" y="1887538"/>
            <a:ext cx="7575550" cy="4097337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 dirty="0" smtClean="0"/>
          </a:p>
        </p:txBody>
      </p:sp>
      <p:sp>
        <p:nvSpPr>
          <p:cNvPr id="17" name="Título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18" name="Espaço Reservado para Texto 14"/>
          <p:cNvSpPr>
            <a:spLocks noGrp="1"/>
          </p:cNvSpPr>
          <p:nvPr>
            <p:ph type="body" sz="quarter" idx="13"/>
          </p:nvPr>
        </p:nvSpPr>
        <p:spPr>
          <a:xfrm>
            <a:off x="1076325" y="873125"/>
            <a:ext cx="3044488" cy="264688"/>
          </a:xfrm>
          <a:prstGeom prst="rect">
            <a:avLst/>
          </a:prstGeom>
        </p:spPr>
        <p:txBody>
          <a:bodyPr/>
          <a:lstStyle>
            <a:lvl1pPr>
              <a:defRPr lang="pt-BR" sz="1400" kern="1200" baseline="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1pPr>
            <a:lvl2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2pPr>
            <a:lvl3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3pPr>
            <a:lvl4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4pPr>
            <a:lvl5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is gráficos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9" descr="fundo escur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14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0" name="Picture 15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t="93333"/>
            <a:stretch>
              <a:fillRect/>
            </a:stretch>
          </p:blipFill>
          <p:spPr bwMode="auto">
            <a:xfrm>
              <a:off x="0" y="4032"/>
              <a:ext cx="57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6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b="94444"/>
            <a:stretch>
              <a:fillRect/>
            </a:stretch>
          </p:blipFill>
          <p:spPr bwMode="auto">
            <a:xfrm>
              <a:off x="0" y="0"/>
              <a:ext cx="576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7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95833"/>
            <a:stretch>
              <a:fillRect/>
            </a:stretch>
          </p:blipFill>
          <p:spPr bwMode="auto">
            <a:xfrm>
              <a:off x="0" y="0"/>
              <a:ext cx="24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8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95000"/>
            <a:stretch>
              <a:fillRect/>
            </a:stretch>
          </p:blipFill>
          <p:spPr bwMode="auto">
            <a:xfrm>
              <a:off x="5472" y="0"/>
              <a:ext cx="28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Imagem 10" descr="bolha.png"/>
          <p:cNvPicPr>
            <a:picLocks noChangeAspect="1"/>
          </p:cNvPicPr>
          <p:nvPr userDrawn="1"/>
        </p:nvPicPr>
        <p:blipFill>
          <a:blip r:embed="rId4" cstate="print"/>
          <a:srcRect l="65234" t="22604" r="17656" b="52118"/>
          <a:stretch>
            <a:fillRect/>
          </a:stretch>
        </p:blipFill>
        <p:spPr bwMode="auto">
          <a:xfrm>
            <a:off x="552450" y="552450"/>
            <a:ext cx="331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23"/>
          <p:cNvSpPr>
            <a:spLocks noChangeArrowheads="1"/>
          </p:cNvSpPr>
          <p:nvPr userDrawn="1"/>
        </p:nvSpPr>
        <p:spPr bwMode="auto">
          <a:xfrm>
            <a:off x="4918075" y="1638300"/>
            <a:ext cx="3533775" cy="3536950"/>
          </a:xfrm>
          <a:prstGeom prst="rect">
            <a:avLst/>
          </a:prstGeom>
          <a:solidFill>
            <a:srgbClr val="0099DA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8" name="Rectangle 24"/>
          <p:cNvSpPr>
            <a:spLocks noChangeArrowheads="1"/>
          </p:cNvSpPr>
          <p:nvPr userDrawn="1"/>
        </p:nvSpPr>
        <p:spPr bwMode="auto">
          <a:xfrm>
            <a:off x="5203825" y="1739900"/>
            <a:ext cx="3581400" cy="63500"/>
          </a:xfrm>
          <a:prstGeom prst="rect">
            <a:avLst/>
          </a:prstGeom>
          <a:solidFill>
            <a:srgbClr val="93C6DC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20" name="Rectangle 23"/>
          <p:cNvSpPr>
            <a:spLocks noChangeArrowheads="1"/>
          </p:cNvSpPr>
          <p:nvPr userDrawn="1"/>
        </p:nvSpPr>
        <p:spPr bwMode="auto">
          <a:xfrm>
            <a:off x="692150" y="1638300"/>
            <a:ext cx="3533775" cy="3536950"/>
          </a:xfrm>
          <a:prstGeom prst="rect">
            <a:avLst/>
          </a:prstGeom>
          <a:solidFill>
            <a:srgbClr val="0099DA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21" name="Rectangle 24"/>
          <p:cNvSpPr>
            <a:spLocks noChangeArrowheads="1"/>
          </p:cNvSpPr>
          <p:nvPr userDrawn="1"/>
        </p:nvSpPr>
        <p:spPr bwMode="auto">
          <a:xfrm>
            <a:off x="349250" y="1739900"/>
            <a:ext cx="3581400" cy="63500"/>
          </a:xfrm>
          <a:prstGeom prst="rect">
            <a:avLst/>
          </a:prstGeom>
          <a:solidFill>
            <a:srgbClr val="93C6DC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23" name="Retângulo 22"/>
          <p:cNvSpPr/>
          <p:nvPr userDrawn="1"/>
        </p:nvSpPr>
        <p:spPr>
          <a:xfrm>
            <a:off x="7493000" y="6515100"/>
            <a:ext cx="144780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15" name="Espaço Reservado para Gráfico 14"/>
          <p:cNvSpPr>
            <a:spLocks noGrp="1"/>
          </p:cNvSpPr>
          <p:nvPr>
            <p:ph type="chart" sz="quarter" idx="10"/>
          </p:nvPr>
        </p:nvSpPr>
        <p:spPr>
          <a:xfrm>
            <a:off x="736600" y="1876425"/>
            <a:ext cx="3419475" cy="3241675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 dirty="0" smtClean="0"/>
          </a:p>
        </p:txBody>
      </p:sp>
      <p:sp>
        <p:nvSpPr>
          <p:cNvPr id="17" name="Espaço Reservado para Gráfico 16"/>
          <p:cNvSpPr>
            <a:spLocks noGrp="1"/>
          </p:cNvSpPr>
          <p:nvPr>
            <p:ph type="chart" sz="quarter" idx="11"/>
          </p:nvPr>
        </p:nvSpPr>
        <p:spPr>
          <a:xfrm>
            <a:off x="4975225" y="1887538"/>
            <a:ext cx="3421063" cy="3254375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 dirty="0" smtClean="0"/>
          </a:p>
        </p:txBody>
      </p:sp>
      <p:sp>
        <p:nvSpPr>
          <p:cNvPr id="19" name="Espaço Reservado para Texto 18"/>
          <p:cNvSpPr>
            <a:spLocks noGrp="1"/>
          </p:cNvSpPr>
          <p:nvPr>
            <p:ph type="body" sz="quarter" idx="12"/>
          </p:nvPr>
        </p:nvSpPr>
        <p:spPr>
          <a:xfrm>
            <a:off x="736600" y="5380037"/>
            <a:ext cx="7703065" cy="971335"/>
          </a:xfrm>
          <a:prstGeom prst="rect">
            <a:avLst/>
          </a:prstGeom>
        </p:spPr>
        <p:txBody>
          <a:bodyPr/>
          <a:lstStyle>
            <a:lvl1pPr marL="0">
              <a:defRPr lang="pt-BR" sz="16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22" name="Espaço Reservado para Texto 14"/>
          <p:cNvSpPr>
            <a:spLocks noGrp="1"/>
          </p:cNvSpPr>
          <p:nvPr>
            <p:ph type="body" sz="quarter" idx="13"/>
          </p:nvPr>
        </p:nvSpPr>
        <p:spPr>
          <a:xfrm>
            <a:off x="1076325" y="873125"/>
            <a:ext cx="3044488" cy="264688"/>
          </a:xfrm>
          <a:prstGeom prst="rect">
            <a:avLst/>
          </a:prstGeom>
        </p:spPr>
        <p:txBody>
          <a:bodyPr/>
          <a:lstStyle>
            <a:lvl1pPr>
              <a:defRPr lang="pt-BR" sz="1400" kern="1200" baseline="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1pPr>
            <a:lvl2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2pPr>
            <a:lvl3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3pPr>
            <a:lvl4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4pPr>
            <a:lvl5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m gráfic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9" descr="fundo escur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12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9" name="Picture 13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t="93333"/>
            <a:stretch>
              <a:fillRect/>
            </a:stretch>
          </p:blipFill>
          <p:spPr bwMode="auto">
            <a:xfrm>
              <a:off x="0" y="4032"/>
              <a:ext cx="57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4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b="94444"/>
            <a:stretch>
              <a:fillRect/>
            </a:stretch>
          </p:blipFill>
          <p:spPr bwMode="auto">
            <a:xfrm>
              <a:off x="0" y="0"/>
              <a:ext cx="576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15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95833"/>
            <a:stretch>
              <a:fillRect/>
            </a:stretch>
          </p:blipFill>
          <p:spPr bwMode="auto">
            <a:xfrm>
              <a:off x="0" y="0"/>
              <a:ext cx="24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6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95000"/>
            <a:stretch>
              <a:fillRect/>
            </a:stretch>
          </p:blipFill>
          <p:spPr bwMode="auto">
            <a:xfrm>
              <a:off x="5472" y="0"/>
              <a:ext cx="28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" name="Imagem 10" descr="bolha.png"/>
          <p:cNvPicPr>
            <a:picLocks noChangeAspect="1"/>
          </p:cNvPicPr>
          <p:nvPr userDrawn="1"/>
        </p:nvPicPr>
        <p:blipFill>
          <a:blip r:embed="rId4" cstate="print"/>
          <a:srcRect l="65234" t="22604" r="17656" b="52118"/>
          <a:stretch>
            <a:fillRect/>
          </a:stretch>
        </p:blipFill>
        <p:spPr bwMode="auto">
          <a:xfrm>
            <a:off x="552450" y="552450"/>
            <a:ext cx="331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23"/>
          <p:cNvSpPr>
            <a:spLocks noChangeArrowheads="1"/>
          </p:cNvSpPr>
          <p:nvPr userDrawn="1"/>
        </p:nvSpPr>
        <p:spPr bwMode="auto">
          <a:xfrm>
            <a:off x="4492625" y="1638300"/>
            <a:ext cx="3971925" cy="4089400"/>
          </a:xfrm>
          <a:prstGeom prst="rect">
            <a:avLst/>
          </a:prstGeom>
          <a:solidFill>
            <a:srgbClr val="0099DA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8" name="Rectangle 24"/>
          <p:cNvSpPr>
            <a:spLocks noChangeArrowheads="1"/>
          </p:cNvSpPr>
          <p:nvPr userDrawn="1"/>
        </p:nvSpPr>
        <p:spPr bwMode="auto">
          <a:xfrm>
            <a:off x="4730750" y="1739900"/>
            <a:ext cx="4073525" cy="63500"/>
          </a:xfrm>
          <a:prstGeom prst="rect">
            <a:avLst/>
          </a:prstGeom>
          <a:solidFill>
            <a:srgbClr val="93C6DC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/>
          </a:p>
        </p:txBody>
      </p:sp>
      <p:sp>
        <p:nvSpPr>
          <p:cNvPr id="19" name="Retângulo 18"/>
          <p:cNvSpPr/>
          <p:nvPr userDrawn="1"/>
        </p:nvSpPr>
        <p:spPr>
          <a:xfrm>
            <a:off x="7493000" y="6515100"/>
            <a:ext cx="144780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12" name="Espaço Reservado para Gráfico 11"/>
          <p:cNvSpPr>
            <a:spLocks noGrp="1"/>
          </p:cNvSpPr>
          <p:nvPr>
            <p:ph type="chart" sz="quarter" idx="14"/>
          </p:nvPr>
        </p:nvSpPr>
        <p:spPr>
          <a:xfrm>
            <a:off x="4560888" y="1911350"/>
            <a:ext cx="3811587" cy="3752850"/>
          </a:xfrm>
          <a:prstGeom prst="rect">
            <a:avLst/>
          </a:prstGeom>
        </p:spPr>
        <p:txBody>
          <a:bodyPr/>
          <a:lstStyle/>
          <a:p>
            <a:pPr lvl="0"/>
            <a:endParaRPr lang="pt-BR" noProof="0" dirty="0" smtClean="0"/>
          </a:p>
        </p:txBody>
      </p:sp>
      <p:sp>
        <p:nvSpPr>
          <p:cNvPr id="14" name="Espaço Reservado para Texto 13"/>
          <p:cNvSpPr>
            <a:spLocks noGrp="1"/>
          </p:cNvSpPr>
          <p:nvPr>
            <p:ph type="body" sz="quarter" idx="15"/>
          </p:nvPr>
        </p:nvSpPr>
        <p:spPr>
          <a:xfrm>
            <a:off x="723900" y="1650669"/>
            <a:ext cx="3598718" cy="4061362"/>
          </a:xfrm>
          <a:prstGeom prst="rect">
            <a:avLst/>
          </a:prstGeom>
        </p:spPr>
        <p:txBody>
          <a:bodyPr/>
          <a:lstStyle>
            <a:lvl1pPr marL="0">
              <a:defRPr sz="1800">
                <a:solidFill>
                  <a:srgbClr val="9A9A9A"/>
                </a:solidFill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11"/>
          </p:nvPr>
        </p:nvSpPr>
        <p:spPr>
          <a:xfrm>
            <a:off x="1076325" y="873125"/>
            <a:ext cx="3044488" cy="264688"/>
          </a:xfrm>
          <a:prstGeom prst="rect">
            <a:avLst/>
          </a:prstGeom>
        </p:spPr>
        <p:txBody>
          <a:bodyPr/>
          <a:lstStyle>
            <a:lvl1pPr>
              <a:defRPr lang="pt-BR" sz="1400" kern="1200" baseline="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1pPr>
            <a:lvl2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2pPr>
            <a:lvl3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3pPr>
            <a:lvl4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4pPr>
            <a:lvl5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is textos em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9" descr="fundo escuro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1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9" name="Picture 12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t="93333"/>
            <a:stretch>
              <a:fillRect/>
            </a:stretch>
          </p:blipFill>
          <p:spPr bwMode="auto">
            <a:xfrm>
              <a:off x="0" y="4032"/>
              <a:ext cx="57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3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b="94444"/>
            <a:stretch>
              <a:fillRect/>
            </a:stretch>
          </p:blipFill>
          <p:spPr bwMode="auto">
            <a:xfrm>
              <a:off x="0" y="0"/>
              <a:ext cx="576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4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r="95833"/>
            <a:stretch>
              <a:fillRect/>
            </a:stretch>
          </p:blipFill>
          <p:spPr bwMode="auto">
            <a:xfrm>
              <a:off x="0" y="0"/>
              <a:ext cx="24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5" descr="3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l="95000"/>
            <a:stretch>
              <a:fillRect/>
            </a:stretch>
          </p:blipFill>
          <p:spPr bwMode="auto">
            <a:xfrm>
              <a:off x="5472" y="0"/>
              <a:ext cx="28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" name="Imagem 10" descr="bolha.png"/>
          <p:cNvPicPr>
            <a:picLocks noChangeAspect="1"/>
          </p:cNvPicPr>
          <p:nvPr userDrawn="1"/>
        </p:nvPicPr>
        <p:blipFill>
          <a:blip r:embed="rId4" cstate="print"/>
          <a:srcRect l="65234" t="22604" r="17656" b="52118"/>
          <a:stretch>
            <a:fillRect/>
          </a:stretch>
        </p:blipFill>
        <p:spPr bwMode="auto">
          <a:xfrm>
            <a:off x="552450" y="552450"/>
            <a:ext cx="331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Conector reto 14"/>
          <p:cNvCxnSpPr/>
          <p:nvPr userDrawn="1"/>
        </p:nvCxnSpPr>
        <p:spPr>
          <a:xfrm rot="5400000">
            <a:off x="2453481" y="3853657"/>
            <a:ext cx="42386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/>
          <p:cNvSpPr/>
          <p:nvPr userDrawn="1"/>
        </p:nvSpPr>
        <p:spPr>
          <a:xfrm>
            <a:off x="7493000" y="6515100"/>
            <a:ext cx="144780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10"/>
          </p:nvPr>
        </p:nvSpPr>
        <p:spPr>
          <a:xfrm>
            <a:off x="644525" y="1844675"/>
            <a:ext cx="3571215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5C99"/>
            </a:prstShdw>
          </a:effectLst>
        </p:spPr>
        <p:txBody>
          <a:bodyPr wrap="square">
            <a:spAutoFit/>
          </a:bodyPr>
          <a:lstStyle>
            <a:lvl1pPr marL="266700" indent="-266700" algn="l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Tx/>
              <a:buBlip>
                <a:blip r:embed="rId5"/>
              </a:buBlip>
              <a:defRPr lang="pt-BR" sz="1800" kern="1200" baseline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266700" indent="-266700" algn="l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Tx/>
              <a:buBlip>
                <a:blip r:embed="rId5"/>
              </a:buBlip>
              <a:defRPr lang="pt-BR" kern="120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266700" indent="-266700" algn="l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Tx/>
              <a:buBlip>
                <a:blip r:embed="rId5"/>
              </a:buBlip>
              <a:defRPr lang="pt-BR" kern="120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266700" indent="-266700" algn="l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Tx/>
              <a:buBlip>
                <a:blip r:embed="rId5"/>
              </a:buBlip>
              <a:defRPr lang="pt-BR" kern="120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66700" indent="-266700" algn="l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Tx/>
              <a:buBlip>
                <a:blip r:embed="rId5"/>
              </a:buBlip>
              <a:defRPr lang="pt-BR" kern="1200" dirty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8" name="Espaço Reservado para Texto 4"/>
          <p:cNvSpPr>
            <a:spLocks noGrp="1"/>
          </p:cNvSpPr>
          <p:nvPr>
            <p:ph type="body" sz="quarter" idx="11"/>
          </p:nvPr>
        </p:nvSpPr>
        <p:spPr>
          <a:xfrm>
            <a:off x="4931519" y="1844675"/>
            <a:ext cx="3594964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5C99"/>
            </a:prstShdw>
          </a:effectLst>
        </p:spPr>
        <p:txBody>
          <a:bodyPr wrap="square">
            <a:spAutoFit/>
          </a:bodyPr>
          <a:lstStyle>
            <a:lvl1pPr marL="266700" indent="-266700" algn="l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Tx/>
              <a:buBlip>
                <a:blip r:embed="rId5"/>
              </a:buBlip>
              <a:defRPr lang="pt-BR" sz="1800" kern="120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1pPr>
            <a:lvl2pPr marL="266700" indent="-266700" algn="l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Tx/>
              <a:buBlip>
                <a:blip r:embed="rId5"/>
              </a:buBlip>
              <a:defRPr lang="pt-BR" kern="120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2pPr>
            <a:lvl3pPr marL="266700" indent="-266700" algn="l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Tx/>
              <a:buBlip>
                <a:blip r:embed="rId5"/>
              </a:buBlip>
              <a:defRPr lang="pt-BR" kern="120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3pPr>
            <a:lvl4pPr marL="266700" indent="-266700" algn="l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Tx/>
              <a:buBlip>
                <a:blip r:embed="rId5"/>
              </a:buBlip>
              <a:defRPr lang="pt-BR" kern="120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4pPr>
            <a:lvl5pPr marL="266700" indent="-266700" algn="l" rtl="0" fontAlgn="base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Tx/>
              <a:buBlip>
                <a:blip r:embed="rId5"/>
              </a:buBlip>
              <a:defRPr lang="pt-BR" kern="1200" dirty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11" name="Espaço Reservado para Texto 14"/>
          <p:cNvSpPr>
            <a:spLocks noGrp="1"/>
          </p:cNvSpPr>
          <p:nvPr>
            <p:ph type="body" sz="quarter" idx="12"/>
          </p:nvPr>
        </p:nvSpPr>
        <p:spPr>
          <a:xfrm>
            <a:off x="1076325" y="873125"/>
            <a:ext cx="3044488" cy="264688"/>
          </a:xfrm>
          <a:prstGeom prst="rect">
            <a:avLst/>
          </a:prstGeom>
        </p:spPr>
        <p:txBody>
          <a:bodyPr/>
          <a:lstStyle>
            <a:lvl1pPr>
              <a:defRPr lang="pt-BR" sz="1400" kern="1200" baseline="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1pPr>
            <a:lvl2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2pPr>
            <a:lvl3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3pPr>
            <a:lvl4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4pPr>
            <a:lvl5pPr>
              <a:defRPr lang="pt-BR" sz="1400" kern="1200" dirty="0" smtClean="0">
                <a:solidFill>
                  <a:srgbClr val="4E4E4E"/>
                </a:solidFill>
                <a:latin typeface="Verdana" pitchFamily="34" charset="0"/>
                <a:ea typeface="+mn-ea"/>
                <a:cs typeface="Arial" charset="0"/>
              </a:defRPr>
            </a:lvl5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 userDrawn="1"/>
        </p:nvSpPr>
        <p:spPr>
          <a:xfrm>
            <a:off x="7493000" y="6515100"/>
            <a:ext cx="144780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ub titulo pr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0" descr="capa subtitulo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374649" y="2622550"/>
            <a:ext cx="5870033" cy="824738"/>
          </a:xfrm>
        </p:spPr>
        <p:txBody>
          <a:bodyPr/>
          <a:lstStyle>
            <a:lvl1pPr>
              <a:defRPr>
                <a:solidFill>
                  <a:srgbClr val="4E4E4E"/>
                </a:solidFill>
              </a:defRPr>
            </a:lvl1pPr>
          </a:lstStyle>
          <a:p>
            <a:r>
              <a:rPr lang="pt-BR" dirty="0" smtClean="0"/>
              <a:t>Clique para editar o estilo do título mestre</a:t>
            </a:r>
            <a:endParaRPr lang="pt-BR" dirty="0"/>
          </a:p>
        </p:txBody>
      </p:sp>
      <p:sp>
        <p:nvSpPr>
          <p:cNvPr id="9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374649" y="4294188"/>
            <a:ext cx="4173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5C99"/>
            </a:prstShdw>
          </a:effectLst>
        </p:spPr>
        <p:txBody>
          <a:bodyPr wrap="square">
            <a:spAutoFit/>
          </a:bodyPr>
          <a:lstStyle>
            <a:lvl1pPr>
              <a:buNone/>
              <a:defRPr lang="pt-BR" sz="1400" b="0" kern="1200" dirty="0" smtClean="0">
                <a:solidFill>
                  <a:srgbClr val="F8F8F8"/>
                </a:solidFill>
                <a:latin typeface="Verdana" pitchFamily="34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7"/>
          <p:cNvSpPr>
            <a:spLocks noGrp="1"/>
          </p:cNvSpPr>
          <p:nvPr>
            <p:ph type="title"/>
          </p:nvPr>
        </p:nvSpPr>
        <p:spPr bwMode="auto">
          <a:xfrm>
            <a:off x="374650" y="2622550"/>
            <a:ext cx="377031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Título</a:t>
            </a:r>
          </a:p>
        </p:txBody>
      </p:sp>
      <p:pic>
        <p:nvPicPr>
          <p:cNvPr id="1027" name="Picture 4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7735" r:id="rId1"/>
    <p:sldLayoutId id="2147487744" r:id="rId2"/>
    <p:sldLayoutId id="2147487746" r:id="rId3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pt-BR" sz="3600" b="1" kern="1200" dirty="0">
          <a:solidFill>
            <a:srgbClr val="F8F8F8"/>
          </a:solidFill>
          <a:latin typeface="Verdana" pitchFamily="34" charset="0"/>
          <a:ea typeface="+mn-ea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8F8F8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8F8F8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8F8F8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8F8F8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8F8F8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8F8F8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8F8F8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8F8F8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lang="pt-BR" sz="1400" kern="1200" dirty="0">
          <a:solidFill>
            <a:srgbClr val="4E4E4E"/>
          </a:solidFill>
          <a:latin typeface="Verdana" pitchFamily="34" charset="0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m 9" descr="fundo escuro.jpg"/>
          <p:cNvPicPr>
            <a:picLocks noChangeAspect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1" name="Group 14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054" name="Picture 10" descr="3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 t="93333"/>
            <a:stretch>
              <a:fillRect/>
            </a:stretch>
          </p:blipFill>
          <p:spPr bwMode="auto">
            <a:xfrm>
              <a:off x="0" y="4032"/>
              <a:ext cx="57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5" name="Picture 11" descr="3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 b="94444"/>
            <a:stretch>
              <a:fillRect/>
            </a:stretch>
          </p:blipFill>
          <p:spPr bwMode="auto">
            <a:xfrm>
              <a:off x="0" y="0"/>
              <a:ext cx="576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6" name="Picture 12" descr="3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 r="95833"/>
            <a:stretch>
              <a:fillRect/>
            </a:stretch>
          </p:blipFill>
          <p:spPr bwMode="auto">
            <a:xfrm>
              <a:off x="0" y="0"/>
              <a:ext cx="24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7" name="Picture 13" descr="3"/>
            <p:cNvPicPr>
              <a:picLocks noChangeAspect="1" noChangeArrowheads="1"/>
            </p:cNvPicPr>
            <p:nvPr userDrawn="1"/>
          </p:nvPicPr>
          <p:blipFill>
            <a:blip r:embed="rId9" cstate="print"/>
            <a:srcRect l="95000"/>
            <a:stretch>
              <a:fillRect/>
            </a:stretch>
          </p:blipFill>
          <p:spPr bwMode="auto">
            <a:xfrm>
              <a:off x="5472" y="0"/>
              <a:ext cx="28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052" name="Imagem 10" descr="bolha.png"/>
          <p:cNvPicPr>
            <a:picLocks noChangeAspect="1"/>
          </p:cNvPicPr>
          <p:nvPr userDrawn="1"/>
        </p:nvPicPr>
        <p:blipFill>
          <a:blip r:embed="rId10" cstate="print"/>
          <a:srcRect l="65234" t="22604" r="17656" b="52118"/>
          <a:stretch>
            <a:fillRect/>
          </a:stretch>
        </p:blipFill>
        <p:spPr bwMode="auto">
          <a:xfrm>
            <a:off x="552450" y="552450"/>
            <a:ext cx="331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Espaço Reservado para Título 17"/>
          <p:cNvSpPr>
            <a:spLocks noGrp="1"/>
          </p:cNvSpPr>
          <p:nvPr>
            <p:ph type="title"/>
          </p:nvPr>
        </p:nvSpPr>
        <p:spPr>
          <a:xfrm>
            <a:off x="911225" y="539750"/>
            <a:ext cx="49006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r>
              <a:rPr lang="pt-BR" dirty="0" smtClean="0"/>
              <a:t>CLIQUE PARA ADICIONAR O TÍTULO</a:t>
            </a:r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37" r:id="rId1"/>
    <p:sldLayoutId id="2147487738" r:id="rId2"/>
    <p:sldLayoutId id="2147487739" r:id="rId3"/>
    <p:sldLayoutId id="2147487740" r:id="rId4"/>
    <p:sldLayoutId id="2147487741" r:id="rId5"/>
    <p:sldLayoutId id="2147487745" r:id="rId6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lang="pt-BR" sz="4400" b="1" kern="1200" dirty="0">
          <a:solidFill>
            <a:srgbClr val="0099DA"/>
          </a:solidFill>
          <a:latin typeface="Verdana" pitchFamily="34" charset="0"/>
          <a:ea typeface="+mn-ea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99DA"/>
          </a:solidFill>
          <a:latin typeface="Verdan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99DA"/>
          </a:solidFill>
          <a:latin typeface="Verdan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99DA"/>
          </a:solidFill>
          <a:latin typeface="Verdan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99DA"/>
          </a:solidFill>
          <a:latin typeface="Verdan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b="1">
          <a:solidFill>
            <a:srgbClr val="0099DA"/>
          </a:solidFill>
          <a:latin typeface="Verdan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b="1">
          <a:solidFill>
            <a:srgbClr val="0099DA"/>
          </a:solidFill>
          <a:latin typeface="Verdan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b="1">
          <a:solidFill>
            <a:srgbClr val="0099DA"/>
          </a:solidFill>
          <a:latin typeface="Verdan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b="1">
          <a:solidFill>
            <a:srgbClr val="0099DA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40000"/>
        </a:spcBef>
        <a:spcAft>
          <a:spcPct val="0"/>
        </a:spcAft>
        <a:buFont typeface="Arial" charset="0"/>
        <a:buChar char="•"/>
        <a:defRPr lang="pt-BR" sz="1400" kern="1200" dirty="0">
          <a:solidFill>
            <a:srgbClr val="4E4E4E"/>
          </a:solidFill>
          <a:latin typeface="Verdana" pitchFamily="34" charset="0"/>
          <a:ea typeface="+mn-ea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7" descr="S_ze.jpg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5" name="Group 8"/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3077" name="Picture 9" descr="3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t="93333"/>
            <a:stretch>
              <a:fillRect/>
            </a:stretch>
          </p:blipFill>
          <p:spPr bwMode="auto">
            <a:xfrm>
              <a:off x="0" y="4032"/>
              <a:ext cx="576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8" name="Picture 10" descr="3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b="94444"/>
            <a:stretch>
              <a:fillRect/>
            </a:stretch>
          </p:blipFill>
          <p:spPr bwMode="auto">
            <a:xfrm>
              <a:off x="0" y="0"/>
              <a:ext cx="576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9" name="Picture 11" descr="3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r="95833"/>
            <a:stretch>
              <a:fillRect/>
            </a:stretch>
          </p:blipFill>
          <p:spPr bwMode="auto">
            <a:xfrm>
              <a:off x="0" y="0"/>
              <a:ext cx="24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0" name="Picture 12" descr="3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95000"/>
            <a:stretch>
              <a:fillRect/>
            </a:stretch>
          </p:blipFill>
          <p:spPr bwMode="auto">
            <a:xfrm>
              <a:off x="5472" y="0"/>
              <a:ext cx="288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Retângulo 7"/>
          <p:cNvSpPr/>
          <p:nvPr userDrawn="1"/>
        </p:nvSpPr>
        <p:spPr>
          <a:xfrm>
            <a:off x="7493000" y="6515100"/>
            <a:ext cx="1447800" cy="34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742" r:id="rId1"/>
    <p:sldLayoutId id="2147487743" r:id="rId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lang="pt-BR" sz="4400" b="1" kern="1200" dirty="0">
          <a:solidFill>
            <a:srgbClr val="4E4E4E"/>
          </a:solidFill>
          <a:latin typeface="Verdana" pitchFamily="34" charset="0"/>
          <a:ea typeface="+mn-ea"/>
          <a:cs typeface="Arial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4E4E4E"/>
          </a:solidFill>
          <a:latin typeface="Verdana" pitchFamily="34" charset="0"/>
          <a:cs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4E4E4E"/>
          </a:solidFill>
          <a:latin typeface="Verdana" pitchFamily="34" charset="0"/>
          <a:cs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4E4E4E"/>
          </a:solidFill>
          <a:latin typeface="Verdana" pitchFamily="34" charset="0"/>
          <a:cs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4E4E4E"/>
          </a:solidFill>
          <a:latin typeface="Verdana" pitchFamily="34" charset="0"/>
          <a:cs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 b="1">
          <a:solidFill>
            <a:srgbClr val="4E4E4E"/>
          </a:solidFill>
          <a:latin typeface="Verdana" pitchFamily="34" charset="0"/>
          <a:cs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b="1">
          <a:solidFill>
            <a:srgbClr val="4E4E4E"/>
          </a:solidFill>
          <a:latin typeface="Verdana" pitchFamily="34" charset="0"/>
          <a:cs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b="1">
          <a:solidFill>
            <a:srgbClr val="4E4E4E"/>
          </a:solidFill>
          <a:latin typeface="Verdana" pitchFamily="34" charset="0"/>
          <a:cs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b="1">
          <a:solidFill>
            <a:srgbClr val="4E4E4E"/>
          </a:solidFill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jpeg"/><Relationship Id="rId5" Type="http://schemas.openxmlformats.org/officeDocument/2006/relationships/image" Target="../media/image34.jpe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8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34.jpe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png"/><Relationship Id="rId5" Type="http://schemas.openxmlformats.org/officeDocument/2006/relationships/image" Target="../media/image6.png"/><Relationship Id="rId4" Type="http://schemas.openxmlformats.org/officeDocument/2006/relationships/image" Target="../media/image7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>
          <a:xfrm>
            <a:off x="374650" y="2070100"/>
            <a:ext cx="4324350" cy="1739900"/>
          </a:xfrm>
        </p:spPr>
        <p:txBody>
          <a:bodyPr/>
          <a:lstStyle/>
          <a:p>
            <a:pPr eaLnBrk="1" hangingPunct="1"/>
            <a:r>
              <a:rPr lang="pt-BR" dirty="0" smtClean="0"/>
              <a:t>Educação a Distância Sabesp</a:t>
            </a:r>
            <a:endParaRPr smtClean="0"/>
          </a:p>
        </p:txBody>
      </p:sp>
      <p:pic>
        <p:nvPicPr>
          <p:cNvPr id="4" name="Imagem 3" descr="Informatica_Mouse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EBDAD0"/>
              </a:clrFrom>
              <a:clrTo>
                <a:srgbClr val="EBDAD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7100" y="1880299"/>
            <a:ext cx="3530600" cy="38320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ângulo 4"/>
          <p:cNvSpPr/>
          <p:nvPr/>
        </p:nvSpPr>
        <p:spPr>
          <a:xfrm>
            <a:off x="419100" y="5359400"/>
            <a:ext cx="3517900" cy="116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938" y="5095875"/>
            <a:ext cx="17621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1116011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Sabesp</a:t>
            </a:r>
          </a:p>
        </p:txBody>
      </p:sp>
      <p:pic>
        <p:nvPicPr>
          <p:cNvPr id="14" name="Picture 17" descr="S10_zorna_2"/>
          <p:cNvPicPr>
            <a:picLocks noChangeAspect="1" noChangeArrowheads="1"/>
          </p:cNvPicPr>
          <p:nvPr/>
        </p:nvPicPr>
        <p:blipFill>
          <a:blip r:embed="rId2" cstate="print"/>
          <a:srcRect l="9045" t="30000" r="73750" b="47430"/>
          <a:stretch>
            <a:fillRect/>
          </a:stretch>
        </p:blipFill>
        <p:spPr bwMode="auto">
          <a:xfrm>
            <a:off x="247650" y="1905000"/>
            <a:ext cx="1779588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9" descr="S10_zorna_2"/>
          <p:cNvPicPr>
            <a:picLocks noChangeAspect="1" noChangeArrowheads="1"/>
          </p:cNvPicPr>
          <p:nvPr/>
        </p:nvPicPr>
        <p:blipFill>
          <a:blip r:embed="rId2" cstate="print"/>
          <a:srcRect l="26250" t="30000" r="57335" b="47430"/>
          <a:stretch>
            <a:fillRect/>
          </a:stretch>
        </p:blipFill>
        <p:spPr bwMode="auto">
          <a:xfrm>
            <a:off x="2027238" y="1905000"/>
            <a:ext cx="1698625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1" descr="S10_zorna_2"/>
          <p:cNvPicPr>
            <a:picLocks noChangeAspect="1" noChangeArrowheads="1"/>
          </p:cNvPicPr>
          <p:nvPr/>
        </p:nvPicPr>
        <p:blipFill>
          <a:blip r:embed="rId2" cstate="print"/>
          <a:srcRect l="42639" t="30000" r="41042" b="47430"/>
          <a:stretch>
            <a:fillRect/>
          </a:stretch>
        </p:blipFill>
        <p:spPr bwMode="auto">
          <a:xfrm>
            <a:off x="3716338" y="1905000"/>
            <a:ext cx="1689100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3" descr="S10_zorna_2"/>
          <p:cNvPicPr>
            <a:picLocks noChangeAspect="1" noChangeArrowheads="1"/>
          </p:cNvPicPr>
          <p:nvPr/>
        </p:nvPicPr>
        <p:blipFill>
          <a:blip r:embed="rId2" cstate="print"/>
          <a:srcRect l="58994" t="30232" r="24791" b="47476"/>
          <a:stretch>
            <a:fillRect/>
          </a:stretch>
        </p:blipFill>
        <p:spPr bwMode="auto">
          <a:xfrm>
            <a:off x="5408613" y="1924050"/>
            <a:ext cx="1677987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5" descr="S10_zorna_2"/>
          <p:cNvPicPr>
            <a:picLocks noChangeAspect="1" noChangeArrowheads="1"/>
          </p:cNvPicPr>
          <p:nvPr/>
        </p:nvPicPr>
        <p:blipFill>
          <a:blip r:embed="rId2" cstate="print"/>
          <a:srcRect l="75208" t="30093" r="7483" b="47430"/>
          <a:stretch>
            <a:fillRect/>
          </a:stretch>
        </p:blipFill>
        <p:spPr bwMode="auto">
          <a:xfrm>
            <a:off x="7086600" y="1912938"/>
            <a:ext cx="1790700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42"/>
          <p:cNvSpPr>
            <a:spLocks noChangeArrowheads="1"/>
          </p:cNvSpPr>
          <p:nvPr/>
        </p:nvSpPr>
        <p:spPr bwMode="auto">
          <a:xfrm>
            <a:off x="342900" y="3797300"/>
            <a:ext cx="1689100" cy="1778000"/>
          </a:xfrm>
          <a:prstGeom prst="rect">
            <a:avLst/>
          </a:prstGeom>
          <a:solidFill>
            <a:srgbClr val="0099DA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" name="Rectangle 43"/>
          <p:cNvSpPr>
            <a:spLocks noChangeArrowheads="1"/>
          </p:cNvSpPr>
          <p:nvPr/>
        </p:nvSpPr>
        <p:spPr bwMode="auto">
          <a:xfrm>
            <a:off x="2032000" y="3797300"/>
            <a:ext cx="1689100" cy="1778000"/>
          </a:xfrm>
          <a:prstGeom prst="rect">
            <a:avLst/>
          </a:prstGeom>
          <a:solidFill>
            <a:srgbClr val="0099DA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1" name="Rectangle 44"/>
          <p:cNvSpPr>
            <a:spLocks noChangeArrowheads="1"/>
          </p:cNvSpPr>
          <p:nvPr/>
        </p:nvSpPr>
        <p:spPr bwMode="auto">
          <a:xfrm>
            <a:off x="3721100" y="3797300"/>
            <a:ext cx="1689100" cy="1778000"/>
          </a:xfrm>
          <a:prstGeom prst="rect">
            <a:avLst/>
          </a:prstGeom>
          <a:solidFill>
            <a:srgbClr val="0099DA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" name="Rectangle 45"/>
          <p:cNvSpPr>
            <a:spLocks noChangeArrowheads="1"/>
          </p:cNvSpPr>
          <p:nvPr/>
        </p:nvSpPr>
        <p:spPr bwMode="auto">
          <a:xfrm>
            <a:off x="5410200" y="3797300"/>
            <a:ext cx="1689100" cy="1778000"/>
          </a:xfrm>
          <a:prstGeom prst="rect">
            <a:avLst/>
          </a:prstGeom>
          <a:solidFill>
            <a:srgbClr val="0099DA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3" name="Rectangle 46"/>
          <p:cNvSpPr>
            <a:spLocks noChangeArrowheads="1"/>
          </p:cNvSpPr>
          <p:nvPr/>
        </p:nvSpPr>
        <p:spPr bwMode="auto">
          <a:xfrm>
            <a:off x="7099300" y="3797300"/>
            <a:ext cx="1689100" cy="1778000"/>
          </a:xfrm>
          <a:prstGeom prst="rect">
            <a:avLst/>
          </a:prstGeom>
          <a:solidFill>
            <a:srgbClr val="0099DA"/>
          </a:solidFill>
          <a:ln w="1905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4" name="Rectangle 27"/>
          <p:cNvSpPr>
            <a:spLocks noChangeArrowheads="1"/>
          </p:cNvSpPr>
          <p:nvPr/>
        </p:nvSpPr>
        <p:spPr bwMode="auto">
          <a:xfrm>
            <a:off x="352426" y="3838575"/>
            <a:ext cx="1639888" cy="134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285750" eaLnBrk="0" hangingPunct="0">
              <a:spcBef>
                <a:spcPts val="100"/>
              </a:spcBef>
              <a:buClr>
                <a:schemeClr val="tx1"/>
              </a:buClr>
            </a:pPr>
            <a:r>
              <a:rPr lang="pt-BR" sz="1600" dirty="0" smtClean="0">
                <a:solidFill>
                  <a:srgbClr val="FFFFFF"/>
                </a:solidFill>
                <a:latin typeface="Verdana" pitchFamily="34" charset="0"/>
              </a:rPr>
              <a:t>Constituída em:  </a:t>
            </a:r>
            <a:r>
              <a:rPr lang="pt-BR" sz="1600" b="1" dirty="0" smtClean="0">
                <a:solidFill>
                  <a:srgbClr val="FFFFFF"/>
                </a:solidFill>
                <a:latin typeface="Verdana" pitchFamily="34" charset="0"/>
              </a:rPr>
              <a:t>1973</a:t>
            </a:r>
          </a:p>
          <a:p>
            <a:pPr defTabSz="285750" eaLnBrk="0" hangingPunct="0">
              <a:spcBef>
                <a:spcPts val="100"/>
              </a:spcBef>
              <a:buClr>
                <a:schemeClr val="tx1"/>
              </a:buClr>
            </a:pPr>
            <a:endParaRPr lang="pt-BR" sz="1600" dirty="0" smtClean="0">
              <a:solidFill>
                <a:srgbClr val="FFFFFF"/>
              </a:solidFill>
              <a:latin typeface="Verdana" pitchFamily="34" charset="0"/>
            </a:endParaRPr>
          </a:p>
          <a:p>
            <a:pPr defTabSz="285750" eaLnBrk="0" hangingPunct="0">
              <a:spcBef>
                <a:spcPts val="100"/>
              </a:spcBef>
              <a:buClr>
                <a:schemeClr val="tx1"/>
              </a:buClr>
            </a:pPr>
            <a:r>
              <a:rPr lang="pt-BR" sz="1600" dirty="0" smtClean="0">
                <a:solidFill>
                  <a:srgbClr val="FFFFFF"/>
                </a:solidFill>
                <a:latin typeface="Verdana" pitchFamily="34" charset="0"/>
              </a:rPr>
              <a:t>Atua em: </a:t>
            </a:r>
            <a:r>
              <a:rPr lang="pt-BR" sz="1600" b="1" dirty="0" smtClean="0">
                <a:solidFill>
                  <a:srgbClr val="FFFFFF"/>
                </a:solidFill>
                <a:latin typeface="Verdana" pitchFamily="34" charset="0"/>
              </a:rPr>
              <a:t>366</a:t>
            </a:r>
            <a:r>
              <a:rPr lang="pt-BR" sz="1600" dirty="0" smtClean="0">
                <a:solidFill>
                  <a:srgbClr val="FFFFFF"/>
                </a:solidFill>
                <a:latin typeface="Verdana" pitchFamily="34" charset="0"/>
              </a:rPr>
              <a:t> municípios </a:t>
            </a:r>
          </a:p>
        </p:txBody>
      </p:sp>
      <p:sp>
        <p:nvSpPr>
          <p:cNvPr id="25" name="Rectangle 28"/>
          <p:cNvSpPr>
            <a:spLocks noChangeArrowheads="1"/>
          </p:cNvSpPr>
          <p:nvPr/>
        </p:nvSpPr>
        <p:spPr bwMode="auto">
          <a:xfrm>
            <a:off x="1981200" y="3790950"/>
            <a:ext cx="1809750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285750" eaLnBrk="0" hangingPunct="0">
              <a:spcBef>
                <a:spcPts val="0"/>
              </a:spcBef>
              <a:buClr>
                <a:schemeClr val="tx1"/>
              </a:buClr>
            </a:pPr>
            <a:r>
              <a:rPr lang="pt-BR" sz="1600" dirty="0" smtClean="0">
                <a:solidFill>
                  <a:srgbClr val="FFFFFF"/>
                </a:solidFill>
                <a:latin typeface="Verdana" pitchFamily="34" charset="0"/>
              </a:rPr>
              <a:t>Atende a </a:t>
            </a:r>
            <a:r>
              <a:rPr lang="pt-BR" sz="1600" b="1" dirty="0" smtClean="0">
                <a:solidFill>
                  <a:srgbClr val="FFFFFF"/>
                </a:solidFill>
                <a:latin typeface="Verdana" pitchFamily="34" charset="0"/>
              </a:rPr>
              <a:t>26,4 </a:t>
            </a:r>
            <a:r>
              <a:rPr lang="pt-BR" sz="1600" dirty="0" smtClean="0">
                <a:solidFill>
                  <a:srgbClr val="FFFFFF"/>
                </a:solidFill>
                <a:latin typeface="Verdana" pitchFamily="34" charset="0"/>
              </a:rPr>
              <a:t>milhões de pessoas (</a:t>
            </a:r>
            <a:r>
              <a:rPr lang="pt-BR" sz="1600" b="1" dirty="0" smtClean="0">
                <a:solidFill>
                  <a:srgbClr val="FFFFFF"/>
                </a:solidFill>
                <a:latin typeface="Verdana" pitchFamily="34" charset="0"/>
              </a:rPr>
              <a:t>60%</a:t>
            </a:r>
            <a:r>
              <a:rPr lang="pt-BR" sz="16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</a:p>
          <a:p>
            <a:pPr defTabSz="285750" eaLnBrk="0" hangingPunct="0">
              <a:spcBef>
                <a:spcPts val="0"/>
              </a:spcBef>
              <a:buClr>
                <a:schemeClr val="tx1"/>
              </a:buClr>
            </a:pPr>
            <a:endParaRPr lang="pt-BR" sz="1400" dirty="0" smtClean="0">
              <a:solidFill>
                <a:srgbClr val="FFFFFF"/>
              </a:solidFill>
              <a:latin typeface="Verdana" pitchFamily="34" charset="0"/>
            </a:endParaRPr>
          </a:p>
          <a:p>
            <a:pPr defTabSz="285750" eaLnBrk="0" hangingPunct="0">
              <a:spcBef>
                <a:spcPts val="0"/>
              </a:spcBef>
              <a:buClr>
                <a:schemeClr val="tx1"/>
              </a:buClr>
            </a:pPr>
            <a:r>
              <a:rPr lang="pt-BR" sz="1600" b="1" dirty="0" smtClean="0">
                <a:solidFill>
                  <a:srgbClr val="FFFFFF"/>
                </a:solidFill>
                <a:latin typeface="Verdana" pitchFamily="34" charset="0"/>
              </a:rPr>
              <a:t>15.953 </a:t>
            </a:r>
            <a:r>
              <a:rPr lang="pt-BR" sz="1000" b="1" dirty="0" smtClean="0">
                <a:solidFill>
                  <a:srgbClr val="FFFFFF"/>
                </a:solidFill>
                <a:latin typeface="Verdana" pitchFamily="34" charset="0"/>
              </a:rPr>
              <a:t>(Abr/10)</a:t>
            </a:r>
          </a:p>
          <a:p>
            <a:pPr defTabSz="285750" eaLnBrk="0" hangingPunct="0">
              <a:spcBef>
                <a:spcPts val="0"/>
              </a:spcBef>
              <a:buClr>
                <a:schemeClr val="tx1"/>
              </a:buClr>
            </a:pPr>
            <a:r>
              <a:rPr lang="pt-BR" sz="1600" dirty="0" smtClean="0">
                <a:solidFill>
                  <a:srgbClr val="FFFFFF"/>
                </a:solidFill>
                <a:latin typeface="Verdana" pitchFamily="34" charset="0"/>
              </a:rPr>
              <a:t>empregados</a:t>
            </a:r>
          </a:p>
        </p:txBody>
      </p:sp>
      <p:sp>
        <p:nvSpPr>
          <p:cNvPr id="26" name="Rectangle 29"/>
          <p:cNvSpPr>
            <a:spLocks noChangeArrowheads="1"/>
          </p:cNvSpPr>
          <p:nvPr/>
        </p:nvSpPr>
        <p:spPr bwMode="auto">
          <a:xfrm>
            <a:off x="3733800" y="3857625"/>
            <a:ext cx="179069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pt-BR" sz="1600" dirty="0" smtClean="0">
                <a:solidFill>
                  <a:srgbClr val="FFFFFF"/>
                </a:solidFill>
                <a:latin typeface="Verdana" pitchFamily="34" charset="0"/>
              </a:rPr>
              <a:t>Entre as </a:t>
            </a:r>
            <a:r>
              <a:rPr lang="pt-BR" sz="1600" b="1" dirty="0" smtClean="0">
                <a:solidFill>
                  <a:srgbClr val="FFFFFF"/>
                </a:solidFill>
                <a:latin typeface="Verdana" pitchFamily="34" charset="0"/>
              </a:rPr>
              <a:t>5 maiores </a:t>
            </a:r>
            <a:r>
              <a:rPr lang="pt-BR" sz="1600" dirty="0" smtClean="0">
                <a:solidFill>
                  <a:srgbClr val="FFFFFF"/>
                </a:solidFill>
                <a:latin typeface="Verdana" pitchFamily="34" charset="0"/>
              </a:rPr>
              <a:t>empresas de saneamento por nº clientes</a:t>
            </a:r>
            <a:endParaRPr lang="pt-BR" sz="16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7" name="Rectangle 30"/>
          <p:cNvSpPr>
            <a:spLocks noChangeArrowheads="1"/>
          </p:cNvSpPr>
          <p:nvPr/>
        </p:nvSpPr>
        <p:spPr bwMode="auto">
          <a:xfrm>
            <a:off x="5486400" y="3895725"/>
            <a:ext cx="1676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pt-BR" sz="1600" dirty="0" smtClean="0">
                <a:solidFill>
                  <a:srgbClr val="FFFFFF"/>
                </a:solidFill>
                <a:latin typeface="Verdana" pitchFamily="34" charset="0"/>
              </a:rPr>
              <a:t>Principal Acionista:</a:t>
            </a:r>
          </a:p>
          <a:p>
            <a:pPr>
              <a:buFont typeface="Arial" charset="0"/>
              <a:buNone/>
            </a:pPr>
            <a:r>
              <a:rPr lang="pt-BR" sz="1600" dirty="0" smtClean="0">
                <a:solidFill>
                  <a:srgbClr val="FFFFFF"/>
                </a:solidFill>
                <a:latin typeface="Verdana" pitchFamily="34" charset="0"/>
              </a:rPr>
              <a:t>Governo do Estado de </a:t>
            </a:r>
            <a:r>
              <a:rPr lang="pt-BR" sz="1600" dirty="0" err="1" smtClean="0">
                <a:solidFill>
                  <a:srgbClr val="FFFFFF"/>
                </a:solidFill>
                <a:latin typeface="Verdana" pitchFamily="34" charset="0"/>
              </a:rPr>
              <a:t>S.P.</a:t>
            </a:r>
            <a:r>
              <a:rPr lang="pt-BR" sz="1600" dirty="0" smtClean="0">
                <a:solidFill>
                  <a:srgbClr val="FFFFFF"/>
                </a:solidFill>
                <a:latin typeface="Verdana" pitchFamily="34" charset="0"/>
              </a:rPr>
              <a:t> (</a:t>
            </a:r>
            <a:r>
              <a:rPr lang="pt-BR" sz="1600" b="1" dirty="0" smtClean="0">
                <a:solidFill>
                  <a:srgbClr val="FFFFFF"/>
                </a:solidFill>
                <a:latin typeface="Verdana" pitchFamily="34" charset="0"/>
              </a:rPr>
              <a:t>50,3%</a:t>
            </a:r>
            <a:r>
              <a:rPr lang="pt-BR" sz="16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28" name="Rectangle 31"/>
          <p:cNvSpPr>
            <a:spLocks noChangeArrowheads="1"/>
          </p:cNvSpPr>
          <p:nvPr/>
        </p:nvSpPr>
        <p:spPr bwMode="auto">
          <a:xfrm>
            <a:off x="7134225" y="3771900"/>
            <a:ext cx="168592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None/>
            </a:pPr>
            <a:r>
              <a:rPr lang="pt-BR" sz="1600" dirty="0" smtClean="0">
                <a:solidFill>
                  <a:srgbClr val="FFFFFF"/>
                </a:solidFill>
                <a:latin typeface="Verdana" pitchFamily="34" charset="0"/>
              </a:rPr>
              <a:t>Ações no Mercado:</a:t>
            </a:r>
          </a:p>
          <a:p>
            <a:pPr>
              <a:buFont typeface="Arial" charset="0"/>
              <a:buNone/>
            </a:pPr>
            <a:r>
              <a:rPr lang="pt-BR" sz="1600" dirty="0" smtClean="0">
                <a:solidFill>
                  <a:srgbClr val="FFFFFF"/>
                </a:solidFill>
                <a:latin typeface="Verdana" pitchFamily="34" charset="0"/>
              </a:rPr>
              <a:t>BOVESPA (</a:t>
            </a:r>
            <a:r>
              <a:rPr lang="pt-BR" sz="1600" b="1" dirty="0" smtClean="0">
                <a:solidFill>
                  <a:srgbClr val="FFFFFF"/>
                </a:solidFill>
                <a:latin typeface="Verdana" pitchFamily="34" charset="0"/>
              </a:rPr>
              <a:t>25,8%</a:t>
            </a:r>
            <a:r>
              <a:rPr lang="pt-BR" sz="16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</a:p>
          <a:p>
            <a:pPr>
              <a:buFont typeface="Arial" charset="0"/>
              <a:buNone/>
            </a:pPr>
            <a:r>
              <a:rPr lang="pt-BR" sz="1600" dirty="0" smtClean="0">
                <a:solidFill>
                  <a:srgbClr val="FFFFFF"/>
                </a:solidFill>
                <a:latin typeface="Verdana" pitchFamily="34" charset="0"/>
              </a:rPr>
              <a:t>Bolsa de </a:t>
            </a:r>
            <a:r>
              <a:rPr lang="pt-BR" sz="1600" dirty="0" err="1" smtClean="0">
                <a:solidFill>
                  <a:srgbClr val="FFFFFF"/>
                </a:solidFill>
                <a:latin typeface="Verdana" pitchFamily="34" charset="0"/>
              </a:rPr>
              <a:t>New</a:t>
            </a:r>
            <a:r>
              <a:rPr lang="pt-BR" sz="1600" dirty="0" smtClean="0">
                <a:solidFill>
                  <a:srgbClr val="FFFFFF"/>
                </a:solidFill>
                <a:latin typeface="Verdana" pitchFamily="34" charset="0"/>
              </a:rPr>
              <a:t> York (</a:t>
            </a:r>
            <a:r>
              <a:rPr lang="pt-BR" sz="1600" b="1" dirty="0" smtClean="0">
                <a:solidFill>
                  <a:srgbClr val="FFFFFF"/>
                </a:solidFill>
                <a:latin typeface="Verdana" pitchFamily="34" charset="0"/>
              </a:rPr>
              <a:t>23,9%</a:t>
            </a:r>
            <a:r>
              <a:rPr lang="pt-BR" sz="1600" dirty="0" smtClean="0">
                <a:solidFill>
                  <a:srgbClr val="FFFFFF"/>
                </a:solidFill>
                <a:latin typeface="Verdana" pitchFamily="34" charset="0"/>
              </a:rPr>
              <a:t>)</a:t>
            </a:r>
          </a:p>
          <a:p>
            <a:pPr>
              <a:buFont typeface="Arial" charset="0"/>
              <a:buNone/>
            </a:pPr>
            <a:endParaRPr lang="pt-BR" sz="1600" dirty="0" smtClean="0">
              <a:solidFill>
                <a:srgbClr val="FFFFFF"/>
              </a:solidFill>
              <a:latin typeface="Verdana" pitchFamily="34" charset="0"/>
            </a:endParaRPr>
          </a:p>
          <a:p>
            <a:pPr>
              <a:buFont typeface="Arial" charset="0"/>
              <a:buNone/>
            </a:pPr>
            <a:endParaRPr lang="pt-BR" sz="1600" dirty="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29" name="Picture 8" descr="bolha"/>
          <p:cNvPicPr>
            <a:picLocks noChangeAspect="1" noChangeArrowheads="1"/>
          </p:cNvPicPr>
          <p:nvPr/>
        </p:nvPicPr>
        <p:blipFill>
          <a:blip r:embed="rId3" cstate="print"/>
          <a:srcRect l="64166" t="21111" r="15834" b="52222"/>
          <a:stretch>
            <a:fillRect/>
          </a:stretch>
        </p:blipFill>
        <p:spPr bwMode="auto">
          <a:xfrm>
            <a:off x="584200" y="5219700"/>
            <a:ext cx="11176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7" descr="bolha"/>
          <p:cNvPicPr>
            <a:picLocks noChangeAspect="1" noChangeArrowheads="1"/>
          </p:cNvPicPr>
          <p:nvPr/>
        </p:nvPicPr>
        <p:blipFill>
          <a:blip r:embed="rId3" cstate="print"/>
          <a:srcRect l="64166" t="21111" r="15834" b="52222"/>
          <a:stretch>
            <a:fillRect/>
          </a:stretch>
        </p:blipFill>
        <p:spPr bwMode="auto">
          <a:xfrm>
            <a:off x="2273300" y="5219700"/>
            <a:ext cx="11176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8" descr="bolha"/>
          <p:cNvPicPr>
            <a:picLocks noChangeAspect="1" noChangeArrowheads="1"/>
          </p:cNvPicPr>
          <p:nvPr/>
        </p:nvPicPr>
        <p:blipFill>
          <a:blip r:embed="rId3" cstate="print"/>
          <a:srcRect l="64166" t="21111" r="15834" b="52222"/>
          <a:stretch>
            <a:fillRect/>
          </a:stretch>
        </p:blipFill>
        <p:spPr bwMode="auto">
          <a:xfrm>
            <a:off x="4025900" y="5219700"/>
            <a:ext cx="11176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59" descr="bolha"/>
          <p:cNvPicPr>
            <a:picLocks noChangeAspect="1" noChangeArrowheads="1"/>
          </p:cNvPicPr>
          <p:nvPr/>
        </p:nvPicPr>
        <p:blipFill>
          <a:blip r:embed="rId3" cstate="print"/>
          <a:srcRect l="64166" t="21111" r="15834" b="52222"/>
          <a:stretch>
            <a:fillRect/>
          </a:stretch>
        </p:blipFill>
        <p:spPr bwMode="auto">
          <a:xfrm>
            <a:off x="5702300" y="5219700"/>
            <a:ext cx="11176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60" descr="bolha"/>
          <p:cNvPicPr>
            <a:picLocks noChangeAspect="1" noChangeArrowheads="1"/>
          </p:cNvPicPr>
          <p:nvPr/>
        </p:nvPicPr>
        <p:blipFill>
          <a:blip r:embed="rId3" cstate="print"/>
          <a:srcRect l="64166" t="21111" r="15834" b="52222"/>
          <a:stretch>
            <a:fillRect/>
          </a:stretch>
        </p:blipFill>
        <p:spPr bwMode="auto">
          <a:xfrm>
            <a:off x="7454900" y="5219700"/>
            <a:ext cx="1117600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619124" y="1000125"/>
            <a:ext cx="1457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i="0" dirty="0">
                <a:solidFill>
                  <a:srgbClr val="4E4E4E"/>
                </a:solidFill>
                <a:latin typeface="Century Gothic" pitchFamily="34" charset="0"/>
              </a:rPr>
              <a:t>Missão</a:t>
            </a:r>
          </a:p>
        </p:txBody>
      </p:sp>
      <p:sp>
        <p:nvSpPr>
          <p:cNvPr id="35" name="Retângulo de cantos arredondados 34"/>
          <p:cNvSpPr/>
          <p:nvPr/>
        </p:nvSpPr>
        <p:spPr>
          <a:xfrm>
            <a:off x="2028825" y="828675"/>
            <a:ext cx="6534150" cy="885825"/>
          </a:xfrm>
          <a:prstGeom prst="roundRect">
            <a:avLst/>
          </a:prstGeom>
          <a:noFill/>
          <a:ln w="12700">
            <a:solidFill>
              <a:srgbClr val="0099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1981200" y="928688"/>
            <a:ext cx="66008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40000"/>
              </a:spcBef>
              <a:buClr>
                <a:schemeClr val="bg1"/>
              </a:buClr>
            </a:pPr>
            <a:r>
              <a:rPr lang="pt-BR" b="1" dirty="0" smtClean="0"/>
              <a:t>Prestar serviços de saneamento, contribuindo para a melhoria da qualidade de vida e do meio ambiente</a:t>
            </a:r>
            <a:endParaRPr lang="pt-BR" i="0" dirty="0">
              <a:latin typeface="Century Gothic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1116011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Sabesp</a:t>
            </a:r>
          </a:p>
        </p:txBody>
      </p:sp>
      <p:pic>
        <p:nvPicPr>
          <p:cNvPr id="4" name="Imagem 3" descr="Mundo_Estrategia.jpg"/>
          <p:cNvPicPr>
            <a:picLocks noChangeAspect="1"/>
          </p:cNvPicPr>
          <p:nvPr/>
        </p:nvPicPr>
        <p:blipFill>
          <a:blip r:embed="rId2" cstate="print"/>
          <a:srcRect t="8661"/>
          <a:stretch>
            <a:fillRect/>
          </a:stretch>
        </p:blipFill>
        <p:spPr>
          <a:xfrm>
            <a:off x="635000" y="1105200"/>
            <a:ext cx="7858800" cy="52432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1116011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Sabesp</a:t>
            </a:r>
          </a:p>
        </p:txBody>
      </p:sp>
      <p:pic>
        <p:nvPicPr>
          <p:cNvPr id="4" name="Imagem 3" descr="Mundo_Estrategia.jpg"/>
          <p:cNvPicPr>
            <a:picLocks noChangeAspect="1"/>
          </p:cNvPicPr>
          <p:nvPr/>
        </p:nvPicPr>
        <p:blipFill>
          <a:blip r:embed="rId2" cstate="print"/>
          <a:srcRect t="8661"/>
          <a:stretch>
            <a:fillRect/>
          </a:stretch>
        </p:blipFill>
        <p:spPr>
          <a:xfrm>
            <a:off x="635000" y="1105200"/>
            <a:ext cx="7858800" cy="52432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Arredondar Retângulo em um Canto Diagonal 4"/>
          <p:cNvSpPr/>
          <p:nvPr/>
        </p:nvSpPr>
        <p:spPr>
          <a:xfrm>
            <a:off x="635000" y="1105200"/>
            <a:ext cx="7858800" cy="5245200"/>
          </a:xfrm>
          <a:prstGeom prst="round2Diag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5" descr="S08_Leandro"/>
          <p:cNvPicPr>
            <a:picLocks noChangeAspect="1" noChangeArrowheads="1"/>
          </p:cNvPicPr>
          <p:nvPr/>
        </p:nvPicPr>
        <p:blipFill>
          <a:blip r:embed="rId3" cstate="print"/>
          <a:srcRect l="65834" t="62222" b="3542"/>
          <a:stretch>
            <a:fillRect/>
          </a:stretch>
        </p:blipFill>
        <p:spPr bwMode="auto">
          <a:xfrm>
            <a:off x="-280987" y="3717007"/>
            <a:ext cx="4179887" cy="3140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upo 14"/>
          <p:cNvGrpSpPr/>
          <p:nvPr/>
        </p:nvGrpSpPr>
        <p:grpSpPr>
          <a:xfrm>
            <a:off x="5067300" y="4457700"/>
            <a:ext cx="2870200" cy="1503051"/>
            <a:chOff x="5067300" y="4254500"/>
            <a:chExt cx="2870200" cy="1503051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5210429" y="4341779"/>
              <a:ext cx="2727071" cy="1415772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pt-BR" i="0" dirty="0">
                  <a:latin typeface="+mj-lt"/>
                  <a:ea typeface="Verdana" pitchFamily="34" charset="0"/>
                  <a:cs typeface="Verdana" pitchFamily="34" charset="0"/>
                </a:rPr>
                <a:t> </a:t>
              </a:r>
              <a:r>
                <a:rPr lang="pt-BR" i="0" dirty="0" smtClean="0">
                  <a:latin typeface="+mj-lt"/>
                  <a:ea typeface="Verdana" pitchFamily="34" charset="0"/>
                  <a:cs typeface="Verdana" pitchFamily="34" charset="0"/>
                </a:rPr>
                <a:t>Conhecimento e competência para atuar em São Paulo, no Brasil e no mundo.</a:t>
              </a:r>
            </a:p>
            <a:p>
              <a:pPr algn="r"/>
              <a:r>
                <a:rPr lang="pt-BR" sz="1400" b="1" i="0" dirty="0" smtClean="0">
                  <a:solidFill>
                    <a:srgbClr val="FFFF00"/>
                  </a:solidFill>
                  <a:latin typeface="+mj-lt"/>
                  <a:ea typeface="Verdana" pitchFamily="34" charset="0"/>
                  <a:cs typeface="Verdana" pitchFamily="34" charset="0"/>
                </a:rPr>
                <a:t>Lei 12.292/2006</a:t>
              </a:r>
              <a:endParaRPr lang="pt-BR" sz="1400" b="1" i="0" dirty="0">
                <a:solidFill>
                  <a:srgbClr val="FFFF00"/>
                </a:solidFill>
                <a:latin typeface="+mj-lt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9" name="Picture 24" descr="bolha"/>
            <p:cNvPicPr>
              <a:picLocks noChangeAspect="1" noChangeArrowheads="1"/>
            </p:cNvPicPr>
            <p:nvPr/>
          </p:nvPicPr>
          <p:blipFill>
            <a:blip r:embed="rId4" cstate="print"/>
            <a:srcRect l="64166" t="21111" r="15834" b="52222"/>
            <a:stretch>
              <a:fillRect/>
            </a:stretch>
          </p:blipFill>
          <p:spPr bwMode="auto">
            <a:xfrm>
              <a:off x="5067300" y="4254500"/>
              <a:ext cx="317500" cy="3237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2244725" y="1216025"/>
            <a:ext cx="1027782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40000"/>
              </a:spcBef>
              <a:defRPr/>
            </a:pPr>
            <a:r>
              <a:rPr lang="pt-BR" dirty="0" smtClean="0">
                <a:solidFill>
                  <a:srgbClr val="4E4E4E"/>
                </a:solidFill>
                <a:latin typeface="Verdana" pitchFamily="34" charset="0"/>
              </a:rPr>
              <a:t>Valores</a:t>
            </a:r>
            <a:endParaRPr lang="pt-BR" dirty="0">
              <a:solidFill>
                <a:srgbClr val="0099DA"/>
              </a:solidFill>
              <a:latin typeface="Verdana" pitchFamily="34" charset="0"/>
            </a:endParaRP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292725" y="3883025"/>
            <a:ext cx="2062872" cy="313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40000"/>
              </a:spcBef>
              <a:defRPr/>
            </a:pPr>
            <a:r>
              <a:rPr lang="pt-BR" dirty="0" smtClean="0">
                <a:solidFill>
                  <a:srgbClr val="4E4E4E"/>
                </a:solidFill>
                <a:latin typeface="Verdana" pitchFamily="34" charset="0"/>
              </a:rPr>
              <a:t>Novos Mercados</a:t>
            </a:r>
            <a:endParaRPr lang="pt-BR" dirty="0">
              <a:solidFill>
                <a:srgbClr val="0099DA"/>
              </a:solidFill>
              <a:latin typeface="Verdana" pitchFamily="34" charset="0"/>
            </a:endParaRPr>
          </a:p>
        </p:txBody>
      </p:sp>
      <p:grpSp>
        <p:nvGrpSpPr>
          <p:cNvPr id="12" name="Grupo 25"/>
          <p:cNvGrpSpPr/>
          <p:nvPr/>
        </p:nvGrpSpPr>
        <p:grpSpPr>
          <a:xfrm>
            <a:off x="1663700" y="1485900"/>
            <a:ext cx="5702300" cy="2146300"/>
            <a:chOff x="1663700" y="1485900"/>
            <a:chExt cx="5702300" cy="2146300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1892300" y="1778000"/>
              <a:ext cx="5473700" cy="185420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buFont typeface="Arial" pitchFamily="34" charset="0"/>
                <a:buChar char="•"/>
              </a:pPr>
              <a:r>
                <a:rPr lang="pt-BR" dirty="0" smtClean="0"/>
                <a:t> Respeito à sociedade e ao cliente</a:t>
              </a:r>
            </a:p>
            <a:p>
              <a:pPr>
                <a:buFont typeface="Arial" pitchFamily="34" charset="0"/>
                <a:buChar char="•"/>
              </a:pPr>
              <a:r>
                <a:rPr lang="pt-BR" dirty="0" smtClean="0"/>
                <a:t> Respeito ao meio ambiente</a:t>
              </a:r>
            </a:p>
            <a:p>
              <a:pPr>
                <a:buFont typeface="Arial" pitchFamily="34" charset="0"/>
                <a:buChar char="•"/>
              </a:pPr>
              <a:r>
                <a:rPr lang="pt-BR" dirty="0" smtClean="0"/>
                <a:t> Respeito às pessoas</a:t>
              </a:r>
            </a:p>
            <a:p>
              <a:pPr>
                <a:buFont typeface="Arial" pitchFamily="34" charset="0"/>
                <a:buChar char="•"/>
              </a:pPr>
              <a:r>
                <a:rPr lang="pt-BR" dirty="0" smtClean="0"/>
                <a:t> Integridade</a:t>
              </a:r>
            </a:p>
            <a:p>
              <a:pPr>
                <a:buFont typeface="Arial" pitchFamily="34" charset="0"/>
                <a:buChar char="•"/>
              </a:pPr>
              <a:r>
                <a:rPr lang="pt-BR" dirty="0" smtClean="0"/>
                <a:t> Competência</a:t>
              </a:r>
            </a:p>
            <a:p>
              <a:pPr>
                <a:buFont typeface="Arial" pitchFamily="34" charset="0"/>
                <a:buChar char="•"/>
              </a:pPr>
              <a:r>
                <a:rPr lang="pt-BR" dirty="0" smtClean="0"/>
                <a:t> Cidadania</a:t>
              </a:r>
              <a:endParaRPr lang="pt-BR" dirty="0"/>
            </a:p>
          </p:txBody>
        </p:sp>
        <p:pic>
          <p:nvPicPr>
            <p:cNvPr id="14" name="Picture 23" descr="bolha"/>
            <p:cNvPicPr>
              <a:picLocks noChangeAspect="1" noChangeArrowheads="1"/>
            </p:cNvPicPr>
            <p:nvPr/>
          </p:nvPicPr>
          <p:blipFill>
            <a:blip r:embed="rId5" cstate="print"/>
            <a:srcRect l="64166" t="21111" r="15834" b="52222"/>
            <a:stretch>
              <a:fillRect/>
            </a:stretch>
          </p:blipFill>
          <p:spPr bwMode="auto">
            <a:xfrm>
              <a:off x="1663700" y="1485900"/>
              <a:ext cx="508000" cy="50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3"/>
          <p:cNvSpPr>
            <a:spLocks noGrp="1"/>
          </p:cNvSpPr>
          <p:nvPr>
            <p:ph type="title"/>
          </p:nvPr>
        </p:nvSpPr>
        <p:spPr bwMode="auto">
          <a:xfrm>
            <a:off x="180975" y="2913063"/>
            <a:ext cx="5363969" cy="769441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Gestão de Pessoas</a:t>
            </a:r>
            <a:endParaRPr sz="440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2598788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Gestão de Pessoas</a:t>
            </a:r>
          </a:p>
        </p:txBody>
      </p:sp>
      <p:graphicFrame>
        <p:nvGraphicFramePr>
          <p:cNvPr id="17" name="Object 18"/>
          <p:cNvGraphicFramePr>
            <a:graphicFrameLocks/>
          </p:cNvGraphicFramePr>
          <p:nvPr/>
        </p:nvGraphicFramePr>
        <p:xfrm>
          <a:off x="472440" y="1310641"/>
          <a:ext cx="8107680" cy="5105399"/>
        </p:xfrm>
        <a:graphic>
          <a:graphicData uri="http://schemas.openxmlformats.org/presentationml/2006/ole">
            <p:oleObj spid="_x0000_s32771" name="Image" r:id="rId3" imgW="10193173" imgH="6134956" progId="Photoshop.Image.7">
              <p:embed/>
            </p:oleObj>
          </a:graphicData>
        </a:graphic>
      </p:graphicFrame>
      <p:sp>
        <p:nvSpPr>
          <p:cNvPr id="18" name="_s1033"/>
          <p:cNvSpPr>
            <a:spLocks noChangeArrowheads="1"/>
          </p:cNvSpPr>
          <p:nvPr/>
        </p:nvSpPr>
        <p:spPr bwMode="auto">
          <a:xfrm>
            <a:off x="736071" y="1455149"/>
            <a:ext cx="908685" cy="551757"/>
          </a:xfrm>
          <a:prstGeom prst="roundRect">
            <a:avLst>
              <a:gd name="adj" fmla="val 16667"/>
            </a:avLst>
          </a:prstGeom>
          <a:noFill/>
          <a:ln w="19050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 hangingPunct="0"/>
            <a:r>
              <a:rPr lang="pt-BR" sz="1500" u="none">
                <a:solidFill>
                  <a:srgbClr val="002060"/>
                </a:solidFill>
                <a:latin typeface="Tahoma" pitchFamily="34" charset="0"/>
              </a:rPr>
              <a:t>Metas do Governo</a:t>
            </a:r>
          </a:p>
        </p:txBody>
      </p:sp>
      <p:sp>
        <p:nvSpPr>
          <p:cNvPr id="19" name="Line 5"/>
          <p:cNvSpPr>
            <a:spLocks noChangeShapeType="1"/>
          </p:cNvSpPr>
          <p:nvPr/>
        </p:nvSpPr>
        <p:spPr bwMode="auto">
          <a:xfrm>
            <a:off x="720646" y="2125140"/>
            <a:ext cx="991420" cy="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20" name="_s1033"/>
          <p:cNvSpPr>
            <a:spLocks noChangeArrowheads="1"/>
          </p:cNvSpPr>
          <p:nvPr/>
        </p:nvSpPr>
        <p:spPr bwMode="auto">
          <a:xfrm>
            <a:off x="686991" y="2208889"/>
            <a:ext cx="990018" cy="551757"/>
          </a:xfrm>
          <a:prstGeom prst="roundRect">
            <a:avLst>
              <a:gd name="adj" fmla="val 16667"/>
            </a:avLst>
          </a:prstGeom>
          <a:noFill/>
          <a:ln w="19050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 hangingPunct="0"/>
            <a:r>
              <a:rPr lang="pt-BR" sz="1500" u="none">
                <a:solidFill>
                  <a:srgbClr val="002060"/>
                </a:solidFill>
                <a:latin typeface="Tahoma" pitchFamily="34" charset="0"/>
              </a:rPr>
              <a:t>Acionistas</a:t>
            </a:r>
          </a:p>
        </p:txBody>
      </p:sp>
      <p:sp>
        <p:nvSpPr>
          <p:cNvPr id="21" name="_s1033"/>
          <p:cNvSpPr>
            <a:spLocks noChangeArrowheads="1"/>
          </p:cNvSpPr>
          <p:nvPr/>
        </p:nvSpPr>
        <p:spPr bwMode="auto">
          <a:xfrm>
            <a:off x="3115786" y="1455149"/>
            <a:ext cx="1434544" cy="551757"/>
          </a:xfrm>
          <a:prstGeom prst="roundRect">
            <a:avLst>
              <a:gd name="adj" fmla="val 16667"/>
            </a:avLst>
          </a:prstGeom>
          <a:noFill/>
          <a:ln w="19050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 hangingPunct="0"/>
            <a:r>
              <a:rPr lang="pt-BR" sz="1600" u="none">
                <a:solidFill>
                  <a:srgbClr val="000066"/>
                </a:solidFill>
                <a:latin typeface="Tahoma" pitchFamily="34" charset="0"/>
              </a:rPr>
              <a:t>Planejamento Estratégico</a:t>
            </a:r>
          </a:p>
        </p:txBody>
      </p:sp>
      <p:sp>
        <p:nvSpPr>
          <p:cNvPr id="22" name="_s1033"/>
          <p:cNvSpPr>
            <a:spLocks noChangeArrowheads="1"/>
          </p:cNvSpPr>
          <p:nvPr/>
        </p:nvSpPr>
        <p:spPr bwMode="auto">
          <a:xfrm>
            <a:off x="2890017" y="2133351"/>
            <a:ext cx="1022271" cy="551757"/>
          </a:xfrm>
          <a:prstGeom prst="roundRect">
            <a:avLst>
              <a:gd name="adj" fmla="val 16667"/>
            </a:avLst>
          </a:prstGeom>
          <a:noFill/>
          <a:ln w="19050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101600" indent="-101600" algn="l" eaLnBrk="0" hangingPunct="0">
              <a:buFontTx/>
              <a:buChar char="•"/>
            </a:pPr>
            <a:r>
              <a:rPr lang="pt-BR" sz="1500" u="none">
                <a:latin typeface="Tahoma" pitchFamily="34" charset="0"/>
              </a:rPr>
              <a:t> </a:t>
            </a:r>
            <a:r>
              <a:rPr lang="pt-BR" sz="1500" u="none">
                <a:solidFill>
                  <a:srgbClr val="000066"/>
                </a:solidFill>
                <a:latin typeface="Tahoma" pitchFamily="34" charset="0"/>
              </a:rPr>
              <a:t>Missão</a:t>
            </a:r>
          </a:p>
          <a:p>
            <a:pPr marL="101600" indent="-101600" algn="l" eaLnBrk="0" hangingPunct="0">
              <a:buFontTx/>
              <a:buChar char="•"/>
            </a:pPr>
            <a:r>
              <a:rPr lang="pt-BR" sz="1500" u="none">
                <a:solidFill>
                  <a:srgbClr val="000066"/>
                </a:solidFill>
                <a:latin typeface="Tahoma" pitchFamily="34" charset="0"/>
              </a:rPr>
              <a:t> Visão</a:t>
            </a:r>
          </a:p>
        </p:txBody>
      </p:sp>
      <p:sp>
        <p:nvSpPr>
          <p:cNvPr id="23" name="_s1033"/>
          <p:cNvSpPr>
            <a:spLocks noChangeArrowheads="1"/>
          </p:cNvSpPr>
          <p:nvPr/>
        </p:nvSpPr>
        <p:spPr bwMode="auto">
          <a:xfrm>
            <a:off x="3781875" y="2133351"/>
            <a:ext cx="1182132" cy="551757"/>
          </a:xfrm>
          <a:prstGeom prst="roundRect">
            <a:avLst>
              <a:gd name="adj" fmla="val 16667"/>
            </a:avLst>
          </a:prstGeom>
          <a:noFill/>
          <a:ln w="19050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marL="101600" indent="-101600" algn="l" eaLnBrk="0" hangingPunct="0">
              <a:buFontTx/>
              <a:buChar char="•"/>
            </a:pPr>
            <a:r>
              <a:rPr lang="pt-BR" sz="1500" b="1" u="none">
                <a:latin typeface="Tahoma" pitchFamily="34" charset="0"/>
              </a:rPr>
              <a:t> </a:t>
            </a:r>
            <a:r>
              <a:rPr lang="pt-BR" sz="1500" u="none">
                <a:solidFill>
                  <a:srgbClr val="000066"/>
                </a:solidFill>
                <a:latin typeface="Tahoma" pitchFamily="34" charset="0"/>
              </a:rPr>
              <a:t>Diretrizes</a:t>
            </a:r>
          </a:p>
          <a:p>
            <a:pPr marL="101600" indent="-101600" algn="l" eaLnBrk="0" hangingPunct="0">
              <a:buFontTx/>
              <a:buChar char="•"/>
            </a:pPr>
            <a:r>
              <a:rPr lang="pt-BR" sz="1500" u="none">
                <a:solidFill>
                  <a:srgbClr val="000066"/>
                </a:solidFill>
                <a:latin typeface="Tahoma" pitchFamily="34" charset="0"/>
              </a:rPr>
              <a:t> Objetivos</a:t>
            </a:r>
          </a:p>
        </p:txBody>
      </p:sp>
      <p:sp>
        <p:nvSpPr>
          <p:cNvPr id="24" name="_s1033"/>
          <p:cNvSpPr>
            <a:spLocks noChangeArrowheads="1"/>
          </p:cNvSpPr>
          <p:nvPr/>
        </p:nvSpPr>
        <p:spPr bwMode="auto">
          <a:xfrm>
            <a:off x="6262053" y="1396032"/>
            <a:ext cx="1769692" cy="551757"/>
          </a:xfrm>
          <a:prstGeom prst="roundRect">
            <a:avLst>
              <a:gd name="adj" fmla="val 16667"/>
            </a:avLst>
          </a:prstGeom>
          <a:noFill/>
          <a:ln w="19050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hangingPunct="0"/>
            <a:r>
              <a:rPr lang="pt-BR" sz="1600" u="none" dirty="0">
                <a:solidFill>
                  <a:srgbClr val="000066"/>
                </a:solidFill>
                <a:latin typeface="Tahoma" pitchFamily="34" charset="0"/>
              </a:rPr>
              <a:t>Competências</a:t>
            </a:r>
          </a:p>
        </p:txBody>
      </p:sp>
      <p:sp>
        <p:nvSpPr>
          <p:cNvPr id="25" name="_s1033"/>
          <p:cNvSpPr>
            <a:spLocks noChangeArrowheads="1"/>
          </p:cNvSpPr>
          <p:nvPr/>
        </p:nvSpPr>
        <p:spPr bwMode="auto">
          <a:xfrm>
            <a:off x="6029272" y="2320554"/>
            <a:ext cx="2270310" cy="551757"/>
          </a:xfrm>
          <a:prstGeom prst="roundRect">
            <a:avLst>
              <a:gd name="adj" fmla="val 16667"/>
            </a:avLst>
          </a:prstGeom>
          <a:noFill/>
          <a:ln w="19050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hangingPunct="0"/>
            <a:r>
              <a:rPr lang="pt-BR" sz="1600" u="none" dirty="0">
                <a:solidFill>
                  <a:srgbClr val="000066"/>
                </a:solidFill>
                <a:latin typeface="Tahoma" pitchFamily="34" charset="0"/>
              </a:rPr>
              <a:t>Princípios e Valores</a:t>
            </a:r>
          </a:p>
        </p:txBody>
      </p:sp>
      <p:sp>
        <p:nvSpPr>
          <p:cNvPr id="26" name="_s1033"/>
          <p:cNvSpPr>
            <a:spLocks noChangeArrowheads="1"/>
          </p:cNvSpPr>
          <p:nvPr/>
        </p:nvSpPr>
        <p:spPr bwMode="auto">
          <a:xfrm>
            <a:off x="539380" y="3767276"/>
            <a:ext cx="1416315" cy="2395876"/>
          </a:xfrm>
          <a:prstGeom prst="roundRect">
            <a:avLst>
              <a:gd name="adj" fmla="val 16667"/>
            </a:avLst>
          </a:prstGeom>
          <a:noFill/>
          <a:ln w="19050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 hangingPunct="0">
              <a:lnSpc>
                <a:spcPct val="130000"/>
              </a:lnSpc>
            </a:pPr>
            <a:r>
              <a:rPr lang="pt-BR" sz="1200" u="none" dirty="0">
                <a:solidFill>
                  <a:srgbClr val="000066"/>
                </a:solidFill>
                <a:latin typeface="Tahoma" pitchFamily="34" charset="0"/>
              </a:rPr>
              <a:t>Qualidade no Atendimento</a:t>
            </a:r>
            <a:br>
              <a:rPr lang="pt-BR" sz="1200" u="none" dirty="0">
                <a:solidFill>
                  <a:srgbClr val="000066"/>
                </a:solidFill>
                <a:latin typeface="Tahoma" pitchFamily="34" charset="0"/>
              </a:rPr>
            </a:br>
            <a:r>
              <a:rPr lang="pt-BR" sz="1200" u="none" dirty="0">
                <a:solidFill>
                  <a:srgbClr val="000066"/>
                </a:solidFill>
                <a:latin typeface="Tahoma" pitchFamily="34" charset="0"/>
              </a:rPr>
              <a:t>ao Cliente</a:t>
            </a:r>
          </a:p>
          <a:p>
            <a:pPr eaLnBrk="0" hangingPunct="0">
              <a:lnSpc>
                <a:spcPct val="130000"/>
              </a:lnSpc>
            </a:pPr>
            <a:endParaRPr lang="pt-BR" sz="800" u="none" dirty="0">
              <a:solidFill>
                <a:srgbClr val="000066"/>
              </a:solidFill>
              <a:latin typeface="Tahoma" pitchFamily="34" charset="0"/>
            </a:endParaRPr>
          </a:p>
          <a:p>
            <a:pPr eaLnBrk="0" hangingPunct="0">
              <a:lnSpc>
                <a:spcPct val="130000"/>
              </a:lnSpc>
            </a:pPr>
            <a:r>
              <a:rPr lang="pt-BR" sz="1200" u="none" dirty="0">
                <a:solidFill>
                  <a:srgbClr val="000066"/>
                </a:solidFill>
                <a:latin typeface="Tahoma" pitchFamily="34" charset="0"/>
              </a:rPr>
              <a:t>Valorização </a:t>
            </a:r>
            <a:br>
              <a:rPr lang="pt-BR" sz="1200" u="none" dirty="0">
                <a:solidFill>
                  <a:srgbClr val="000066"/>
                </a:solidFill>
                <a:latin typeface="Tahoma" pitchFamily="34" charset="0"/>
              </a:rPr>
            </a:br>
            <a:r>
              <a:rPr lang="pt-BR" sz="1200" u="none" dirty="0">
                <a:solidFill>
                  <a:srgbClr val="000066"/>
                </a:solidFill>
                <a:latin typeface="Tahoma" pitchFamily="34" charset="0"/>
              </a:rPr>
              <a:t>das Pessoas</a:t>
            </a:r>
          </a:p>
          <a:p>
            <a:pPr eaLnBrk="0" hangingPunct="0">
              <a:lnSpc>
                <a:spcPct val="120000"/>
              </a:lnSpc>
            </a:pPr>
            <a:endParaRPr lang="pt-BR" sz="800" u="none" dirty="0">
              <a:solidFill>
                <a:srgbClr val="000066"/>
              </a:solidFill>
              <a:latin typeface="Tahoma" pitchFamily="34" charset="0"/>
            </a:endParaRPr>
          </a:p>
          <a:p>
            <a:pPr eaLnBrk="0" hangingPunct="0">
              <a:lnSpc>
                <a:spcPct val="130000"/>
              </a:lnSpc>
            </a:pPr>
            <a:r>
              <a:rPr lang="pt-BR" sz="1200" u="none" dirty="0">
                <a:solidFill>
                  <a:srgbClr val="000066"/>
                </a:solidFill>
                <a:latin typeface="Tahoma" pitchFamily="34" charset="0"/>
              </a:rPr>
              <a:t>Sustentabilidade: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pt-BR" sz="1200" u="none" dirty="0">
                <a:solidFill>
                  <a:srgbClr val="000066"/>
                </a:solidFill>
                <a:latin typeface="Tahoma" pitchFamily="34" charset="0"/>
              </a:rPr>
              <a:t> Econômica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pt-BR" sz="1200" u="none" dirty="0">
                <a:solidFill>
                  <a:srgbClr val="000066"/>
                </a:solidFill>
                <a:latin typeface="Tahoma" pitchFamily="34" charset="0"/>
              </a:rPr>
              <a:t> Ambiental</a:t>
            </a:r>
          </a:p>
          <a:p>
            <a:pPr>
              <a:lnSpc>
                <a:spcPct val="130000"/>
              </a:lnSpc>
              <a:buFontTx/>
              <a:buChar char="•"/>
            </a:pPr>
            <a:r>
              <a:rPr lang="pt-BR" sz="1200" u="none" dirty="0">
                <a:solidFill>
                  <a:srgbClr val="000066"/>
                </a:solidFill>
                <a:latin typeface="Tahoma" pitchFamily="34" charset="0"/>
              </a:rPr>
              <a:t> Social</a:t>
            </a:r>
          </a:p>
        </p:txBody>
      </p:sp>
      <p:grpSp>
        <p:nvGrpSpPr>
          <p:cNvPr id="27" name="Group 22"/>
          <p:cNvGrpSpPr>
            <a:grpSpLocks/>
          </p:cNvGrpSpPr>
          <p:nvPr/>
        </p:nvGrpSpPr>
        <p:grpSpPr bwMode="auto">
          <a:xfrm>
            <a:off x="2286000" y="3474720"/>
            <a:ext cx="5669280" cy="2684284"/>
            <a:chOff x="1247" y="1616"/>
            <a:chExt cx="4513" cy="1922"/>
          </a:xfrm>
        </p:grpSpPr>
        <p:pic>
          <p:nvPicPr>
            <p:cNvPr id="28" name="Picture 39" descr="BOLAS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47" y="1842"/>
              <a:ext cx="4513" cy="1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"/>
            </a:effectLst>
          </p:spPr>
        </p:pic>
        <p:sp>
          <p:nvSpPr>
            <p:cNvPr id="29" name="Text Box 40"/>
            <p:cNvSpPr txBox="1">
              <a:spLocks noChangeArrowheads="1"/>
            </p:cNvSpPr>
            <p:nvPr/>
          </p:nvSpPr>
          <p:spPr bwMode="auto">
            <a:xfrm>
              <a:off x="5044" y="1616"/>
              <a:ext cx="716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endParaRPr lang="pt-BR" u="none">
                <a:latin typeface="Calibri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Pessoas_Equipe2.jpg"/>
          <p:cNvPicPr>
            <a:picLocks noChangeAspect="1"/>
          </p:cNvPicPr>
          <p:nvPr/>
        </p:nvPicPr>
        <p:blipFill>
          <a:blip r:embed="rId2" cstate="print"/>
          <a:srcRect t="9777"/>
          <a:stretch>
            <a:fillRect/>
          </a:stretch>
        </p:blipFill>
        <p:spPr>
          <a:xfrm>
            <a:off x="633600" y="1105200"/>
            <a:ext cx="7746006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4442242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Desenvolvimento Organizacional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Pessoas_Equipe2.jpg"/>
          <p:cNvPicPr>
            <a:picLocks noChangeAspect="1"/>
          </p:cNvPicPr>
          <p:nvPr/>
        </p:nvPicPr>
        <p:blipFill>
          <a:blip r:embed="rId2" cstate="print"/>
          <a:srcRect t="9777"/>
          <a:stretch>
            <a:fillRect/>
          </a:stretch>
        </p:blipFill>
        <p:spPr>
          <a:xfrm>
            <a:off x="633600" y="1105200"/>
            <a:ext cx="7858800" cy="5232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4442242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Desenvolvimento Organizacional</a:t>
            </a:r>
          </a:p>
        </p:txBody>
      </p:sp>
      <p:sp>
        <p:nvSpPr>
          <p:cNvPr id="20483" name="Oval 13"/>
          <p:cNvSpPr>
            <a:spLocks noChangeArrowheads="1"/>
          </p:cNvSpPr>
          <p:nvPr/>
        </p:nvSpPr>
        <p:spPr bwMode="auto">
          <a:xfrm>
            <a:off x="6883400" y="3619500"/>
            <a:ext cx="228600" cy="228600"/>
          </a:xfrm>
          <a:prstGeom prst="ellipse">
            <a:avLst/>
          </a:prstGeom>
          <a:solidFill>
            <a:srgbClr val="0099DA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484" name="Oval 14"/>
          <p:cNvSpPr>
            <a:spLocks noChangeArrowheads="1"/>
          </p:cNvSpPr>
          <p:nvPr/>
        </p:nvSpPr>
        <p:spPr bwMode="auto">
          <a:xfrm>
            <a:off x="7175500" y="3619500"/>
            <a:ext cx="228600" cy="228600"/>
          </a:xfrm>
          <a:prstGeom prst="ellipse">
            <a:avLst/>
          </a:prstGeom>
          <a:solidFill>
            <a:srgbClr val="93C6DC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485" name="Oval 15"/>
          <p:cNvSpPr>
            <a:spLocks noChangeArrowheads="1"/>
          </p:cNvSpPr>
          <p:nvPr/>
        </p:nvSpPr>
        <p:spPr bwMode="auto">
          <a:xfrm>
            <a:off x="7467600" y="3619500"/>
            <a:ext cx="228600" cy="228600"/>
          </a:xfrm>
          <a:prstGeom prst="ellipse">
            <a:avLst/>
          </a:prstGeom>
          <a:solidFill>
            <a:srgbClr val="4E4E4E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486" name="Oval 16"/>
          <p:cNvSpPr>
            <a:spLocks noChangeArrowheads="1"/>
          </p:cNvSpPr>
          <p:nvPr/>
        </p:nvSpPr>
        <p:spPr bwMode="auto">
          <a:xfrm>
            <a:off x="7759700" y="3619500"/>
            <a:ext cx="228600" cy="228600"/>
          </a:xfrm>
          <a:prstGeom prst="ellipse">
            <a:avLst/>
          </a:prstGeom>
          <a:solidFill>
            <a:srgbClr val="9A9A9A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0487" name="Oval 17"/>
          <p:cNvSpPr>
            <a:spLocks noChangeArrowheads="1"/>
          </p:cNvSpPr>
          <p:nvPr/>
        </p:nvSpPr>
        <p:spPr bwMode="auto">
          <a:xfrm>
            <a:off x="8051800" y="3619500"/>
            <a:ext cx="228600" cy="228600"/>
          </a:xfrm>
          <a:prstGeom prst="ellipse">
            <a:avLst/>
          </a:prstGeom>
          <a:solidFill>
            <a:srgbClr val="D3D3D3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" name="Arredondar Retângulo em um Canto Diagonal 8"/>
          <p:cNvSpPr/>
          <p:nvPr/>
        </p:nvSpPr>
        <p:spPr>
          <a:xfrm>
            <a:off x="635000" y="1105200"/>
            <a:ext cx="7858800" cy="5245200"/>
          </a:xfrm>
          <a:prstGeom prst="round2Diag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7" name="Diagrama 16"/>
          <p:cNvGraphicFramePr/>
          <p:nvPr/>
        </p:nvGraphicFramePr>
        <p:xfrm>
          <a:off x="1473200" y="2006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CaixaDeTexto 17"/>
          <p:cNvSpPr txBox="1"/>
          <p:nvPr/>
        </p:nvSpPr>
        <p:spPr>
          <a:xfrm>
            <a:off x="1651000" y="1384300"/>
            <a:ext cx="576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Plano de Capacitação e Desenvolvimento - PCD</a:t>
            </a:r>
            <a:endParaRPr lang="pt-BR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3"/>
          <p:cNvSpPr>
            <a:spLocks noGrp="1"/>
          </p:cNvSpPr>
          <p:nvPr>
            <p:ph type="title"/>
          </p:nvPr>
        </p:nvSpPr>
        <p:spPr bwMode="auto">
          <a:xfrm>
            <a:off x="180975" y="2303463"/>
            <a:ext cx="5583580" cy="1446550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Universidade </a:t>
            </a:r>
            <a:br>
              <a:rPr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Empresarial Sabesp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4519186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Universidade Empresarial Sabesp</a:t>
            </a:r>
          </a:p>
        </p:txBody>
      </p:sp>
      <p:pic>
        <p:nvPicPr>
          <p:cNvPr id="14" name="Picture 5" descr="MVC-063F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4519186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Universidade Empresarial Sabesp</a:t>
            </a:r>
          </a:p>
        </p:txBody>
      </p:sp>
      <p:pic>
        <p:nvPicPr>
          <p:cNvPr id="14" name="Picture 5" descr="MVC-063F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Arredondar Retângulo em um Canto Diagonal 14"/>
          <p:cNvSpPr/>
          <p:nvPr/>
        </p:nvSpPr>
        <p:spPr>
          <a:xfrm>
            <a:off x="635000" y="1105200"/>
            <a:ext cx="7858800" cy="5245200"/>
          </a:xfrm>
          <a:prstGeom prst="round2Diag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6" name="Group 14"/>
          <p:cNvGrpSpPr>
            <a:grpSpLocks/>
          </p:cNvGrpSpPr>
          <p:nvPr/>
        </p:nvGrpSpPr>
        <p:grpSpPr bwMode="auto">
          <a:xfrm>
            <a:off x="779463" y="1752600"/>
            <a:ext cx="2889546" cy="2235200"/>
            <a:chOff x="4513" y="2840"/>
            <a:chExt cx="998" cy="772"/>
          </a:xfrm>
        </p:grpSpPr>
        <p:pic>
          <p:nvPicPr>
            <p:cNvPr id="17" name="Picture 6" descr="UESLogo Arial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13" y="2844"/>
              <a:ext cx="998" cy="768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8" name="Rectangle 13"/>
            <p:cNvSpPr>
              <a:spLocks noChangeArrowheads="1"/>
            </p:cNvSpPr>
            <p:nvPr/>
          </p:nvSpPr>
          <p:spPr bwMode="auto">
            <a:xfrm>
              <a:off x="4513" y="2840"/>
              <a:ext cx="998" cy="77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9" name="Retângulo 18"/>
          <p:cNvSpPr/>
          <p:nvPr/>
        </p:nvSpPr>
        <p:spPr>
          <a:xfrm>
            <a:off x="3797300" y="1980337"/>
            <a:ext cx="4445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buFontTx/>
              <a:buChar char="•"/>
            </a:pPr>
            <a:r>
              <a:rPr kumimoji="1" lang="pt-BR" dirty="0" smtClean="0">
                <a:latin typeface="Century Gothic" pitchFamily="34" charset="0"/>
              </a:rPr>
              <a:t>Educação Corporativa </a:t>
            </a:r>
          </a:p>
          <a:p>
            <a:pPr marL="179388" indent="-179388">
              <a:buFontTx/>
              <a:buChar char="•"/>
            </a:pPr>
            <a:r>
              <a:rPr kumimoji="1" lang="pt-BR" dirty="0" smtClean="0">
                <a:latin typeface="Century Gothic" pitchFamily="34" charset="0"/>
              </a:rPr>
              <a:t>Conexão Estratégica</a:t>
            </a:r>
          </a:p>
          <a:p>
            <a:pPr marL="179388" indent="-179388">
              <a:buFontTx/>
              <a:buChar char="•"/>
            </a:pPr>
            <a:r>
              <a:rPr kumimoji="1" lang="pt-BR" dirty="0" smtClean="0">
                <a:latin typeface="Century Gothic" pitchFamily="34" charset="0"/>
              </a:rPr>
              <a:t>Valorização do Capital Intelectual</a:t>
            </a:r>
          </a:p>
          <a:p>
            <a:pPr marL="179388" indent="-179388">
              <a:buFontTx/>
              <a:buChar char="•"/>
            </a:pPr>
            <a:r>
              <a:rPr kumimoji="1" lang="pt-BR" dirty="0" smtClean="0">
                <a:latin typeface="Century Gothic" pitchFamily="34" charset="0"/>
              </a:rPr>
              <a:t>Retenção e Compartilhamento do Conhecimento</a:t>
            </a:r>
          </a:p>
          <a:p>
            <a:pPr marL="179388" indent="-179388">
              <a:buFontTx/>
              <a:buChar char="•"/>
            </a:pPr>
            <a:r>
              <a:rPr kumimoji="1" lang="pt-BR" dirty="0" smtClean="0">
                <a:latin typeface="Century Gothic" pitchFamily="34" charset="0"/>
              </a:rPr>
              <a:t>Responsabilidade Socioambiental</a:t>
            </a:r>
            <a:endParaRPr kumimoji="1" lang="pt-BR" dirty="0">
              <a:latin typeface="Century Gothic" pitchFamily="34" charset="0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927100" y="4989036"/>
            <a:ext cx="701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pt-BR" dirty="0" smtClean="0">
                <a:latin typeface="Century Gothic" pitchFamily="34" charset="0"/>
              </a:rPr>
              <a:t>Promover a </a:t>
            </a:r>
            <a:r>
              <a:rPr kumimoji="1" lang="pt-BR" b="1" dirty="0" smtClean="0">
                <a:latin typeface="Century Gothic" pitchFamily="34" charset="0"/>
              </a:rPr>
              <a:t>educação contínua </a:t>
            </a:r>
            <a:r>
              <a:rPr kumimoji="1" lang="pt-BR" dirty="0" smtClean="0">
                <a:latin typeface="Century Gothic" pitchFamily="34" charset="0"/>
              </a:rPr>
              <a:t>da </a:t>
            </a:r>
            <a:r>
              <a:rPr kumimoji="1" lang="pt-BR" b="1" dirty="0" smtClean="0">
                <a:latin typeface="Century Gothic" pitchFamily="34" charset="0"/>
              </a:rPr>
              <a:t>Cadeia de Valor</a:t>
            </a:r>
            <a:r>
              <a:rPr kumimoji="1" lang="pt-BR" dirty="0" smtClean="0">
                <a:latin typeface="Century Gothic" pitchFamily="34" charset="0"/>
              </a:rPr>
              <a:t>, visando desenvolver as </a:t>
            </a:r>
            <a:r>
              <a:rPr kumimoji="1" lang="pt-BR" b="1" dirty="0" smtClean="0">
                <a:latin typeface="Century Gothic" pitchFamily="34" charset="0"/>
              </a:rPr>
              <a:t>competências</a:t>
            </a:r>
            <a:r>
              <a:rPr kumimoji="1" lang="pt-BR" dirty="0" smtClean="0">
                <a:latin typeface="Century Gothic" pitchFamily="34" charset="0"/>
              </a:rPr>
              <a:t> consideradas essenciais para a viabilização dos </a:t>
            </a:r>
            <a:r>
              <a:rPr kumimoji="1" lang="pt-BR" b="1" dirty="0" smtClean="0">
                <a:latin typeface="Century Gothic" pitchFamily="34" charset="0"/>
              </a:rPr>
              <a:t>desafios empresariais</a:t>
            </a:r>
            <a:endParaRPr kumimoji="1" lang="pt-BR" b="1" dirty="0">
              <a:latin typeface="Century Gothic" pitchFamily="34" charset="0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5540375" y="1465707"/>
            <a:ext cx="252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i="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Premissas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3219450" y="4441825"/>
            <a:ext cx="252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400" b="1" i="0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rPr>
              <a:t>Missão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3"/>
          <p:cNvSpPr>
            <a:spLocks noGrp="1"/>
          </p:cNvSpPr>
          <p:nvPr>
            <p:ph type="title"/>
          </p:nvPr>
        </p:nvSpPr>
        <p:spPr bwMode="auto">
          <a:xfrm>
            <a:off x="180975" y="2913063"/>
            <a:ext cx="5768975" cy="769937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Cenário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3791423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Arquitetura do Aprendizado</a:t>
            </a:r>
          </a:p>
        </p:txBody>
      </p:sp>
      <p:pic>
        <p:nvPicPr>
          <p:cNvPr id="14" name="Picture 9" descr="Arquitetura_Aprendizad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473649"/>
            <a:ext cx="7708900" cy="5749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3"/>
          <p:cNvSpPr>
            <a:spLocks noGrp="1"/>
          </p:cNvSpPr>
          <p:nvPr>
            <p:ph type="title"/>
          </p:nvPr>
        </p:nvSpPr>
        <p:spPr bwMode="auto">
          <a:xfrm>
            <a:off x="180974" y="2366963"/>
            <a:ext cx="4929555" cy="1754326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Educação a Distância</a:t>
            </a:r>
            <a:br>
              <a:rPr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 Gestão do </a:t>
            </a:r>
            <a:br>
              <a:rPr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sz="36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Conhecimento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8177239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Infraestrutura / TICs </a:t>
            </a:r>
            <a:r>
              <a:rPr lang="pt-BR" sz="1800" dirty="0" smtClean="0"/>
              <a:t>–</a:t>
            </a:r>
            <a:r>
              <a:rPr sz="1800" smtClean="0"/>
              <a:t> Tec. de Informação e Conhecimento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42925" y="1558925"/>
            <a:ext cx="1944763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40000"/>
              </a:spcBef>
              <a:defRPr/>
            </a:pPr>
            <a:r>
              <a:rPr lang="pt-BR" dirty="0" smtClean="0">
                <a:solidFill>
                  <a:srgbClr val="4E4E4E"/>
                </a:solidFill>
                <a:latin typeface="Verdana" pitchFamily="34" charset="0"/>
              </a:rPr>
              <a:t>Gerenciamento</a:t>
            </a:r>
          </a:p>
          <a:p>
            <a:pPr>
              <a:lnSpc>
                <a:spcPct val="80000"/>
              </a:lnSpc>
              <a:spcBef>
                <a:spcPct val="40000"/>
              </a:spcBef>
              <a:defRPr/>
            </a:pPr>
            <a:r>
              <a:rPr lang="pt-BR" dirty="0" smtClean="0">
                <a:solidFill>
                  <a:srgbClr val="4E4E4E"/>
                </a:solidFill>
                <a:latin typeface="Verdana" pitchFamily="34" charset="0"/>
              </a:rPr>
              <a:t>Soluções </a:t>
            </a:r>
            <a:r>
              <a:rPr lang="pt-BR" dirty="0" err="1" smtClean="0">
                <a:solidFill>
                  <a:srgbClr val="4E4E4E"/>
                </a:solidFill>
                <a:latin typeface="Verdana" pitchFamily="34" charset="0"/>
              </a:rPr>
              <a:t>EaD</a:t>
            </a:r>
            <a:endParaRPr lang="pt-BR" dirty="0" smtClean="0">
              <a:solidFill>
                <a:srgbClr val="4E4E4E"/>
              </a:solidFill>
              <a:latin typeface="Verdana" pitchFamily="34" charset="0"/>
            </a:endParaRPr>
          </a:p>
          <a:p>
            <a:pPr>
              <a:lnSpc>
                <a:spcPct val="80000"/>
              </a:lnSpc>
              <a:spcBef>
                <a:spcPct val="40000"/>
              </a:spcBef>
              <a:defRPr/>
            </a:pPr>
            <a:r>
              <a:rPr lang="pt-BR" dirty="0" smtClean="0">
                <a:solidFill>
                  <a:srgbClr val="4E4E4E"/>
                </a:solidFill>
                <a:latin typeface="Verdana" pitchFamily="34" charset="0"/>
              </a:rPr>
              <a:t>Soluções GC</a:t>
            </a:r>
          </a:p>
          <a:p>
            <a:pPr>
              <a:lnSpc>
                <a:spcPct val="80000"/>
              </a:lnSpc>
              <a:spcBef>
                <a:spcPct val="40000"/>
              </a:spcBef>
              <a:defRPr/>
            </a:pPr>
            <a:r>
              <a:rPr lang="pt-BR" dirty="0" smtClean="0">
                <a:solidFill>
                  <a:srgbClr val="4E4E4E"/>
                </a:solidFill>
                <a:latin typeface="Verdana" pitchFamily="34" charset="0"/>
              </a:rPr>
              <a:t>Orientação</a:t>
            </a:r>
          </a:p>
          <a:p>
            <a:pPr>
              <a:lnSpc>
                <a:spcPct val="80000"/>
              </a:lnSpc>
              <a:spcBef>
                <a:spcPct val="40000"/>
              </a:spcBef>
              <a:defRPr/>
            </a:pPr>
            <a:r>
              <a:rPr lang="pt-BR" smtClean="0">
                <a:solidFill>
                  <a:srgbClr val="4E4E4E"/>
                </a:solidFill>
                <a:latin typeface="Verdana" pitchFamily="34" charset="0"/>
              </a:rPr>
              <a:t>Comunicação</a:t>
            </a:r>
            <a:endParaRPr lang="pt-BR" dirty="0">
              <a:solidFill>
                <a:srgbClr val="0099DA"/>
              </a:solidFill>
              <a:latin typeface="Verdana" pitchFamily="34" charset="0"/>
            </a:endParaRPr>
          </a:p>
        </p:txBody>
      </p:sp>
      <p:pic>
        <p:nvPicPr>
          <p:cNvPr id="14" name="Imagem 13" descr="Mundo_Digital1.jpg"/>
          <p:cNvPicPr>
            <a:picLocks/>
          </p:cNvPicPr>
          <p:nvPr/>
        </p:nvPicPr>
        <p:blipFill>
          <a:blip r:embed="rId2" cstate="print"/>
          <a:srcRect t="9387"/>
          <a:stretch>
            <a:fillRect/>
          </a:stretch>
        </p:blipFill>
        <p:spPr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8177239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Infraestrutura / TICs </a:t>
            </a:r>
            <a:r>
              <a:rPr lang="pt-BR" sz="1800" dirty="0" smtClean="0"/>
              <a:t>–</a:t>
            </a:r>
            <a:r>
              <a:rPr sz="1800" smtClean="0"/>
              <a:t> Tec. de Informação e Conhecimento</a:t>
            </a:r>
          </a:p>
        </p:txBody>
      </p:sp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42925" y="1558925"/>
            <a:ext cx="1944763" cy="164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40000"/>
              </a:spcBef>
              <a:defRPr/>
            </a:pPr>
            <a:r>
              <a:rPr lang="pt-BR" dirty="0" smtClean="0">
                <a:solidFill>
                  <a:srgbClr val="4E4E4E"/>
                </a:solidFill>
                <a:latin typeface="Verdana" pitchFamily="34" charset="0"/>
              </a:rPr>
              <a:t>Gerenciamento</a:t>
            </a:r>
          </a:p>
          <a:p>
            <a:pPr>
              <a:lnSpc>
                <a:spcPct val="80000"/>
              </a:lnSpc>
              <a:spcBef>
                <a:spcPct val="40000"/>
              </a:spcBef>
              <a:defRPr/>
            </a:pPr>
            <a:r>
              <a:rPr lang="pt-BR" dirty="0" smtClean="0">
                <a:solidFill>
                  <a:srgbClr val="4E4E4E"/>
                </a:solidFill>
                <a:latin typeface="Verdana" pitchFamily="34" charset="0"/>
              </a:rPr>
              <a:t>Soluções </a:t>
            </a:r>
            <a:r>
              <a:rPr lang="pt-BR" dirty="0" err="1" smtClean="0">
                <a:solidFill>
                  <a:srgbClr val="4E4E4E"/>
                </a:solidFill>
                <a:latin typeface="Verdana" pitchFamily="34" charset="0"/>
              </a:rPr>
              <a:t>EaD</a:t>
            </a:r>
            <a:endParaRPr lang="pt-BR" dirty="0" smtClean="0">
              <a:solidFill>
                <a:srgbClr val="4E4E4E"/>
              </a:solidFill>
              <a:latin typeface="Verdana" pitchFamily="34" charset="0"/>
            </a:endParaRPr>
          </a:p>
          <a:p>
            <a:pPr>
              <a:lnSpc>
                <a:spcPct val="80000"/>
              </a:lnSpc>
              <a:spcBef>
                <a:spcPct val="40000"/>
              </a:spcBef>
              <a:defRPr/>
            </a:pPr>
            <a:r>
              <a:rPr lang="pt-BR" dirty="0" smtClean="0">
                <a:solidFill>
                  <a:srgbClr val="4E4E4E"/>
                </a:solidFill>
                <a:latin typeface="Verdana" pitchFamily="34" charset="0"/>
              </a:rPr>
              <a:t>Soluções GC</a:t>
            </a:r>
          </a:p>
          <a:p>
            <a:pPr>
              <a:lnSpc>
                <a:spcPct val="80000"/>
              </a:lnSpc>
              <a:spcBef>
                <a:spcPct val="40000"/>
              </a:spcBef>
              <a:defRPr/>
            </a:pPr>
            <a:r>
              <a:rPr lang="pt-BR" dirty="0" smtClean="0">
                <a:solidFill>
                  <a:srgbClr val="4E4E4E"/>
                </a:solidFill>
                <a:latin typeface="Verdana" pitchFamily="34" charset="0"/>
              </a:rPr>
              <a:t>Orientação</a:t>
            </a:r>
          </a:p>
          <a:p>
            <a:pPr>
              <a:lnSpc>
                <a:spcPct val="80000"/>
              </a:lnSpc>
              <a:spcBef>
                <a:spcPct val="40000"/>
              </a:spcBef>
              <a:defRPr/>
            </a:pPr>
            <a:r>
              <a:rPr lang="pt-BR" smtClean="0">
                <a:solidFill>
                  <a:srgbClr val="4E4E4E"/>
                </a:solidFill>
                <a:latin typeface="Verdana" pitchFamily="34" charset="0"/>
              </a:rPr>
              <a:t>Comunicação</a:t>
            </a:r>
            <a:endParaRPr lang="pt-BR" dirty="0">
              <a:solidFill>
                <a:srgbClr val="0099DA"/>
              </a:solidFill>
              <a:latin typeface="Verdana" pitchFamily="34" charset="0"/>
            </a:endParaRPr>
          </a:p>
        </p:txBody>
      </p:sp>
      <p:pic>
        <p:nvPicPr>
          <p:cNvPr id="14" name="Imagem 13" descr="Mundo_Digital1.jpg"/>
          <p:cNvPicPr>
            <a:picLocks/>
          </p:cNvPicPr>
          <p:nvPr/>
        </p:nvPicPr>
        <p:blipFill>
          <a:blip r:embed="rId2" cstate="print"/>
          <a:srcRect t="9387"/>
          <a:stretch>
            <a:fillRect/>
          </a:stretch>
        </p:blipFill>
        <p:spPr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Arredondar Retângulo em um Canto Diagonal 4"/>
          <p:cNvSpPr/>
          <p:nvPr/>
        </p:nvSpPr>
        <p:spPr>
          <a:xfrm>
            <a:off x="635000" y="1105200"/>
            <a:ext cx="7858800" cy="5245200"/>
          </a:xfrm>
          <a:prstGeom prst="round2Diag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6" name="Diagrama 5"/>
          <p:cNvGraphicFramePr/>
          <p:nvPr/>
        </p:nvGraphicFramePr>
        <p:xfrm>
          <a:off x="1016000" y="1295400"/>
          <a:ext cx="7099300" cy="478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2019300" y="54610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Portal Corporativo (Interface com usuário)</a:t>
            </a:r>
            <a:endParaRPr lang="pt-BR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2997937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Educação a Distância</a:t>
            </a:r>
          </a:p>
        </p:txBody>
      </p:sp>
      <p:pic>
        <p:nvPicPr>
          <p:cNvPr id="54274" name="Picture 2"/>
          <p:cNvPicPr>
            <a:picLocks noChangeArrowheads="1"/>
          </p:cNvPicPr>
          <p:nvPr/>
        </p:nvPicPr>
        <p:blipFill>
          <a:blip r:embed="rId2" cstate="print"/>
          <a:srcRect l="14063" t="24010" b="2482"/>
          <a:stretch>
            <a:fillRect/>
          </a:stretch>
        </p:blipFill>
        <p:spPr bwMode="auto"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rrowheads="1"/>
          </p:cNvPicPr>
          <p:nvPr/>
        </p:nvPicPr>
        <p:blipFill>
          <a:blip r:embed="rId2" cstate="print"/>
          <a:srcRect l="14063" t="24010" b="2482"/>
          <a:stretch>
            <a:fillRect/>
          </a:stretch>
        </p:blipFill>
        <p:spPr bwMode="auto"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Arredondar Retângulo em um Canto Diagonal 3"/>
          <p:cNvSpPr/>
          <p:nvPr/>
        </p:nvSpPr>
        <p:spPr>
          <a:xfrm>
            <a:off x="635000" y="1105200"/>
            <a:ext cx="7858800" cy="5245200"/>
          </a:xfrm>
          <a:prstGeom prst="round2Diag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2997937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Educação a Distância</a:t>
            </a:r>
          </a:p>
        </p:txBody>
      </p:sp>
      <p:sp>
        <p:nvSpPr>
          <p:cNvPr id="8" name="Forma livre 7"/>
          <p:cNvSpPr/>
          <p:nvPr/>
        </p:nvSpPr>
        <p:spPr>
          <a:xfrm>
            <a:off x="660400" y="1117600"/>
            <a:ext cx="7810500" cy="5232400"/>
          </a:xfrm>
          <a:custGeom>
            <a:avLst/>
            <a:gdLst>
              <a:gd name="connsiteX0" fmla="*/ 0 w 7823200"/>
              <a:gd name="connsiteY0" fmla="*/ 5194300 h 5194300"/>
              <a:gd name="connsiteX1" fmla="*/ 1905000 w 7823200"/>
              <a:gd name="connsiteY1" fmla="*/ 2971800 h 5194300"/>
              <a:gd name="connsiteX2" fmla="*/ 4356100 w 7823200"/>
              <a:gd name="connsiteY2" fmla="*/ 2552700 h 5194300"/>
              <a:gd name="connsiteX3" fmla="*/ 7823200 w 7823200"/>
              <a:gd name="connsiteY3" fmla="*/ 0 h 519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3200" h="5194300">
                <a:moveTo>
                  <a:pt x="0" y="5194300"/>
                </a:moveTo>
                <a:cubicBezTo>
                  <a:pt x="589491" y="4303183"/>
                  <a:pt x="1178983" y="3412067"/>
                  <a:pt x="1905000" y="2971800"/>
                </a:cubicBezTo>
                <a:cubicBezTo>
                  <a:pt x="2631017" y="2531533"/>
                  <a:pt x="3369733" y="3048000"/>
                  <a:pt x="4356100" y="2552700"/>
                </a:cubicBezTo>
                <a:cubicBezTo>
                  <a:pt x="5342467" y="2057400"/>
                  <a:pt x="7268633" y="442383"/>
                  <a:pt x="7823200" y="0"/>
                </a:cubicBezTo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4495800" y="1371600"/>
            <a:ext cx="1752600" cy="369332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b="1" i="1" dirty="0" err="1" smtClean="0">
                <a:solidFill>
                  <a:schemeClr val="tx1"/>
                </a:solidFill>
              </a:rPr>
              <a:t>E-Learning</a:t>
            </a:r>
            <a:endParaRPr lang="pt-BR" b="1" i="1" dirty="0">
              <a:solidFill>
                <a:schemeClr val="tx1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260600" y="5588000"/>
            <a:ext cx="2197100" cy="369332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pt-BR" b="1" i="1" dirty="0" smtClean="0">
                <a:solidFill>
                  <a:schemeClr val="tx1"/>
                </a:solidFill>
              </a:rPr>
              <a:t>TV Corporativa</a:t>
            </a:r>
            <a:endParaRPr lang="pt-BR" b="1" i="1" dirty="0">
              <a:solidFill>
                <a:schemeClr val="tx1"/>
              </a:solidFill>
            </a:endParaRPr>
          </a:p>
        </p:txBody>
      </p:sp>
      <p:pic>
        <p:nvPicPr>
          <p:cNvPr id="15" name="Imagem 14" descr="Informacao1.jpg"/>
          <p:cNvPicPr>
            <a:picLocks noChangeAspect="1"/>
          </p:cNvPicPr>
          <p:nvPr/>
        </p:nvPicPr>
        <p:blipFill>
          <a:blip r:embed="rId3" cstate="print"/>
          <a:srcRect t="10563"/>
          <a:stretch>
            <a:fillRect/>
          </a:stretch>
        </p:blipFill>
        <p:spPr>
          <a:xfrm>
            <a:off x="6045199" y="1161618"/>
            <a:ext cx="1343025" cy="8846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Imagem 15" descr="TV_Corporativa1.jpg"/>
          <p:cNvPicPr>
            <a:picLocks noChangeAspect="1"/>
          </p:cNvPicPr>
          <p:nvPr/>
        </p:nvPicPr>
        <p:blipFill>
          <a:blip r:embed="rId4" cstate="print"/>
          <a:srcRect t="10078"/>
          <a:stretch>
            <a:fillRect/>
          </a:stretch>
        </p:blipFill>
        <p:spPr>
          <a:xfrm>
            <a:off x="1226646" y="5308600"/>
            <a:ext cx="1466192" cy="914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CaixaDeTexto 16"/>
          <p:cNvSpPr txBox="1"/>
          <p:nvPr/>
        </p:nvSpPr>
        <p:spPr>
          <a:xfrm>
            <a:off x="1295400" y="1117600"/>
            <a:ext cx="322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+mj-lt"/>
              </a:rPr>
              <a:t>150 cursos via Intranet</a:t>
            </a:r>
            <a:endParaRPr lang="pt-BR" dirty="0">
              <a:latin typeface="+mj-lt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1308100" y="1689100"/>
            <a:ext cx="322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+mj-lt"/>
              </a:rPr>
              <a:t>participações via Internet</a:t>
            </a:r>
            <a:endParaRPr lang="pt-BR" dirty="0">
              <a:latin typeface="+mj-lt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308100" y="1993900"/>
            <a:ext cx="322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+mj-lt"/>
              </a:rPr>
              <a:t>Padrão SCORM</a:t>
            </a:r>
            <a:endParaRPr lang="pt-BR" dirty="0">
              <a:latin typeface="+mj-lt"/>
            </a:endParaRPr>
          </a:p>
        </p:txBody>
      </p:sp>
      <p:graphicFrame>
        <p:nvGraphicFramePr>
          <p:cNvPr id="22" name="Tabela 21"/>
          <p:cNvGraphicFramePr>
            <a:graphicFrameLocks noGrp="1"/>
          </p:cNvGraphicFramePr>
          <p:nvPr/>
        </p:nvGraphicFramePr>
        <p:xfrm>
          <a:off x="711200" y="2349500"/>
          <a:ext cx="4318000" cy="11125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730559"/>
                <a:gridCol w="258744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Formato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Autodidata ou Tutoria</a:t>
                      </a:r>
                      <a:endParaRPr lang="pt-B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Duração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Curta ou Currículos</a:t>
                      </a:r>
                      <a:endParaRPr lang="pt-B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Desenvolvimento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Externo</a:t>
                      </a:r>
                      <a:r>
                        <a:rPr lang="pt-BR" sz="1400" baseline="0" dirty="0" smtClean="0"/>
                        <a:t> ou Software Autoria</a:t>
                      </a:r>
                      <a:endParaRPr lang="pt-BR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Oval 14"/>
          <p:cNvSpPr>
            <a:spLocks noChangeArrowheads="1"/>
          </p:cNvSpPr>
          <p:nvPr/>
        </p:nvSpPr>
        <p:spPr bwMode="auto">
          <a:xfrm>
            <a:off x="1117600" y="1206500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pt-BR"/>
          </a:p>
        </p:txBody>
      </p:sp>
      <p:sp>
        <p:nvSpPr>
          <p:cNvPr id="25" name="Oval 14"/>
          <p:cNvSpPr>
            <a:spLocks noChangeArrowheads="1"/>
          </p:cNvSpPr>
          <p:nvPr/>
        </p:nvSpPr>
        <p:spPr bwMode="auto">
          <a:xfrm>
            <a:off x="1117600" y="1778000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pt-BR"/>
          </a:p>
        </p:txBody>
      </p:sp>
      <p:sp>
        <p:nvSpPr>
          <p:cNvPr id="26" name="Oval 14"/>
          <p:cNvSpPr>
            <a:spLocks noChangeArrowheads="1"/>
          </p:cNvSpPr>
          <p:nvPr/>
        </p:nvSpPr>
        <p:spPr bwMode="auto">
          <a:xfrm>
            <a:off x="1117600" y="2082800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pt-BR"/>
          </a:p>
        </p:txBody>
      </p:sp>
      <p:sp>
        <p:nvSpPr>
          <p:cNvPr id="27" name="Seta para a direita 26"/>
          <p:cNvSpPr/>
          <p:nvPr/>
        </p:nvSpPr>
        <p:spPr>
          <a:xfrm>
            <a:off x="2235200" y="2476500"/>
            <a:ext cx="431800" cy="1143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Seta para a direita 27"/>
          <p:cNvSpPr/>
          <p:nvPr/>
        </p:nvSpPr>
        <p:spPr>
          <a:xfrm>
            <a:off x="2247900" y="2844800"/>
            <a:ext cx="431800" cy="1143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Seta para a direita 28"/>
          <p:cNvSpPr/>
          <p:nvPr/>
        </p:nvSpPr>
        <p:spPr>
          <a:xfrm>
            <a:off x="2247900" y="3187700"/>
            <a:ext cx="431800" cy="1143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CaixaDeTexto 29"/>
          <p:cNvSpPr txBox="1"/>
          <p:nvPr/>
        </p:nvSpPr>
        <p:spPr>
          <a:xfrm>
            <a:off x="5257800" y="5194300"/>
            <a:ext cx="322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+mj-lt"/>
              </a:rPr>
              <a:t>250 cursos / ano</a:t>
            </a:r>
            <a:endParaRPr lang="pt-BR" dirty="0">
              <a:latin typeface="+mj-lt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5270500" y="5524500"/>
            <a:ext cx="322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+mj-lt"/>
              </a:rPr>
              <a:t>3 canais simultâneos</a:t>
            </a:r>
            <a:endParaRPr lang="pt-BR" dirty="0">
              <a:latin typeface="+mj-lt"/>
            </a:endParaRPr>
          </a:p>
        </p:txBody>
      </p:sp>
      <p:sp>
        <p:nvSpPr>
          <p:cNvPr id="32" name="CaixaDeTexto 31"/>
          <p:cNvSpPr txBox="1"/>
          <p:nvPr/>
        </p:nvSpPr>
        <p:spPr>
          <a:xfrm>
            <a:off x="5270500" y="5892800"/>
            <a:ext cx="322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+mj-lt"/>
              </a:rPr>
              <a:t>Estúdio fixo + Canal Privativo</a:t>
            </a:r>
            <a:endParaRPr lang="pt-BR" dirty="0">
              <a:latin typeface="+mj-lt"/>
            </a:endParaRPr>
          </a:p>
        </p:txBody>
      </p:sp>
      <p:sp>
        <p:nvSpPr>
          <p:cNvPr id="33" name="Oval 14"/>
          <p:cNvSpPr>
            <a:spLocks noChangeArrowheads="1"/>
          </p:cNvSpPr>
          <p:nvPr/>
        </p:nvSpPr>
        <p:spPr bwMode="auto">
          <a:xfrm>
            <a:off x="5080000" y="5283200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pt-BR"/>
          </a:p>
        </p:txBody>
      </p:sp>
      <p:sp>
        <p:nvSpPr>
          <p:cNvPr id="34" name="Oval 14"/>
          <p:cNvSpPr>
            <a:spLocks noChangeArrowheads="1"/>
          </p:cNvSpPr>
          <p:nvPr/>
        </p:nvSpPr>
        <p:spPr bwMode="auto">
          <a:xfrm>
            <a:off x="5080000" y="5613400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pt-BR"/>
          </a:p>
        </p:txBody>
      </p:sp>
      <p:sp>
        <p:nvSpPr>
          <p:cNvPr id="35" name="Oval 14"/>
          <p:cNvSpPr>
            <a:spLocks noChangeArrowheads="1"/>
          </p:cNvSpPr>
          <p:nvPr/>
        </p:nvSpPr>
        <p:spPr bwMode="auto">
          <a:xfrm>
            <a:off x="5080000" y="5981700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pt-BR"/>
          </a:p>
        </p:txBody>
      </p:sp>
      <p:graphicFrame>
        <p:nvGraphicFramePr>
          <p:cNvPr id="36" name="Tabela 35"/>
          <p:cNvGraphicFramePr>
            <a:graphicFrameLocks noGrp="1"/>
          </p:cNvGraphicFramePr>
          <p:nvPr/>
        </p:nvGraphicFramePr>
        <p:xfrm>
          <a:off x="4038600" y="4000500"/>
          <a:ext cx="4318000" cy="11125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{F5AB1C69-6EDB-4FF4-983F-18BD219EF322}</a:tableStyleId>
              </a:tblPr>
              <a:tblGrid>
                <a:gridCol w="1730559"/>
                <a:gridCol w="258744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Conteúdo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De</a:t>
                      </a:r>
                      <a:r>
                        <a:rPr lang="pt-BR" sz="1400" baseline="0" dirty="0" smtClean="0"/>
                        <a:t> mercado ou Interno</a:t>
                      </a:r>
                      <a:endParaRPr lang="pt-B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Duração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Curta</a:t>
                      </a:r>
                      <a:r>
                        <a:rPr lang="pt-BR" sz="1400" baseline="0" dirty="0" smtClean="0"/>
                        <a:t> ou Séries Estratégicas</a:t>
                      </a:r>
                      <a:endParaRPr lang="pt-BR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Acesso</a:t>
                      </a:r>
                      <a:endParaRPr lang="pt-B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dirty="0" smtClean="0"/>
                        <a:t>TV</a:t>
                      </a:r>
                      <a:r>
                        <a:rPr lang="pt-BR" sz="1400" baseline="0" dirty="0" smtClean="0"/>
                        <a:t> Satélite ou Internet</a:t>
                      </a:r>
                      <a:endParaRPr lang="pt-BR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" name="Seta para a direita 36"/>
          <p:cNvSpPr/>
          <p:nvPr/>
        </p:nvSpPr>
        <p:spPr>
          <a:xfrm>
            <a:off x="5562600" y="4127500"/>
            <a:ext cx="431800" cy="1143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Seta para a direita 37"/>
          <p:cNvSpPr/>
          <p:nvPr/>
        </p:nvSpPr>
        <p:spPr>
          <a:xfrm>
            <a:off x="5575300" y="4495800"/>
            <a:ext cx="431800" cy="1143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Seta para a direita 38"/>
          <p:cNvSpPr/>
          <p:nvPr/>
        </p:nvSpPr>
        <p:spPr>
          <a:xfrm>
            <a:off x="5575300" y="4838700"/>
            <a:ext cx="431800" cy="1143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CaixaDeTexto 39"/>
          <p:cNvSpPr txBox="1"/>
          <p:nvPr/>
        </p:nvSpPr>
        <p:spPr>
          <a:xfrm>
            <a:off x="1295400" y="1384300"/>
            <a:ext cx="322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latin typeface="+mj-lt"/>
              </a:rPr>
              <a:t>30 novos cursos contratados</a:t>
            </a:r>
            <a:endParaRPr lang="pt-BR" dirty="0">
              <a:latin typeface="+mj-lt"/>
            </a:endParaRPr>
          </a:p>
        </p:txBody>
      </p:sp>
      <p:sp>
        <p:nvSpPr>
          <p:cNvPr id="41" name="Oval 14"/>
          <p:cNvSpPr>
            <a:spLocks noChangeArrowheads="1"/>
          </p:cNvSpPr>
          <p:nvPr/>
        </p:nvSpPr>
        <p:spPr bwMode="auto">
          <a:xfrm>
            <a:off x="1117600" y="1473200"/>
            <a:ext cx="228600" cy="228600"/>
          </a:xfrm>
          <a:prstGeom prst="ellipse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3409908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Gestão do Conhecimento</a:t>
            </a:r>
          </a:p>
        </p:txBody>
      </p:sp>
      <p:pic>
        <p:nvPicPr>
          <p:cNvPr id="2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3409908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Gestão do Conhecimento</a:t>
            </a:r>
          </a:p>
        </p:txBody>
      </p:sp>
      <p:pic>
        <p:nvPicPr>
          <p:cNvPr id="2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7" name="Arredondar Retângulo em um Canto Diagonal 26"/>
          <p:cNvSpPr/>
          <p:nvPr/>
        </p:nvSpPr>
        <p:spPr>
          <a:xfrm>
            <a:off x="635000" y="1105200"/>
            <a:ext cx="7858800" cy="5245200"/>
          </a:xfrm>
          <a:prstGeom prst="round2Diag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5" name="Diagrama 4"/>
          <p:cNvGraphicFramePr/>
          <p:nvPr/>
        </p:nvGraphicFramePr>
        <p:xfrm>
          <a:off x="965200" y="977900"/>
          <a:ext cx="7327900" cy="2654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a 5"/>
          <p:cNvGraphicFramePr/>
          <p:nvPr/>
        </p:nvGraphicFramePr>
        <p:xfrm>
          <a:off x="952500" y="3721100"/>
          <a:ext cx="7327900" cy="2654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3307316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Suporte ao Aprendizado</a:t>
            </a:r>
          </a:p>
        </p:txBody>
      </p:sp>
      <p:pic>
        <p:nvPicPr>
          <p:cNvPr id="5427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3307316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Suporte ao Aprendizado</a:t>
            </a:r>
          </a:p>
        </p:txBody>
      </p:sp>
      <p:pic>
        <p:nvPicPr>
          <p:cNvPr id="5427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Arredondar Retângulo em um Canto Diagonal 3"/>
          <p:cNvSpPr/>
          <p:nvPr/>
        </p:nvSpPr>
        <p:spPr>
          <a:xfrm>
            <a:off x="635000" y="1105200"/>
            <a:ext cx="7858800" cy="5245200"/>
          </a:xfrm>
          <a:prstGeom prst="round2Diag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5422900" y="1181100"/>
            <a:ext cx="306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b="1" dirty="0" smtClean="0">
                <a:solidFill>
                  <a:schemeClr val="tx2"/>
                </a:solidFill>
                <a:latin typeface="+mj-lt"/>
              </a:rPr>
              <a:t>Orientador Virtual</a:t>
            </a:r>
            <a:endParaRPr lang="pt-BR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476" y="1892300"/>
            <a:ext cx="5279623" cy="40999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7" name="CaixaDeTexto 6"/>
          <p:cNvSpPr txBox="1"/>
          <p:nvPr/>
        </p:nvSpPr>
        <p:spPr>
          <a:xfrm>
            <a:off x="4762500" y="2324100"/>
            <a:ext cx="3568700" cy="341632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+mj-lt"/>
              </a:rPr>
              <a:t>Recomendações para desenvolvimento profissional por competências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pt-BR" dirty="0" smtClean="0">
                <a:latin typeface="+mj-lt"/>
              </a:rPr>
              <a:t>Cursos presenciais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pt-BR" dirty="0" smtClean="0">
                <a:latin typeface="+mj-lt"/>
              </a:rPr>
              <a:t>Cursos à distância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pt-BR" dirty="0" smtClean="0">
                <a:latin typeface="+mj-lt"/>
              </a:rPr>
              <a:t>Leitura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pt-BR" dirty="0" smtClean="0">
                <a:latin typeface="+mj-lt"/>
              </a:rPr>
              <a:t>Práticas de Gestão do Conhecimento</a:t>
            </a:r>
          </a:p>
          <a:p>
            <a:endParaRPr lang="pt-BR" dirty="0" smtClean="0">
              <a:latin typeface="+mj-lt"/>
            </a:endParaRPr>
          </a:p>
          <a:p>
            <a:r>
              <a:rPr lang="pt-BR" dirty="0" smtClean="0">
                <a:latin typeface="+mj-lt"/>
              </a:rPr>
              <a:t>1.300 recomendações</a:t>
            </a:r>
          </a:p>
          <a:p>
            <a:r>
              <a:rPr lang="pt-BR" dirty="0" smtClean="0">
                <a:latin typeface="+mj-lt"/>
              </a:rPr>
              <a:t>Interatividade</a:t>
            </a:r>
          </a:p>
          <a:p>
            <a:endParaRPr lang="pt-BR" dirty="0" smtClean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 cstate="print"/>
          <a:srcRect l="11563" t="30315" r="39479" b="32529"/>
          <a:stretch>
            <a:fillRect/>
          </a:stretch>
        </p:blipFill>
        <p:spPr bwMode="auto">
          <a:xfrm>
            <a:off x="876300" y="1778000"/>
            <a:ext cx="7606704" cy="448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52500" y="539750"/>
            <a:ext cx="1176925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Cenário</a:t>
            </a:r>
          </a:p>
        </p:txBody>
      </p:sp>
      <p:pic>
        <p:nvPicPr>
          <p:cNvPr id="29" name="Picture 8" descr="bolha"/>
          <p:cNvPicPr>
            <a:picLocks noChangeAspect="1" noChangeArrowheads="1"/>
          </p:cNvPicPr>
          <p:nvPr/>
        </p:nvPicPr>
        <p:blipFill>
          <a:blip r:embed="rId3" cstate="print"/>
          <a:srcRect l="64166" t="21111" r="15834" b="52222"/>
          <a:stretch>
            <a:fillRect/>
          </a:stretch>
        </p:blipFill>
        <p:spPr bwMode="auto">
          <a:xfrm>
            <a:off x="546100" y="1397000"/>
            <a:ext cx="7239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3451224" y="771525"/>
            <a:ext cx="5172076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b="1" i="0" dirty="0" smtClean="0">
                <a:solidFill>
                  <a:srgbClr val="4E4E4E"/>
                </a:solidFill>
                <a:latin typeface="Century Gothic" pitchFamily="34" charset="0"/>
              </a:rPr>
              <a:t>Bônus Demográfico</a:t>
            </a:r>
            <a:endParaRPr lang="pt-BR" b="1" i="0" dirty="0">
              <a:solidFill>
                <a:srgbClr val="4E4E4E"/>
              </a:solidFill>
              <a:latin typeface="Century Gothic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673600" y="1193800"/>
            <a:ext cx="393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 smtClean="0"/>
              <a:t>Fonte: Revista Época Negócios – Março/2010</a:t>
            </a:r>
            <a:endParaRPr lang="pt-BR" sz="1100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6553200" y="1752600"/>
            <a:ext cx="1892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Projeção era 2016</a:t>
            </a:r>
            <a:endParaRPr lang="pt-BR" sz="1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3062057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Interface com usuário</a:t>
            </a: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 l="18750" t="30282" r="19063" b="15661"/>
          <a:stretch>
            <a:fillRect/>
          </a:stretch>
        </p:blipFill>
        <p:spPr bwMode="auto">
          <a:xfrm>
            <a:off x="812800" y="1028700"/>
            <a:ext cx="7581900" cy="51181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3062057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Interface com usuário</a:t>
            </a: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 l="18958" t="30584" r="19063" b="15627"/>
          <a:stretch>
            <a:fillRect/>
          </a:stretch>
        </p:blipFill>
        <p:spPr bwMode="auto">
          <a:xfrm>
            <a:off x="813600" y="1029600"/>
            <a:ext cx="7595820" cy="51192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3"/>
          <p:cNvSpPr>
            <a:spLocks noGrp="1"/>
          </p:cNvSpPr>
          <p:nvPr>
            <p:ph type="title"/>
          </p:nvPr>
        </p:nvSpPr>
        <p:spPr bwMode="auto">
          <a:xfrm>
            <a:off x="180975" y="2709863"/>
            <a:ext cx="3166251" cy="1446550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Aplicações</a:t>
            </a:r>
            <a:br>
              <a:rPr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Práticas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6022803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dirty="0" err="1" smtClean="0"/>
              <a:t>Modelo</a:t>
            </a:r>
            <a:r>
              <a:rPr sz="1800" dirty="0" smtClean="0"/>
              <a:t> </a:t>
            </a:r>
            <a:r>
              <a:rPr sz="1800" dirty="0" err="1" smtClean="0"/>
              <a:t>Híbrido</a:t>
            </a:r>
            <a:r>
              <a:rPr sz="1800" dirty="0" smtClean="0"/>
              <a:t> </a:t>
            </a:r>
            <a:r>
              <a:rPr lang="pt-BR" sz="1800" dirty="0" smtClean="0"/>
              <a:t>–</a:t>
            </a:r>
            <a:r>
              <a:rPr sz="1800" dirty="0" smtClean="0"/>
              <a:t> </a:t>
            </a:r>
            <a:r>
              <a:rPr sz="1800" dirty="0" err="1" smtClean="0"/>
              <a:t>diversidade</a:t>
            </a:r>
            <a:r>
              <a:rPr sz="1800" dirty="0" smtClean="0"/>
              <a:t> e </a:t>
            </a:r>
            <a:r>
              <a:rPr sz="1800" dirty="0" err="1" smtClean="0"/>
              <a:t>massificação</a:t>
            </a:r>
            <a:endParaRPr sz="1800" dirty="0" smtClean="0"/>
          </a:p>
        </p:txBody>
      </p:sp>
      <p:pic>
        <p:nvPicPr>
          <p:cNvPr id="54276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2141933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Modelo Híbrido</a:t>
            </a:r>
          </a:p>
        </p:txBody>
      </p:sp>
      <p:sp>
        <p:nvSpPr>
          <p:cNvPr id="4" name="Arredondar Retângulo em um Canto Diagonal 3"/>
          <p:cNvSpPr/>
          <p:nvPr/>
        </p:nvSpPr>
        <p:spPr>
          <a:xfrm>
            <a:off x="635000" y="1105200"/>
            <a:ext cx="7858800" cy="5245200"/>
          </a:xfrm>
          <a:prstGeom prst="round2Diag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965200" y="1206500"/>
            <a:ext cx="528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 smtClean="0">
                <a:solidFill>
                  <a:schemeClr val="tx2"/>
                </a:solidFill>
                <a:latin typeface="+mj-lt"/>
              </a:rPr>
              <a:t>Foco – Meio Ambiente</a:t>
            </a:r>
            <a:endParaRPr lang="pt-BR" b="1" u="sng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3800" y="1656674"/>
            <a:ext cx="2019300" cy="1568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 t="32034" r="23899" b="44479"/>
          <a:stretch>
            <a:fillRect/>
          </a:stretch>
        </p:blipFill>
        <p:spPr bwMode="auto">
          <a:xfrm>
            <a:off x="2209799" y="1854200"/>
            <a:ext cx="4504121" cy="107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aixaDeTexto 15"/>
          <p:cNvSpPr txBox="1"/>
          <p:nvPr/>
        </p:nvSpPr>
        <p:spPr>
          <a:xfrm>
            <a:off x="2019300" y="5461001"/>
            <a:ext cx="55499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+mj-lt"/>
              </a:rPr>
              <a:t>Curso Presencial para formação de multiplicadores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765300" y="2527300"/>
            <a:ext cx="16637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err="1" smtClean="0">
                <a:latin typeface="+mj-lt"/>
              </a:rPr>
              <a:t>Wiki</a:t>
            </a:r>
            <a:r>
              <a:rPr lang="pt-BR" dirty="0" smtClean="0">
                <a:latin typeface="+mj-lt"/>
              </a:rPr>
              <a:t> Sabesp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5422900" y="1193800"/>
            <a:ext cx="297180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+mj-lt"/>
              </a:rPr>
              <a:t>Programa Sabesp 3Rs</a:t>
            </a:r>
          </a:p>
        </p:txBody>
      </p:sp>
      <p:sp>
        <p:nvSpPr>
          <p:cNvPr id="21" name="Elipse 20"/>
          <p:cNvSpPr/>
          <p:nvPr/>
        </p:nvSpPr>
        <p:spPr>
          <a:xfrm>
            <a:off x="723899" y="2146299"/>
            <a:ext cx="1089285" cy="1089285"/>
          </a:xfrm>
          <a:prstGeom prst="ellipse">
            <a:avLst/>
          </a:prstGeom>
          <a:blipFill rotWithShape="0">
            <a:blip r:embed="rId5" cstate="print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Elipse 21"/>
          <p:cNvSpPr/>
          <p:nvPr/>
        </p:nvSpPr>
        <p:spPr>
          <a:xfrm>
            <a:off x="1016000" y="5092700"/>
            <a:ext cx="1066800" cy="1066800"/>
          </a:xfrm>
          <a:prstGeom prst="ellipse">
            <a:avLst/>
          </a:prstGeom>
          <a:blipFill rotWithShape="0">
            <a:blip r:embed="rId6" cstate="print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8200" y="3352800"/>
            <a:ext cx="2286000" cy="1828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CaixaDeTexto 17"/>
          <p:cNvSpPr txBox="1"/>
          <p:nvPr/>
        </p:nvSpPr>
        <p:spPr>
          <a:xfrm>
            <a:off x="2425700" y="3987801"/>
            <a:ext cx="37211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+mj-lt"/>
              </a:rPr>
              <a:t>2 módulos de curso à distância</a:t>
            </a:r>
          </a:p>
        </p:txBody>
      </p:sp>
      <p:sp>
        <p:nvSpPr>
          <p:cNvPr id="20" name="Elipse 19"/>
          <p:cNvSpPr/>
          <p:nvPr/>
        </p:nvSpPr>
        <p:spPr>
          <a:xfrm>
            <a:off x="1396999" y="3594099"/>
            <a:ext cx="1089285" cy="1089285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6133410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dirty="0" err="1" smtClean="0"/>
              <a:t>Modelo</a:t>
            </a:r>
            <a:r>
              <a:rPr sz="1800" dirty="0" smtClean="0"/>
              <a:t> </a:t>
            </a:r>
            <a:r>
              <a:rPr sz="1800" dirty="0" err="1" smtClean="0"/>
              <a:t>Híbrido</a:t>
            </a:r>
            <a:r>
              <a:rPr sz="1800" dirty="0" smtClean="0"/>
              <a:t> – </a:t>
            </a:r>
            <a:r>
              <a:rPr sz="1800" dirty="0" err="1" smtClean="0"/>
              <a:t>diversidade</a:t>
            </a:r>
            <a:r>
              <a:rPr sz="1800" dirty="0" smtClean="0"/>
              <a:t> e </a:t>
            </a:r>
            <a:r>
              <a:rPr sz="1800" dirty="0" err="1" smtClean="0"/>
              <a:t>massificação</a:t>
            </a:r>
            <a:endParaRPr sz="1800" dirty="0" smtClean="0"/>
          </a:p>
        </p:txBody>
      </p:sp>
      <p:pic>
        <p:nvPicPr>
          <p:cNvPr id="5632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5944256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err="1" smtClean="0"/>
              <a:t>Modelo</a:t>
            </a:r>
            <a:r>
              <a:rPr sz="1800" smtClean="0"/>
              <a:t> </a:t>
            </a:r>
            <a:r>
              <a:rPr sz="1800" smtClean="0"/>
              <a:t>Híbrido </a:t>
            </a:r>
            <a:r>
              <a:rPr lang="pt-BR" sz="1800" smtClean="0"/>
              <a:t>–</a:t>
            </a:r>
            <a:r>
              <a:rPr sz="1800" smtClean="0"/>
              <a:t> diversidade e massificação</a:t>
            </a:r>
            <a:endParaRPr sz="1800" dirty="0" smtClean="0"/>
          </a:p>
        </p:txBody>
      </p:sp>
      <p:sp>
        <p:nvSpPr>
          <p:cNvPr id="4" name="Arredondar Retângulo em um Canto Diagonal 3"/>
          <p:cNvSpPr/>
          <p:nvPr/>
        </p:nvSpPr>
        <p:spPr>
          <a:xfrm>
            <a:off x="635000" y="1105200"/>
            <a:ext cx="7858800" cy="5245200"/>
          </a:xfrm>
          <a:prstGeom prst="round2Diag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965200" y="1206500"/>
            <a:ext cx="528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u="sng" dirty="0" smtClean="0">
                <a:solidFill>
                  <a:schemeClr val="tx2"/>
                </a:solidFill>
                <a:latin typeface="+mj-lt"/>
              </a:rPr>
              <a:t>Foco – Regulação Saneamento</a:t>
            </a:r>
            <a:endParaRPr lang="pt-BR" b="1" u="sng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019300" y="5461001"/>
            <a:ext cx="60071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+mj-lt"/>
              </a:rPr>
              <a:t>Cursos Presenciais Perícia Ambiental; Regulação Saneamento</a:t>
            </a:r>
          </a:p>
        </p:txBody>
      </p:sp>
      <p:sp>
        <p:nvSpPr>
          <p:cNvPr id="19" name="CaixaDeTexto 18"/>
          <p:cNvSpPr txBox="1"/>
          <p:nvPr/>
        </p:nvSpPr>
        <p:spPr>
          <a:xfrm>
            <a:off x="5422900" y="1193800"/>
            <a:ext cx="2971800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+mj-lt"/>
              </a:rPr>
              <a:t>Assuntos Regulatórios</a:t>
            </a:r>
          </a:p>
        </p:txBody>
      </p:sp>
      <p:sp>
        <p:nvSpPr>
          <p:cNvPr id="22" name="Elipse 21"/>
          <p:cNvSpPr/>
          <p:nvPr/>
        </p:nvSpPr>
        <p:spPr>
          <a:xfrm>
            <a:off x="1016000" y="5092700"/>
            <a:ext cx="1066800" cy="1066800"/>
          </a:xfrm>
          <a:prstGeom prst="ellipse">
            <a:avLst/>
          </a:prstGeom>
          <a:blipFill rotWithShape="0">
            <a:blip r:embed="rId3" cstate="print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9800" y="1782267"/>
            <a:ext cx="2349500" cy="18245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7" name="CaixaDeTexto 16"/>
          <p:cNvSpPr txBox="1"/>
          <p:nvPr/>
        </p:nvSpPr>
        <p:spPr>
          <a:xfrm>
            <a:off x="1739900" y="2527300"/>
            <a:ext cx="32639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+mj-lt"/>
              </a:rPr>
              <a:t>Blog Corporativo e </a:t>
            </a:r>
            <a:r>
              <a:rPr lang="pt-BR" dirty="0" err="1" smtClean="0">
                <a:latin typeface="+mj-lt"/>
              </a:rPr>
              <a:t>Wiki</a:t>
            </a:r>
            <a:r>
              <a:rPr lang="pt-BR" dirty="0" smtClean="0">
                <a:latin typeface="+mj-lt"/>
              </a:rPr>
              <a:t> Sabesp</a:t>
            </a:r>
          </a:p>
        </p:txBody>
      </p:sp>
      <p:sp>
        <p:nvSpPr>
          <p:cNvPr id="21" name="Elipse 20"/>
          <p:cNvSpPr/>
          <p:nvPr/>
        </p:nvSpPr>
        <p:spPr>
          <a:xfrm>
            <a:off x="723899" y="2146299"/>
            <a:ext cx="1089285" cy="1089285"/>
          </a:xfrm>
          <a:prstGeom prst="ellipse">
            <a:avLst/>
          </a:prstGeom>
          <a:blipFill rotWithShape="0">
            <a:blip r:embed="rId5" cstate="print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/>
          <a:srcRect l="2292" t="32830" r="47396" b="45305"/>
          <a:stretch>
            <a:fillRect/>
          </a:stretch>
        </p:blipFill>
        <p:spPr bwMode="auto">
          <a:xfrm>
            <a:off x="5067299" y="1993900"/>
            <a:ext cx="3085869" cy="104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6" cstate="print"/>
          <a:srcRect l="15636" t="24952" b="2879"/>
          <a:stretch>
            <a:fillRect/>
          </a:stretch>
        </p:blipFill>
        <p:spPr bwMode="auto">
          <a:xfrm>
            <a:off x="5829300" y="3430840"/>
            <a:ext cx="2578099" cy="1712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CaixaDeTexto 17"/>
          <p:cNvSpPr txBox="1"/>
          <p:nvPr/>
        </p:nvSpPr>
        <p:spPr>
          <a:xfrm>
            <a:off x="2425700" y="4127501"/>
            <a:ext cx="38735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+mj-lt"/>
              </a:rPr>
              <a:t>Curso à distância Assuntos Regulatórios</a:t>
            </a:r>
          </a:p>
        </p:txBody>
      </p:sp>
      <p:sp>
        <p:nvSpPr>
          <p:cNvPr id="20" name="Elipse 19"/>
          <p:cNvSpPr/>
          <p:nvPr/>
        </p:nvSpPr>
        <p:spPr>
          <a:xfrm>
            <a:off x="1396999" y="3733799"/>
            <a:ext cx="1089285" cy="1089285"/>
          </a:xfrm>
          <a:prstGeom prst="ellipse">
            <a:avLst/>
          </a:prstGeom>
          <a:blipFill rotWithShape="0">
            <a:blip r:embed="rId7" cstate="print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7691529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Saúde e Segurança do Trabalho </a:t>
            </a:r>
            <a:r>
              <a:rPr lang="pt-BR" sz="1800" dirty="0" smtClean="0"/>
              <a:t>–</a:t>
            </a:r>
            <a:r>
              <a:rPr sz="1800" smtClean="0"/>
              <a:t> flexibilidade e agilidade</a:t>
            </a:r>
          </a:p>
        </p:txBody>
      </p:sp>
      <p:pic>
        <p:nvPicPr>
          <p:cNvPr id="5734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7691529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Saúde e Segurança do Trabalho </a:t>
            </a:r>
            <a:r>
              <a:rPr lang="pt-BR" sz="1800" dirty="0" smtClean="0"/>
              <a:t>–</a:t>
            </a:r>
            <a:r>
              <a:rPr sz="1800" smtClean="0"/>
              <a:t> flexibilidade e agilidade</a:t>
            </a:r>
          </a:p>
        </p:txBody>
      </p:sp>
      <p:pic>
        <p:nvPicPr>
          <p:cNvPr id="57346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Arredondar Retângulo em um Canto Diagonal 3"/>
          <p:cNvSpPr/>
          <p:nvPr/>
        </p:nvSpPr>
        <p:spPr>
          <a:xfrm>
            <a:off x="635000" y="1105200"/>
            <a:ext cx="7858800" cy="5245200"/>
          </a:xfrm>
          <a:prstGeom prst="round2Diag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/>
          <p:cNvCxnSpPr>
            <a:stCxn id="4" idx="3"/>
            <a:endCxn id="4" idx="1"/>
          </p:cNvCxnSpPr>
          <p:nvPr/>
        </p:nvCxnSpPr>
        <p:spPr>
          <a:xfrm rot="16200000" flipH="1">
            <a:off x="1941800" y="3727800"/>
            <a:ext cx="524520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>
            <a:stCxn id="4" idx="2"/>
            <a:endCxn id="4" idx="0"/>
          </p:cNvCxnSpPr>
          <p:nvPr/>
        </p:nvCxnSpPr>
        <p:spPr>
          <a:xfrm rot="10800000" flipH="1">
            <a:off x="635000" y="3727800"/>
            <a:ext cx="785880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ixaDeTexto 8"/>
          <p:cNvSpPr txBox="1"/>
          <p:nvPr/>
        </p:nvSpPr>
        <p:spPr>
          <a:xfrm>
            <a:off x="2857500" y="3263900"/>
            <a:ext cx="16637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+mj-lt"/>
              </a:rPr>
              <a:t>Pré-Requisito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4597400" y="3263900"/>
            <a:ext cx="16637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+mj-lt"/>
              </a:rPr>
              <a:t>Currículo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2857500" y="3797300"/>
            <a:ext cx="16637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+mj-lt"/>
              </a:rPr>
              <a:t>Reciclagem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597400" y="3797300"/>
            <a:ext cx="16637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+mj-lt"/>
              </a:rPr>
              <a:t>TV Corporativa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1282700" y="1181100"/>
            <a:ext cx="2959100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u="sng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Curso NR10 - Eletricidade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876300" y="1689100"/>
            <a:ext cx="3492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pt-BR" dirty="0" smtClean="0">
                <a:latin typeface="+mj-lt"/>
              </a:rPr>
              <a:t>16h à distância (Básico)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pt-BR" dirty="0" smtClean="0">
                <a:latin typeface="+mj-lt"/>
              </a:rPr>
              <a:t>40h presenciais (Alta Tensão)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pt-BR" dirty="0" smtClean="0">
                <a:latin typeface="+mj-lt"/>
              </a:rPr>
              <a:t>Obrigatório profissionais que trabalham com eletricidade</a:t>
            </a:r>
            <a:endParaRPr lang="pt-BR" dirty="0">
              <a:latin typeface="+mj-lt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118100" y="1181100"/>
            <a:ext cx="2959100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u="sng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Profissionais Seg. Trabalho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711700" y="1689100"/>
            <a:ext cx="3492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pt-BR" dirty="0" smtClean="0">
                <a:latin typeface="+mj-lt"/>
              </a:rPr>
              <a:t>10 cursos aos profissionais “</a:t>
            </a:r>
            <a:r>
              <a:rPr lang="pt-BR" dirty="0" err="1" smtClean="0">
                <a:latin typeface="+mj-lt"/>
              </a:rPr>
              <a:t>cipeiros</a:t>
            </a:r>
            <a:r>
              <a:rPr lang="pt-BR" dirty="0" smtClean="0">
                <a:latin typeface="+mj-lt"/>
              </a:rPr>
              <a:t>” e de segurança do trabalho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pt-BR" sz="1400" dirty="0" smtClean="0">
                <a:latin typeface="+mj-lt"/>
              </a:rPr>
              <a:t>Primeiros Socorros; Análise Preliminar Risco; Brigada Incêndio; Prevenção Acidentes; </a:t>
            </a:r>
            <a:r>
              <a:rPr lang="pt-BR" sz="1400" b="1" u="sng" dirty="0" smtClean="0">
                <a:latin typeface="+mj-lt"/>
              </a:rPr>
              <a:t>Manuais e Procedimentos</a:t>
            </a:r>
            <a:r>
              <a:rPr lang="pt-BR" sz="1400" dirty="0" smtClean="0">
                <a:latin typeface="+mj-lt"/>
              </a:rPr>
              <a:t>; </a:t>
            </a:r>
            <a:r>
              <a:rPr lang="pt-BR" sz="1400" dirty="0" err="1" smtClean="0">
                <a:latin typeface="+mj-lt"/>
              </a:rPr>
              <a:t>etc</a:t>
            </a:r>
            <a:endParaRPr lang="pt-BR" sz="1400" dirty="0">
              <a:latin typeface="+mj-lt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876300" y="4673600"/>
            <a:ext cx="3492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pt-BR" dirty="0" smtClean="0">
                <a:latin typeface="+mj-lt"/>
              </a:rPr>
              <a:t>Profissionais que já são </a:t>
            </a:r>
            <a:r>
              <a:rPr lang="pt-BR" dirty="0" err="1" smtClean="0">
                <a:latin typeface="+mj-lt"/>
              </a:rPr>
              <a:t>Cipeiros</a:t>
            </a:r>
            <a:endParaRPr lang="pt-BR" dirty="0" smtClean="0">
              <a:latin typeface="+mj-lt"/>
            </a:endParaRPr>
          </a:p>
          <a:p>
            <a:pPr marL="177800" indent="-177800">
              <a:buFont typeface="Arial" pitchFamily="34" charset="0"/>
              <a:buChar char="•"/>
            </a:pPr>
            <a:r>
              <a:rPr lang="pt-BR" dirty="0" smtClean="0">
                <a:latin typeface="+mj-lt"/>
              </a:rPr>
              <a:t>Tutoria</a:t>
            </a:r>
            <a:endParaRPr lang="pt-BR" dirty="0">
              <a:latin typeface="+mj-lt"/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4711700" y="4673600"/>
            <a:ext cx="3492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pt-BR" dirty="0" smtClean="0">
                <a:latin typeface="+mj-lt"/>
              </a:rPr>
              <a:t>Utilização da TV Corporativa para contemplar aulas práticas e atender público operacional</a:t>
            </a:r>
            <a:endParaRPr lang="pt-BR" sz="1400" dirty="0">
              <a:latin typeface="+mj-lt"/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1219200" y="4279900"/>
            <a:ext cx="2959100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u="sng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Formação de </a:t>
            </a:r>
            <a:r>
              <a:rPr lang="pt-BR" b="1" u="sng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Cipeiros</a:t>
            </a:r>
            <a:endParaRPr lang="pt-BR" b="1" u="sng" dirty="0" smtClean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5054600" y="4279900"/>
            <a:ext cx="2959100" cy="36933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u="sng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Fiscalização de Terceiros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5591595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Jogo de Negócios </a:t>
            </a:r>
            <a:r>
              <a:rPr lang="pt-BR" sz="1800" dirty="0" smtClean="0"/>
              <a:t>–</a:t>
            </a:r>
            <a:r>
              <a:rPr sz="1800" smtClean="0"/>
              <a:t> aprendizagem prática</a:t>
            </a:r>
          </a:p>
        </p:txBody>
      </p:sp>
      <p:pic>
        <p:nvPicPr>
          <p:cNvPr id="12" name="Imagem 11" descr="Agilidade_Tempo1.jpg"/>
          <p:cNvPicPr>
            <a:picLocks/>
          </p:cNvPicPr>
          <p:nvPr/>
        </p:nvPicPr>
        <p:blipFill>
          <a:blip r:embed="rId2" cstate="print"/>
          <a:srcRect t="7823"/>
          <a:stretch>
            <a:fillRect/>
          </a:stretch>
        </p:blipFill>
        <p:spPr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52500" y="539750"/>
            <a:ext cx="1176925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Cenário</a:t>
            </a: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 l="13125" t="35949" r="36563" b="12140"/>
          <a:stretch>
            <a:fillRect/>
          </a:stretch>
        </p:blipFill>
        <p:spPr bwMode="auto">
          <a:xfrm>
            <a:off x="1524000" y="1460500"/>
            <a:ext cx="6134100" cy="491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451224" y="771525"/>
            <a:ext cx="5172076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b="1" i="0" dirty="0" smtClean="0">
                <a:solidFill>
                  <a:srgbClr val="4E4E4E"/>
                </a:solidFill>
                <a:latin typeface="Century Gothic" pitchFamily="34" charset="0"/>
              </a:rPr>
              <a:t>Bônus Demográfico</a:t>
            </a:r>
            <a:endParaRPr lang="pt-BR" b="1" i="0" dirty="0">
              <a:solidFill>
                <a:srgbClr val="4E4E4E"/>
              </a:solidFill>
              <a:latin typeface="Century Gothic" pitchFamily="34" charset="0"/>
            </a:endParaRPr>
          </a:p>
        </p:txBody>
      </p:sp>
      <p:pic>
        <p:nvPicPr>
          <p:cNvPr id="29" name="Picture 8" descr="bolha"/>
          <p:cNvPicPr>
            <a:picLocks noChangeAspect="1" noChangeArrowheads="1"/>
          </p:cNvPicPr>
          <p:nvPr/>
        </p:nvPicPr>
        <p:blipFill>
          <a:blip r:embed="rId3" cstate="print"/>
          <a:srcRect l="64166" t="21111" r="15834" b="52222"/>
          <a:stretch>
            <a:fillRect/>
          </a:stretch>
        </p:blipFill>
        <p:spPr bwMode="auto">
          <a:xfrm>
            <a:off x="1168400" y="1168400"/>
            <a:ext cx="7239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4673600" y="1193800"/>
            <a:ext cx="393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 smtClean="0"/>
              <a:t>Fonte: Revista Época Negócios – Março/2010</a:t>
            </a:r>
            <a:endParaRPr lang="pt-BR" sz="11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6649577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Jogo de Negócios </a:t>
            </a:r>
            <a:r>
              <a:rPr lang="pt-BR" sz="1800" dirty="0" smtClean="0"/>
              <a:t>–</a:t>
            </a:r>
            <a:r>
              <a:rPr sz="1800" smtClean="0"/>
              <a:t> aprendizagem prática em EaD</a:t>
            </a:r>
          </a:p>
        </p:txBody>
      </p:sp>
      <p:pic>
        <p:nvPicPr>
          <p:cNvPr id="12" name="Imagem 11" descr="Agilidade_Tempo1.jpg"/>
          <p:cNvPicPr>
            <a:picLocks/>
          </p:cNvPicPr>
          <p:nvPr/>
        </p:nvPicPr>
        <p:blipFill>
          <a:blip r:embed="rId2" cstate="print"/>
          <a:srcRect t="7823"/>
          <a:stretch>
            <a:fillRect/>
          </a:stretch>
        </p:blipFill>
        <p:spPr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Arredondar Retângulo em um Canto Diagonal 3"/>
          <p:cNvSpPr/>
          <p:nvPr/>
        </p:nvSpPr>
        <p:spPr>
          <a:xfrm>
            <a:off x="635000" y="1105200"/>
            <a:ext cx="7858800" cy="5245200"/>
          </a:xfrm>
          <a:prstGeom prst="round2Diag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 cstate="print"/>
          <a:srcRect l="8075" t="12969" r="3727"/>
          <a:stretch>
            <a:fillRect/>
          </a:stretch>
        </p:blipFill>
        <p:spPr bwMode="auto">
          <a:xfrm>
            <a:off x="1118382" y="1574800"/>
            <a:ext cx="3301217" cy="45275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CaixaDeTexto 5"/>
          <p:cNvSpPr txBox="1"/>
          <p:nvPr/>
        </p:nvSpPr>
        <p:spPr>
          <a:xfrm>
            <a:off x="4254500" y="2387600"/>
            <a:ext cx="4076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pt-BR" dirty="0" smtClean="0">
                <a:latin typeface="+mj-lt"/>
              </a:rPr>
              <a:t>5 equipes (25 profissionais) da Sabesp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pt-BR" dirty="0" smtClean="0">
                <a:latin typeface="+mj-lt"/>
              </a:rPr>
              <a:t>Jogo de Negócios entre empresas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pt-BR" dirty="0" smtClean="0">
                <a:latin typeface="+mj-lt"/>
              </a:rPr>
              <a:t>Definição de um cenário específico de negócios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pt-BR" dirty="0" smtClean="0">
                <a:latin typeface="+mj-lt"/>
              </a:rPr>
              <a:t>Simulações de gestão de informações, análise de dados, tomada de decisões</a:t>
            </a:r>
            <a:endParaRPr lang="pt-BR" dirty="0">
              <a:latin typeface="+mj-lt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4330700" y="1422400"/>
            <a:ext cx="4000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GMC – Global Management </a:t>
            </a:r>
            <a:r>
              <a:rPr lang="pt-BR" b="1" dirty="0" err="1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Challenge</a:t>
            </a:r>
            <a:endParaRPr lang="pt-BR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rrowheads="1"/>
          </p:cNvPicPr>
          <p:nvPr/>
        </p:nvPicPr>
        <p:blipFill>
          <a:blip r:embed="rId2" cstate="print"/>
          <a:srcRect l="11198" t="19151" r="11589" b="7498"/>
          <a:stretch>
            <a:fillRect/>
          </a:stretch>
        </p:blipFill>
        <p:spPr bwMode="auto"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3440365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Programa de Integração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/>
          <a:srcRect l="11198" t="19151" r="11589" b="7498"/>
          <a:stretch>
            <a:fillRect/>
          </a:stretch>
        </p:blipFill>
        <p:spPr bwMode="auto"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3440365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Programa de Integração</a:t>
            </a:r>
          </a:p>
        </p:txBody>
      </p:sp>
      <p:sp>
        <p:nvSpPr>
          <p:cNvPr id="4" name="Arredondar Retângulo em um Canto Diagonal 3"/>
          <p:cNvSpPr/>
          <p:nvPr/>
        </p:nvSpPr>
        <p:spPr>
          <a:xfrm>
            <a:off x="635000" y="1105200"/>
            <a:ext cx="7858800" cy="5245200"/>
          </a:xfrm>
          <a:prstGeom prst="round2Diag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790700" y="2489200"/>
            <a:ext cx="543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+mj-lt"/>
              </a:rPr>
              <a:t>Direcionado aos novos empregados, aprendizes e estagiários</a:t>
            </a:r>
            <a:endParaRPr lang="pt-BR" sz="2400" dirty="0">
              <a:latin typeface="+mj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022600" y="1981200"/>
            <a:ext cx="3124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7800" indent="-177800" algn="ctr"/>
            <a:r>
              <a:rPr lang="pt-BR" dirty="0" smtClean="0">
                <a:latin typeface="+mj-lt"/>
              </a:rPr>
              <a:t>Integração</a:t>
            </a:r>
            <a:endParaRPr lang="pt-BR" dirty="0">
              <a:latin typeface="+mj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1752600" y="4483100"/>
            <a:ext cx="543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+mj-lt"/>
              </a:rPr>
              <a:t>Após atualizações, divulgado a todos os empregados como forma de reciclagem</a:t>
            </a:r>
            <a:endParaRPr lang="pt-BR" sz="2400" dirty="0">
              <a:latin typeface="+mj-lt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984500" y="3975100"/>
            <a:ext cx="3124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7800" indent="-177800" algn="ctr"/>
            <a:r>
              <a:rPr lang="pt-BR" dirty="0" smtClean="0">
                <a:latin typeface="+mj-lt"/>
              </a:rPr>
              <a:t>Reintegração</a:t>
            </a:r>
            <a:endParaRPr lang="pt-BR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6726521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Gestão do Conhecimento </a:t>
            </a:r>
            <a:r>
              <a:rPr lang="pt-BR" sz="1800" dirty="0" smtClean="0"/>
              <a:t>–</a:t>
            </a:r>
            <a:r>
              <a:rPr sz="1800" smtClean="0"/>
              <a:t> inovação e criatividade</a:t>
            </a:r>
          </a:p>
        </p:txBody>
      </p:sp>
      <p:pic>
        <p:nvPicPr>
          <p:cNvPr id="7" name="Imagem 6" descr="000289_69339_Imagem 059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6726521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Gestão do Conhecimento </a:t>
            </a:r>
            <a:r>
              <a:rPr lang="pt-BR" sz="1800" dirty="0" smtClean="0"/>
              <a:t>–</a:t>
            </a:r>
            <a:r>
              <a:rPr sz="1800" smtClean="0"/>
              <a:t> inovação e criatividade</a:t>
            </a:r>
          </a:p>
        </p:txBody>
      </p:sp>
      <p:pic>
        <p:nvPicPr>
          <p:cNvPr id="7" name="Imagem 6" descr="000289_69339_Imagem 059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Arredondar Retângulo em um Canto Diagonal 3"/>
          <p:cNvSpPr/>
          <p:nvPr/>
        </p:nvSpPr>
        <p:spPr>
          <a:xfrm>
            <a:off x="635000" y="1105200"/>
            <a:ext cx="7858800" cy="5245200"/>
          </a:xfrm>
          <a:prstGeom prst="round2Diag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Capa2_Premio_Criatividad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29487" y="1346200"/>
            <a:ext cx="2561273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CaixaDeTexto 5"/>
          <p:cNvSpPr txBox="1"/>
          <p:nvPr/>
        </p:nvSpPr>
        <p:spPr>
          <a:xfrm>
            <a:off x="1358900" y="1168400"/>
            <a:ext cx="307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u="sng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Prêmio Sabesp de Criatividade</a:t>
            </a:r>
            <a:endParaRPr lang="pt-BR" b="1" u="sng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00100" y="2082800"/>
            <a:ext cx="3898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u="sng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Capacitação Nacional e Internacional</a:t>
            </a:r>
            <a:endParaRPr lang="pt-BR" b="1" u="sng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0300" y="3610828"/>
            <a:ext cx="3314700" cy="2574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aixaDeTexto 8"/>
          <p:cNvSpPr txBox="1"/>
          <p:nvPr/>
        </p:nvSpPr>
        <p:spPr>
          <a:xfrm>
            <a:off x="838200" y="1485900"/>
            <a:ext cx="4762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pt-BR" sz="1600" dirty="0" smtClean="0">
                <a:latin typeface="+mj-lt"/>
              </a:rPr>
              <a:t>750 </a:t>
            </a:r>
            <a:r>
              <a:rPr lang="pt-BR" sz="1600" dirty="0" err="1" smtClean="0">
                <a:latin typeface="+mj-lt"/>
              </a:rPr>
              <a:t>ideias</a:t>
            </a:r>
            <a:r>
              <a:rPr lang="pt-BR" sz="1600" dirty="0" smtClean="0">
                <a:latin typeface="+mj-lt"/>
              </a:rPr>
              <a:t> geradas / 64 premiadas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pt-BR" sz="1600" dirty="0" smtClean="0">
                <a:latin typeface="+mj-lt"/>
              </a:rPr>
              <a:t>Disponíveis em Espaço Virtual (formato </a:t>
            </a:r>
            <a:r>
              <a:rPr lang="pt-BR" sz="1600" dirty="0" err="1" smtClean="0">
                <a:latin typeface="+mj-lt"/>
              </a:rPr>
              <a:t>Wiki</a:t>
            </a:r>
            <a:r>
              <a:rPr lang="pt-BR" sz="1600" dirty="0" smtClean="0">
                <a:latin typeface="+mj-lt"/>
              </a:rPr>
              <a:t>)</a:t>
            </a:r>
            <a:endParaRPr lang="pt-BR" sz="1600" dirty="0">
              <a:latin typeface="+mj-lt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63600" y="2400300"/>
            <a:ext cx="47625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itchFamily="34" charset="0"/>
              <a:buChar char="•"/>
            </a:pPr>
            <a:r>
              <a:rPr lang="pt-BR" sz="1600" dirty="0" smtClean="0">
                <a:latin typeface="+mj-lt"/>
              </a:rPr>
              <a:t>41 artigos / 10 contemplados com Ativos do Conhecimento (Curso Exterior e no Brasil / Livro Conhecimento Sabesp)</a:t>
            </a:r>
          </a:p>
          <a:p>
            <a:pPr marL="177800" indent="-177800">
              <a:buFont typeface="Arial" pitchFamily="34" charset="0"/>
              <a:buChar char="•"/>
            </a:pPr>
            <a:r>
              <a:rPr lang="pt-BR" sz="1600" dirty="0" smtClean="0">
                <a:latin typeface="+mj-lt"/>
              </a:rPr>
              <a:t>Artigos divulgados em Blogs e </a:t>
            </a:r>
            <a:r>
              <a:rPr lang="pt-BR" sz="1600" dirty="0" err="1" smtClean="0">
                <a:latin typeface="+mj-lt"/>
              </a:rPr>
              <a:t>Wikis</a:t>
            </a:r>
            <a:endParaRPr lang="pt-BR" sz="1600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/>
          <p:nvPr/>
        </p:nvPicPr>
        <p:blipFill>
          <a:blip r:embed="rId2" cstate="print"/>
          <a:srcRect l="16557" t="43077" r="37870" b="14725"/>
          <a:stretch>
            <a:fillRect/>
          </a:stretch>
        </p:blipFill>
        <p:spPr bwMode="auto"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4958409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Espaços Virtuais </a:t>
            </a:r>
            <a:r>
              <a:rPr lang="pt-BR" sz="1800" dirty="0" smtClean="0"/>
              <a:t>–</a:t>
            </a:r>
            <a:r>
              <a:rPr sz="1800" smtClean="0"/>
              <a:t> Blog; Fórum; Wiki</a:t>
            </a:r>
          </a:p>
        </p:txBody>
      </p:sp>
      <p:sp>
        <p:nvSpPr>
          <p:cNvPr id="4" name="Arredondar Retângulo em um Canto Diagonal 3"/>
          <p:cNvSpPr/>
          <p:nvPr/>
        </p:nvSpPr>
        <p:spPr>
          <a:xfrm>
            <a:off x="635000" y="1105200"/>
            <a:ext cx="7858800" cy="5245200"/>
          </a:xfrm>
          <a:prstGeom prst="round2Diag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8321" y="1257300"/>
            <a:ext cx="6351380" cy="4932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3389069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dirty="0" err="1" smtClean="0"/>
              <a:t>Narrativas</a:t>
            </a:r>
            <a:r>
              <a:rPr sz="1800" dirty="0" smtClean="0"/>
              <a:t> (Storytelling)</a:t>
            </a:r>
            <a:endParaRPr sz="1800" dirty="0" smtClean="0"/>
          </a:p>
        </p:txBody>
      </p:sp>
      <p:pic>
        <p:nvPicPr>
          <p:cNvPr id="6" name="Imagem 5"/>
          <p:cNvPicPr/>
          <p:nvPr/>
        </p:nvPicPr>
        <p:blipFill>
          <a:blip r:embed="rId2" cstate="print"/>
          <a:srcRect l="16557" t="43077" r="37870" b="14725"/>
          <a:stretch>
            <a:fillRect/>
          </a:stretch>
        </p:blipFill>
        <p:spPr bwMode="auto"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/>
          <p:nvPr/>
        </p:nvPicPr>
        <p:blipFill>
          <a:blip r:embed="rId2" cstate="print"/>
          <a:srcRect l="16557" t="43077" r="37870" b="14725"/>
          <a:stretch>
            <a:fillRect/>
          </a:stretch>
        </p:blipFill>
        <p:spPr bwMode="auto"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3389069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dirty="0" err="1" smtClean="0"/>
              <a:t>Narrativas</a:t>
            </a:r>
            <a:r>
              <a:rPr sz="1800" dirty="0" smtClean="0"/>
              <a:t> (Storytelling)</a:t>
            </a:r>
            <a:endParaRPr sz="1800" dirty="0" smtClean="0"/>
          </a:p>
        </p:txBody>
      </p:sp>
      <p:sp>
        <p:nvSpPr>
          <p:cNvPr id="4" name="Arredondar Retângulo em um Canto Diagonal 3"/>
          <p:cNvSpPr/>
          <p:nvPr/>
        </p:nvSpPr>
        <p:spPr>
          <a:xfrm>
            <a:off x="635000" y="1105200"/>
            <a:ext cx="7858800" cy="5245200"/>
          </a:xfrm>
          <a:prstGeom prst="round2Diag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828800" y="2184400"/>
            <a:ext cx="5308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 smtClean="0">
                <a:latin typeface="+mj-lt"/>
              </a:rPr>
              <a:t>Retenção e compartilhamento de conhecimento de atividades de natureza técnico-operacional</a:t>
            </a:r>
            <a:endParaRPr lang="pt-BR" sz="3200" dirty="0">
              <a:latin typeface="+mj-lt"/>
            </a:endParaRPr>
          </a:p>
        </p:txBody>
      </p:sp>
      <p:pic>
        <p:nvPicPr>
          <p:cNvPr id="9" name="Imagem 8"/>
          <p:cNvPicPr/>
          <p:nvPr/>
        </p:nvPicPr>
        <p:blipFill>
          <a:blip r:embed="rId2" cstate="print"/>
          <a:srcRect l="16557" t="43077" r="37870" b="14725"/>
          <a:stretch>
            <a:fillRect/>
          </a:stretch>
        </p:blipFill>
        <p:spPr bwMode="auto">
          <a:xfrm>
            <a:off x="5826589" y="4559300"/>
            <a:ext cx="3177711" cy="2120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6684843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Redes Sociais </a:t>
            </a:r>
            <a:r>
              <a:rPr lang="pt-BR" sz="1800" dirty="0" smtClean="0"/>
              <a:t>–</a:t>
            </a:r>
            <a:r>
              <a:rPr sz="1800" smtClean="0"/>
              <a:t> comunicação com público externo</a:t>
            </a:r>
          </a:p>
        </p:txBody>
      </p:sp>
      <p:pic>
        <p:nvPicPr>
          <p:cNvPr id="5632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6684843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Redes Sociais </a:t>
            </a:r>
            <a:r>
              <a:rPr lang="pt-BR" sz="1800" dirty="0" smtClean="0"/>
              <a:t>–</a:t>
            </a:r>
            <a:r>
              <a:rPr sz="1800" smtClean="0"/>
              <a:t> comunicação com público externo</a:t>
            </a:r>
          </a:p>
        </p:txBody>
      </p:sp>
      <p:pic>
        <p:nvPicPr>
          <p:cNvPr id="56322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Arredondar Retângulo em um Canto Diagonal 3"/>
          <p:cNvSpPr/>
          <p:nvPr/>
        </p:nvSpPr>
        <p:spPr>
          <a:xfrm>
            <a:off x="635000" y="1105200"/>
            <a:ext cx="7858800" cy="5245200"/>
          </a:xfrm>
          <a:prstGeom prst="round2Diag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 l="73542" t="26962" r="11146" b="22602"/>
          <a:stretch>
            <a:fillRect/>
          </a:stretch>
        </p:blipFill>
        <p:spPr bwMode="auto">
          <a:xfrm>
            <a:off x="901700" y="1460500"/>
            <a:ext cx="1866900" cy="4775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73542" t="78337" r="11146" b="2079"/>
          <a:stretch>
            <a:fillRect/>
          </a:stretch>
        </p:blipFill>
        <p:spPr bwMode="auto">
          <a:xfrm>
            <a:off x="6451600" y="1397000"/>
            <a:ext cx="1866900" cy="1854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CaixaDeTexto 6"/>
          <p:cNvSpPr txBox="1"/>
          <p:nvPr/>
        </p:nvSpPr>
        <p:spPr>
          <a:xfrm>
            <a:off x="3289300" y="4025900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+mj-lt"/>
              </a:rPr>
              <a:t>Sabesp utiliza Redes Sociais para ampliar a comunicação com público externo.</a:t>
            </a:r>
            <a:endParaRPr lang="pt-BR" sz="2400" dirty="0">
              <a:latin typeface="+mj-lt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022600" y="1981200"/>
            <a:ext cx="3124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7800" indent="-177800" algn="ctr"/>
            <a:r>
              <a:rPr lang="pt-BR" dirty="0" smtClean="0">
                <a:latin typeface="+mj-lt"/>
              </a:rPr>
              <a:t>www.sabesp.com.br</a:t>
            </a:r>
            <a:endParaRPr lang="pt-BR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52500" y="539750"/>
            <a:ext cx="1176925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Cenário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451224" y="771525"/>
            <a:ext cx="5172076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b="1" i="0" dirty="0" smtClean="0">
                <a:solidFill>
                  <a:srgbClr val="4E4E4E"/>
                </a:solidFill>
                <a:latin typeface="Century Gothic" pitchFamily="34" charset="0"/>
              </a:rPr>
              <a:t>Bônus Demográfico</a:t>
            </a:r>
            <a:endParaRPr lang="pt-BR" b="1" i="0" dirty="0">
              <a:solidFill>
                <a:srgbClr val="4E4E4E"/>
              </a:solidFill>
              <a:latin typeface="Century Gothic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673600" y="1193800"/>
            <a:ext cx="393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 smtClean="0"/>
              <a:t>Fonte: Revista Época Negócios – Março/2010</a:t>
            </a:r>
            <a:endParaRPr lang="pt-BR" sz="11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1143000" y="5461000"/>
            <a:ext cx="68199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As pessoas deverão estar qualificadas e treinadas para encarar o mercado de trabalho</a:t>
            </a:r>
            <a:endParaRPr lang="pt-BR" dirty="0"/>
          </a:p>
        </p:txBody>
      </p:sp>
      <p:graphicFrame>
        <p:nvGraphicFramePr>
          <p:cNvPr id="26" name="Gráfico 25"/>
          <p:cNvGraphicFramePr/>
          <p:nvPr/>
        </p:nvGraphicFramePr>
        <p:xfrm>
          <a:off x="1803400" y="1879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7" name="CaixaDeTexto 26"/>
          <p:cNvSpPr txBox="1"/>
          <p:nvPr/>
        </p:nvSpPr>
        <p:spPr>
          <a:xfrm>
            <a:off x="2209800" y="4419600"/>
            <a:ext cx="107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/>
              <a:t>1980</a:t>
            </a:r>
            <a:endParaRPr lang="pt-BR" b="1" i="1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3441700" y="4406900"/>
            <a:ext cx="107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/>
              <a:t>Hoje</a:t>
            </a:r>
            <a:endParaRPr lang="pt-BR" b="1" i="1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4635500" y="4406900"/>
            <a:ext cx="107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i="1" dirty="0" smtClean="0"/>
              <a:t>2030</a:t>
            </a:r>
            <a:endParaRPr lang="pt-BR" b="1" i="1" dirty="0"/>
          </a:p>
        </p:txBody>
      </p:sp>
      <p:pic>
        <p:nvPicPr>
          <p:cNvPr id="38" name="Imagem 37" descr="Aposentadoria3.jpg"/>
          <p:cNvPicPr>
            <a:picLocks noChangeAspect="1"/>
          </p:cNvPicPr>
          <p:nvPr/>
        </p:nvPicPr>
        <p:blipFill>
          <a:blip r:embed="rId3" cstate="print"/>
          <a:srcRect t="5731"/>
          <a:stretch>
            <a:fillRect/>
          </a:stretch>
        </p:blipFill>
        <p:spPr>
          <a:xfrm rot="20378391">
            <a:off x="1397000" y="1609016"/>
            <a:ext cx="601662" cy="851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0" name="Conector de seta reta 39"/>
          <p:cNvCxnSpPr/>
          <p:nvPr/>
        </p:nvCxnSpPr>
        <p:spPr>
          <a:xfrm>
            <a:off x="1993900" y="2247900"/>
            <a:ext cx="4254500" cy="10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3" name="Conector de seta reta 42"/>
          <p:cNvCxnSpPr/>
          <p:nvPr/>
        </p:nvCxnSpPr>
        <p:spPr>
          <a:xfrm>
            <a:off x="1854200" y="2857500"/>
            <a:ext cx="4368800" cy="330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5" name="Conector de seta reta 44"/>
          <p:cNvCxnSpPr/>
          <p:nvPr/>
        </p:nvCxnSpPr>
        <p:spPr>
          <a:xfrm>
            <a:off x="1955800" y="3771900"/>
            <a:ext cx="43307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46" name="Imagem 45" descr="Pessoas2.jpg"/>
          <p:cNvPicPr>
            <a:picLocks noChangeAspect="1"/>
          </p:cNvPicPr>
          <p:nvPr/>
        </p:nvPicPr>
        <p:blipFill>
          <a:blip r:embed="rId4" cstate="print"/>
          <a:srcRect t="11622"/>
          <a:stretch>
            <a:fillRect/>
          </a:stretch>
        </p:blipFill>
        <p:spPr>
          <a:xfrm rot="20954579">
            <a:off x="882233" y="2628900"/>
            <a:ext cx="1108492" cy="652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Imagem 31" descr="Criancas1.jpg"/>
          <p:cNvPicPr>
            <a:picLocks noChangeAspect="1"/>
          </p:cNvPicPr>
          <p:nvPr/>
        </p:nvPicPr>
        <p:blipFill>
          <a:blip r:embed="rId5" cstate="print"/>
          <a:srcRect t="2439" r="32624"/>
          <a:stretch>
            <a:fillRect/>
          </a:stretch>
        </p:blipFill>
        <p:spPr>
          <a:xfrm rot="19905914">
            <a:off x="1192867" y="3479800"/>
            <a:ext cx="801033" cy="74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7" name="CaixaDeTexto 46"/>
          <p:cNvSpPr txBox="1"/>
          <p:nvPr/>
        </p:nvSpPr>
        <p:spPr>
          <a:xfrm>
            <a:off x="6438900" y="2146300"/>
            <a:ext cx="208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Idosos</a:t>
            </a:r>
            <a:endParaRPr lang="pt-BR" dirty="0"/>
          </a:p>
        </p:txBody>
      </p:sp>
      <p:sp>
        <p:nvSpPr>
          <p:cNvPr id="48" name="CaixaDeTexto 47"/>
          <p:cNvSpPr txBox="1"/>
          <p:nvPr/>
        </p:nvSpPr>
        <p:spPr>
          <a:xfrm>
            <a:off x="6388100" y="2984500"/>
            <a:ext cx="208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Idade Produtiva</a:t>
            </a:r>
            <a:endParaRPr lang="pt-BR" dirty="0"/>
          </a:p>
        </p:txBody>
      </p:sp>
      <p:sp>
        <p:nvSpPr>
          <p:cNvPr id="49" name="CaixaDeTexto 48"/>
          <p:cNvSpPr txBox="1"/>
          <p:nvPr/>
        </p:nvSpPr>
        <p:spPr>
          <a:xfrm>
            <a:off x="6375400" y="4102100"/>
            <a:ext cx="208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Até 14 anos</a:t>
            </a:r>
            <a:endParaRPr lang="pt-BR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3"/>
          <p:cNvSpPr>
            <a:spLocks noGrp="1"/>
          </p:cNvSpPr>
          <p:nvPr>
            <p:ph type="title"/>
          </p:nvPr>
        </p:nvSpPr>
        <p:spPr bwMode="auto">
          <a:xfrm>
            <a:off x="180975" y="2684463"/>
            <a:ext cx="4293163" cy="1446550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Endomarketing</a:t>
            </a:r>
            <a:br>
              <a:rPr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 Resultados</a:t>
            </a:r>
            <a:endParaRPr sz="440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2707793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Gestão da Mudança</a:t>
            </a:r>
          </a:p>
        </p:txBody>
      </p:sp>
      <p:pic>
        <p:nvPicPr>
          <p:cNvPr id="48" name="Imagem 47" descr="Boletim05_2009_Conhecimento_Processos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2925" y="1307736"/>
            <a:ext cx="3076575" cy="44199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492126" y="6096000"/>
            <a:ext cx="810577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0975" marR="0" lvl="0" indent="-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Arial" pitchFamily="34" charset="0"/>
              </a:rPr>
              <a:t>Intranet, Portal Corporativo, </a:t>
            </a:r>
            <a:r>
              <a:rPr kumimoji="0" lang="pt-BR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Arial" pitchFamily="34" charset="0"/>
              </a:rPr>
              <a:t>E-mail</a:t>
            </a: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Arial" pitchFamily="34" charset="0"/>
              </a:rPr>
              <a:t>, Mural, Jornal Interno</a:t>
            </a:r>
            <a:endParaRPr kumimoji="0" lang="pt-B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9" name="Imagem 8" descr="Modelo_Ago_2010_E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0100" y="615589"/>
            <a:ext cx="3915021" cy="2724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m 9" descr="Modelo_Ago_2010_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10101" y="3300786"/>
            <a:ext cx="3907122" cy="2719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2707793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Gestão da Mudança</a:t>
            </a:r>
          </a:p>
        </p:txBody>
      </p:sp>
      <p:pic>
        <p:nvPicPr>
          <p:cNvPr id="50" name="Imagem 49" descr="GC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2600" y="3998704"/>
            <a:ext cx="4086175" cy="23671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1" name="Rectangle 1"/>
          <p:cNvSpPr>
            <a:spLocks noChangeArrowheads="1"/>
          </p:cNvSpPr>
          <p:nvPr/>
        </p:nvSpPr>
        <p:spPr bwMode="auto">
          <a:xfrm>
            <a:off x="4584700" y="2006600"/>
            <a:ext cx="3190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Arial" pitchFamily="34" charset="0"/>
              </a:rPr>
              <a:t>Lançamento Oficial </a:t>
            </a:r>
            <a:r>
              <a:rPr lang="pt-BR" sz="1400" dirty="0" smtClean="0">
                <a:latin typeface="Century Gothic" pitchFamily="34" charset="0"/>
                <a:ea typeface="Calibri" pitchFamily="34" charset="0"/>
                <a:cs typeface="Arial" pitchFamily="34" charset="0"/>
              </a:rPr>
              <a:t>de projetos com formadores de opinião</a:t>
            </a:r>
            <a:endParaRPr kumimoji="0" lang="pt-B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</p:txBody>
      </p:sp>
      <p:sp>
        <p:nvSpPr>
          <p:cNvPr id="52" name="Rectangle 1"/>
          <p:cNvSpPr>
            <a:spLocks noChangeArrowheads="1"/>
          </p:cNvSpPr>
          <p:nvPr/>
        </p:nvSpPr>
        <p:spPr bwMode="auto">
          <a:xfrm>
            <a:off x="1336675" y="4848225"/>
            <a:ext cx="27273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180975" marR="0" lvl="0" indent="-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Arial" pitchFamily="34" charset="0"/>
              </a:rPr>
              <a:t>Workshops</a:t>
            </a:r>
            <a:r>
              <a:rPr kumimoji="0" lang="pt-BR" sz="1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entury Gothic" pitchFamily="34" charset="0"/>
                <a:ea typeface="Calibri" pitchFamily="34" charset="0"/>
                <a:cs typeface="Arial" pitchFamily="34" charset="0"/>
              </a:rPr>
              <a:t> locais – estímulo à utilização das práticas</a:t>
            </a:r>
            <a:endParaRPr kumimoji="0" lang="pt-BR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  <a:cs typeface="Arial" pitchFamily="34" charset="0"/>
            </a:endParaRPr>
          </a:p>
        </p:txBody>
      </p:sp>
      <p:pic>
        <p:nvPicPr>
          <p:cNvPr id="53" name="Imagem 52" descr="DSC_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9624" y="1099212"/>
            <a:ext cx="3890196" cy="25837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Resultados1.jpg"/>
          <p:cNvPicPr>
            <a:picLocks/>
          </p:cNvPicPr>
          <p:nvPr/>
        </p:nvPicPr>
        <p:blipFill>
          <a:blip r:embed="rId2" cstate="print"/>
          <a:srcRect t="6735"/>
          <a:stretch>
            <a:fillRect/>
          </a:stretch>
        </p:blipFill>
        <p:spPr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987771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Dados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Resultados1.jpg"/>
          <p:cNvPicPr>
            <a:picLocks/>
          </p:cNvPicPr>
          <p:nvPr/>
        </p:nvPicPr>
        <p:blipFill>
          <a:blip r:embed="rId2" cstate="print"/>
          <a:srcRect t="6735"/>
          <a:stretch>
            <a:fillRect/>
          </a:stretch>
        </p:blipFill>
        <p:spPr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987771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Dados</a:t>
            </a:r>
          </a:p>
        </p:txBody>
      </p:sp>
      <p:sp>
        <p:nvSpPr>
          <p:cNvPr id="4" name="Arredondar Retângulo em um Canto Diagonal 3"/>
          <p:cNvSpPr/>
          <p:nvPr/>
        </p:nvSpPr>
        <p:spPr>
          <a:xfrm>
            <a:off x="635000" y="1105200"/>
            <a:ext cx="7858800" cy="5245200"/>
          </a:xfrm>
          <a:prstGeom prst="round2Diag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Picture 13" descr="bolha"/>
          <p:cNvPicPr>
            <a:picLocks noChangeAspect="1" noChangeArrowheads="1"/>
          </p:cNvPicPr>
          <p:nvPr/>
        </p:nvPicPr>
        <p:blipFill>
          <a:blip r:embed="rId3" cstate="print"/>
          <a:srcRect l="64166" t="21111" r="15834" b="52222"/>
          <a:stretch>
            <a:fillRect/>
          </a:stretch>
        </p:blipFill>
        <p:spPr bwMode="auto">
          <a:xfrm>
            <a:off x="6265863" y="5575300"/>
            <a:ext cx="38576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6" descr="bolha"/>
          <p:cNvPicPr>
            <a:picLocks noChangeAspect="1" noChangeArrowheads="1"/>
          </p:cNvPicPr>
          <p:nvPr/>
        </p:nvPicPr>
        <p:blipFill>
          <a:blip r:embed="rId4" cstate="print"/>
          <a:srcRect l="64166" t="21111" r="15834" b="52222"/>
          <a:stretch>
            <a:fillRect/>
          </a:stretch>
        </p:blipFill>
        <p:spPr bwMode="auto">
          <a:xfrm>
            <a:off x="6024563" y="5308600"/>
            <a:ext cx="271462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ço Reservado para Conteúdo 9"/>
          <p:cNvSpPr txBox="1">
            <a:spLocks/>
          </p:cNvSpPr>
          <p:nvPr/>
        </p:nvSpPr>
        <p:spPr>
          <a:xfrm>
            <a:off x="1095754" y="1769301"/>
            <a:ext cx="6130545" cy="4098099"/>
          </a:xfrm>
          <a:prstGeom prst="rect">
            <a:avLst/>
          </a:prstGeom>
        </p:spPr>
        <p:txBody>
          <a:bodyPr/>
          <a:lstStyle>
            <a:lvl1pPr indent="-266700" algn="l" rtl="0" eaLnBrk="0" fontAlgn="base" hangingPunct="0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Arial" charset="0"/>
              <a:buBlip>
                <a:blip r:embed="rId5"/>
              </a:buBlip>
              <a:defRPr lang="pt-BR" sz="1800" b="1" kern="120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n-ea"/>
                <a:cs typeface="Arial" charset="0"/>
              </a:defRPr>
            </a:lvl1pPr>
            <a:lvl2pPr indent="-266700" algn="l" rtl="0" eaLnBrk="0" fontAlgn="base" hangingPunct="0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Arial" charset="0"/>
              <a:buBlip>
                <a:blip r:embed="rId5"/>
              </a:buBlip>
              <a:defRPr lang="pt-BR" sz="1800" kern="120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n-ea"/>
                <a:cs typeface="Arial" charset="0"/>
              </a:defRPr>
            </a:lvl2pPr>
            <a:lvl3pPr indent="-266700" algn="l" rtl="0" eaLnBrk="0" fontAlgn="base" hangingPunct="0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Arial" charset="0"/>
              <a:buBlip>
                <a:blip r:embed="rId5"/>
              </a:buBlip>
              <a:defRPr lang="pt-BR" sz="1800" kern="120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n-ea"/>
                <a:cs typeface="Arial" charset="0"/>
              </a:defRPr>
            </a:lvl3pPr>
            <a:lvl4pPr indent="-266700" algn="l" rtl="0" eaLnBrk="0" fontAlgn="base" hangingPunct="0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Arial" charset="0"/>
              <a:buBlip>
                <a:blip r:embed="rId5"/>
              </a:buBlip>
              <a:defRPr lang="pt-BR" sz="1800" kern="120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n-ea"/>
                <a:cs typeface="Arial" charset="0"/>
              </a:defRPr>
            </a:lvl4pPr>
            <a:lvl5pPr indent="-266700" algn="l" rtl="0" eaLnBrk="0" fontAlgn="base" hangingPunct="0">
              <a:lnSpc>
                <a:spcPct val="80000"/>
              </a:lnSpc>
              <a:spcBef>
                <a:spcPct val="40000"/>
              </a:spcBef>
              <a:spcAft>
                <a:spcPct val="0"/>
              </a:spcAft>
              <a:buFont typeface="Arial" charset="0"/>
              <a:buBlip>
                <a:blip r:embed="rId5"/>
              </a:buBlip>
              <a:defRPr lang="pt-BR" sz="1800" kern="1200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  <a:ea typeface="+mn-ea"/>
                <a:cs typeface="Arial" charset="0"/>
              </a:defRPr>
            </a:lvl5pPr>
          </a:lstStyle>
          <a:p>
            <a:pPr marL="342900" lvl="0">
              <a:defRPr/>
            </a:pPr>
            <a:r>
              <a:t>Total </a:t>
            </a:r>
            <a:r>
              <a:rPr/>
              <a:t>de </a:t>
            </a:r>
            <a:r>
              <a:rPr smtClean="0"/>
              <a:t>Cursos: </a:t>
            </a:r>
            <a:endParaRPr/>
          </a:p>
          <a:p>
            <a:pPr marL="447675" lvl="0" indent="0">
              <a:buNone/>
              <a:defRPr/>
            </a:pPr>
            <a:r>
              <a:rPr lang="pt-BR" dirty="0" smtClean="0">
                <a:solidFill>
                  <a:schemeClr val="tx1"/>
                </a:solidFill>
              </a:rPr>
              <a:t>A</a:t>
            </a:r>
            <a:r>
              <a:rPr smtClean="0">
                <a:solidFill>
                  <a:schemeClr val="tx1"/>
                </a:solidFill>
              </a:rPr>
              <a:t>proximadamente 400 </a:t>
            </a:r>
            <a:r>
              <a:rPr>
                <a:solidFill>
                  <a:schemeClr val="tx1"/>
                </a:solidFill>
              </a:rPr>
              <a:t>cursos (e-learning + TV Corporativa)</a:t>
            </a:r>
          </a:p>
          <a:p>
            <a:pPr marL="342900" lvl="0">
              <a:defRPr/>
            </a:pPr>
            <a:r>
              <a:rPr smtClean="0"/>
              <a:t>Média Anual de participações:</a:t>
            </a:r>
            <a:endParaRPr/>
          </a:p>
          <a:p>
            <a:pPr marL="447675" lvl="0" indent="-9525">
              <a:buNone/>
              <a:defRPr/>
            </a:pPr>
            <a:r>
              <a:rPr smtClean="0">
                <a:solidFill>
                  <a:schemeClr val="tx1"/>
                </a:solidFill>
              </a:rPr>
              <a:t>15.000 / ano</a:t>
            </a:r>
          </a:p>
          <a:p>
            <a:pPr marL="447675" lvl="0" indent="-9525">
              <a:buNone/>
              <a:defRPr/>
            </a:pPr>
            <a:r>
              <a:rPr smtClean="0">
                <a:solidFill>
                  <a:schemeClr val="tx1"/>
                </a:solidFill>
              </a:rPr>
              <a:t>16.274 participações em 2009</a:t>
            </a:r>
            <a:endParaRPr>
              <a:solidFill>
                <a:schemeClr val="tx1"/>
              </a:solidFill>
            </a:endParaRPr>
          </a:p>
          <a:p>
            <a:pPr marL="342900" lvl="0">
              <a:defRPr/>
            </a:pPr>
            <a:r>
              <a:t>Investimento </a:t>
            </a:r>
            <a:r>
              <a:rPr/>
              <a:t>/ </a:t>
            </a:r>
            <a:r>
              <a:rPr smtClean="0"/>
              <a:t>2009 </a:t>
            </a:r>
            <a:r>
              <a:rPr sz="1400"/>
              <a:t>(apenas cursos)</a:t>
            </a:r>
          </a:p>
          <a:p>
            <a:pPr marL="447675" lvl="0" indent="-9525">
              <a:buNone/>
              <a:defRPr/>
            </a:pPr>
            <a:r>
              <a:rPr>
                <a:solidFill>
                  <a:schemeClr val="tx1"/>
                </a:solidFill>
              </a:rPr>
              <a:t>R$ </a:t>
            </a:r>
            <a:r>
              <a:rPr smtClean="0">
                <a:solidFill>
                  <a:schemeClr val="tx1"/>
                </a:solidFill>
              </a:rPr>
              <a:t>725.000,00</a:t>
            </a:r>
            <a:endParaRPr>
              <a:solidFill>
                <a:schemeClr val="tx1"/>
              </a:solidFill>
            </a:endParaRPr>
          </a:p>
          <a:p>
            <a:pPr marL="342900" lvl="0">
              <a:defRPr/>
            </a:pPr>
            <a:r>
              <a:rPr smtClean="0"/>
              <a:t>Custo </a:t>
            </a:r>
            <a:r>
              <a:t>per capita</a:t>
            </a:r>
          </a:p>
          <a:p>
            <a:pPr marL="447675" lvl="0" indent="-9525">
              <a:buNone/>
              <a:defRPr/>
            </a:pPr>
            <a:r>
              <a:rPr>
                <a:solidFill>
                  <a:schemeClr val="tx1"/>
                </a:solidFill>
              </a:rPr>
              <a:t>R$ </a:t>
            </a:r>
            <a:r>
              <a:rPr smtClean="0">
                <a:solidFill>
                  <a:schemeClr val="tx1"/>
                </a:solidFill>
              </a:rPr>
              <a:t>50,00</a:t>
            </a:r>
            <a:endParaRPr>
              <a:solidFill>
                <a:schemeClr val="tx1"/>
              </a:solidFill>
            </a:endParaRPr>
          </a:p>
          <a:p>
            <a:pPr marL="342900" lvl="0">
              <a:buNone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pic>
        <p:nvPicPr>
          <p:cNvPr id="8" name="Picture 10" descr="S33_caju"/>
          <p:cNvPicPr>
            <a:picLocks noChangeAspect="1" noChangeArrowheads="1"/>
          </p:cNvPicPr>
          <p:nvPr/>
        </p:nvPicPr>
        <p:blipFill>
          <a:blip r:embed="rId6" cstate="print"/>
          <a:srcRect l="52916" t="10556" b="47778"/>
          <a:stretch>
            <a:fillRect/>
          </a:stretch>
        </p:blipFill>
        <p:spPr bwMode="auto">
          <a:xfrm>
            <a:off x="5618163" y="3275012"/>
            <a:ext cx="3525837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ixaDeTexto 8"/>
          <p:cNvSpPr txBox="1"/>
          <p:nvPr/>
        </p:nvSpPr>
        <p:spPr>
          <a:xfrm>
            <a:off x="5245100" y="1231900"/>
            <a:ext cx="3124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7800" indent="-177800" algn="ctr"/>
            <a:r>
              <a:rPr lang="pt-BR" dirty="0" smtClean="0">
                <a:latin typeface="+mj-lt"/>
              </a:rPr>
              <a:t>Educação a Distância</a:t>
            </a:r>
            <a:endParaRPr lang="pt-BR" dirty="0">
              <a:latin typeface="+mj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 descr="Resultados1.jpg"/>
          <p:cNvPicPr>
            <a:picLocks/>
          </p:cNvPicPr>
          <p:nvPr/>
        </p:nvPicPr>
        <p:blipFill>
          <a:blip r:embed="rId2" cstate="print"/>
          <a:srcRect t="6735"/>
          <a:stretch>
            <a:fillRect/>
          </a:stretch>
        </p:blipFill>
        <p:spPr>
          <a:xfrm>
            <a:off x="633600" y="1105200"/>
            <a:ext cx="7858800" cy="5245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987771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Dados</a:t>
            </a:r>
          </a:p>
        </p:txBody>
      </p:sp>
      <p:sp>
        <p:nvSpPr>
          <p:cNvPr id="4" name="Arredondar Retângulo em um Canto Diagonal 3"/>
          <p:cNvSpPr/>
          <p:nvPr/>
        </p:nvSpPr>
        <p:spPr>
          <a:xfrm>
            <a:off x="635000" y="1105200"/>
            <a:ext cx="7858800" cy="5245200"/>
          </a:xfrm>
          <a:prstGeom prst="round2DiagRect">
            <a:avLst/>
          </a:prstGeom>
          <a:solidFill>
            <a:schemeClr val="bg1">
              <a:alpha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5245100" y="1231900"/>
            <a:ext cx="312420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7800" indent="-177800" algn="ctr"/>
            <a:r>
              <a:rPr lang="pt-BR" dirty="0" smtClean="0">
                <a:latin typeface="+mj-lt"/>
              </a:rPr>
              <a:t>Gestão do Conhecimento</a:t>
            </a:r>
            <a:endParaRPr lang="pt-BR" dirty="0">
              <a:latin typeface="+mj-lt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808482" y="1736027"/>
            <a:ext cx="63066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9388" indent="-179388"/>
            <a:r>
              <a:rPr kumimoji="1" lang="pt-BR" sz="2000" dirty="0" smtClean="0">
                <a:latin typeface="Century Gothic" pitchFamily="34" charset="0"/>
              </a:rPr>
              <a:t>Blog Corporativo e Espaço Virtual</a:t>
            </a:r>
            <a:endParaRPr kumimoji="1" lang="pt-BR" sz="2000" i="0" dirty="0">
              <a:latin typeface="Century Gothic" pitchFamily="34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818007" y="2209102"/>
            <a:ext cx="63066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9388" indent="-179388"/>
            <a:r>
              <a:rPr kumimoji="1" lang="pt-BR" sz="2000" dirty="0" err="1" smtClean="0">
                <a:latin typeface="Century Gothic" pitchFamily="34" charset="0"/>
              </a:rPr>
              <a:t>Wiki</a:t>
            </a:r>
            <a:r>
              <a:rPr kumimoji="1" lang="pt-BR" sz="2000" dirty="0" smtClean="0">
                <a:latin typeface="Century Gothic" pitchFamily="34" charset="0"/>
              </a:rPr>
              <a:t> Sabesp</a:t>
            </a:r>
            <a:endParaRPr kumimoji="1" lang="pt-BR" sz="2000" i="0" dirty="0">
              <a:latin typeface="Century Gothic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884682" y="2675827"/>
            <a:ext cx="63066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9388" indent="-179388"/>
            <a:r>
              <a:rPr kumimoji="1" lang="pt-BR" sz="2000" dirty="0" smtClean="0">
                <a:latin typeface="Century Gothic" pitchFamily="34" charset="0"/>
              </a:rPr>
              <a:t>Banco de Especialidades</a:t>
            </a:r>
            <a:endParaRPr kumimoji="1" lang="pt-BR" sz="2000" i="0" dirty="0">
              <a:latin typeface="Century Gothic" pitchFamily="34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84682" y="3120327"/>
            <a:ext cx="63066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9388" indent="-179388"/>
            <a:r>
              <a:rPr kumimoji="1" lang="pt-BR" sz="2000" dirty="0" smtClean="0">
                <a:latin typeface="Century Gothic" pitchFamily="34" charset="0"/>
              </a:rPr>
              <a:t>Banco do Conhecimento</a:t>
            </a:r>
            <a:endParaRPr kumimoji="1" lang="pt-BR" sz="2000" i="0" dirty="0">
              <a:latin typeface="Century Gothic" pitchFamily="34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862457" y="3593402"/>
            <a:ext cx="63066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9388" indent="-179388"/>
            <a:r>
              <a:rPr kumimoji="1" lang="pt-BR" sz="2000" dirty="0" smtClean="0">
                <a:latin typeface="Century Gothic" pitchFamily="34" charset="0"/>
              </a:rPr>
              <a:t>Relato de Viagens e Eventos Externos</a:t>
            </a:r>
            <a:endParaRPr kumimoji="1" lang="pt-BR" sz="2000" i="0" dirty="0">
              <a:latin typeface="Century Gothic" pitchFamily="34" charset="0"/>
            </a:endParaRP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922782" y="4050602"/>
            <a:ext cx="63066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9388" indent="-179388"/>
            <a:r>
              <a:rPr kumimoji="1" lang="pt-BR" sz="2000" dirty="0" err="1" smtClean="0">
                <a:latin typeface="Century Gothic" pitchFamily="34" charset="0"/>
              </a:rPr>
              <a:t>GeDoc</a:t>
            </a:r>
            <a:endParaRPr kumimoji="1" lang="pt-BR" sz="2000" i="0" dirty="0">
              <a:latin typeface="Century Gothic" pitchFamily="34" charset="0"/>
            </a:endParaRPr>
          </a:p>
        </p:txBody>
      </p:sp>
      <p:sp>
        <p:nvSpPr>
          <p:cNvPr id="17" name="Rectangle 7"/>
          <p:cNvSpPr>
            <a:spLocks noChangeArrowheads="1"/>
          </p:cNvSpPr>
          <p:nvPr/>
        </p:nvSpPr>
        <p:spPr bwMode="auto">
          <a:xfrm>
            <a:off x="913257" y="4498277"/>
            <a:ext cx="79354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9388" indent="-179388"/>
            <a:r>
              <a:rPr kumimoji="1" lang="pt-BR" sz="2000" dirty="0" smtClean="0">
                <a:latin typeface="Century Gothic" pitchFamily="34" charset="0"/>
              </a:rPr>
              <a:t>Repositório de Conhecimento </a:t>
            </a:r>
            <a:r>
              <a:rPr kumimoji="1" lang="pt-BR" sz="1400" i="1" dirty="0" smtClean="0">
                <a:solidFill>
                  <a:srgbClr val="C00000"/>
                </a:solidFill>
                <a:latin typeface="Century Gothic" pitchFamily="34" charset="0"/>
              </a:rPr>
              <a:t>(</a:t>
            </a:r>
            <a:r>
              <a:rPr kumimoji="1" lang="pt-BR" sz="1400" i="1" dirty="0" err="1" smtClean="0">
                <a:solidFill>
                  <a:srgbClr val="C00000"/>
                </a:solidFill>
                <a:latin typeface="Century Gothic" pitchFamily="34" charset="0"/>
              </a:rPr>
              <a:t>Storytelling</a:t>
            </a:r>
            <a:r>
              <a:rPr kumimoji="1" lang="pt-BR" sz="1400" i="1" dirty="0" smtClean="0">
                <a:solidFill>
                  <a:srgbClr val="C00000"/>
                </a:solidFill>
                <a:latin typeface="Century Gothic" pitchFamily="34" charset="0"/>
              </a:rPr>
              <a:t>; Documentos)</a:t>
            </a:r>
            <a:endParaRPr kumimoji="1" lang="pt-BR" sz="1400" i="1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grpSp>
        <p:nvGrpSpPr>
          <p:cNvPr id="18" name="Grupo 17"/>
          <p:cNvGrpSpPr/>
          <p:nvPr/>
        </p:nvGrpSpPr>
        <p:grpSpPr>
          <a:xfrm>
            <a:off x="650875" y="1739900"/>
            <a:ext cx="7543800" cy="381001"/>
            <a:chOff x="676275" y="1447800"/>
            <a:chExt cx="7543800" cy="381001"/>
          </a:xfrm>
        </p:grpSpPr>
        <p:cxnSp>
          <p:nvCxnSpPr>
            <p:cNvPr id="19" name="Conector reto 18"/>
            <p:cNvCxnSpPr/>
            <p:nvPr/>
          </p:nvCxnSpPr>
          <p:spPr>
            <a:xfrm flipV="1">
              <a:off x="676275" y="1809750"/>
              <a:ext cx="6905625" cy="1905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CaixaDeTexto 19"/>
            <p:cNvSpPr txBox="1"/>
            <p:nvPr/>
          </p:nvSpPr>
          <p:spPr>
            <a:xfrm>
              <a:off x="7372350" y="1447800"/>
              <a:ext cx="847725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/>
                <a:t>50</a:t>
              </a:r>
              <a:endParaRPr lang="pt-BR" dirty="0"/>
            </a:p>
          </p:txBody>
        </p:sp>
      </p:grpSp>
      <p:grpSp>
        <p:nvGrpSpPr>
          <p:cNvPr id="21" name="Grupo 20"/>
          <p:cNvGrpSpPr/>
          <p:nvPr/>
        </p:nvGrpSpPr>
        <p:grpSpPr>
          <a:xfrm>
            <a:off x="650875" y="2203450"/>
            <a:ext cx="7543800" cy="381001"/>
            <a:chOff x="676275" y="1447800"/>
            <a:chExt cx="7543800" cy="381001"/>
          </a:xfrm>
        </p:grpSpPr>
        <p:cxnSp>
          <p:nvCxnSpPr>
            <p:cNvPr id="22" name="Conector reto 21"/>
            <p:cNvCxnSpPr/>
            <p:nvPr/>
          </p:nvCxnSpPr>
          <p:spPr>
            <a:xfrm flipV="1">
              <a:off x="676275" y="1809750"/>
              <a:ext cx="6905625" cy="1905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CaixaDeTexto 22"/>
            <p:cNvSpPr txBox="1"/>
            <p:nvPr/>
          </p:nvSpPr>
          <p:spPr>
            <a:xfrm>
              <a:off x="7372350" y="1447800"/>
              <a:ext cx="847725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/>
                <a:t>488</a:t>
              </a:r>
              <a:endParaRPr lang="pt-BR" dirty="0"/>
            </a:p>
          </p:txBody>
        </p:sp>
      </p:grpSp>
      <p:grpSp>
        <p:nvGrpSpPr>
          <p:cNvPr id="24" name="Grupo 23"/>
          <p:cNvGrpSpPr/>
          <p:nvPr/>
        </p:nvGrpSpPr>
        <p:grpSpPr>
          <a:xfrm>
            <a:off x="650875" y="2679700"/>
            <a:ext cx="7543800" cy="381001"/>
            <a:chOff x="676275" y="1447800"/>
            <a:chExt cx="7543800" cy="381001"/>
          </a:xfrm>
        </p:grpSpPr>
        <p:cxnSp>
          <p:nvCxnSpPr>
            <p:cNvPr id="25" name="Conector reto 24"/>
            <p:cNvCxnSpPr/>
            <p:nvPr/>
          </p:nvCxnSpPr>
          <p:spPr>
            <a:xfrm flipV="1">
              <a:off x="676275" y="1809750"/>
              <a:ext cx="6905625" cy="1905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ixaDeTexto 25"/>
            <p:cNvSpPr txBox="1"/>
            <p:nvPr/>
          </p:nvSpPr>
          <p:spPr>
            <a:xfrm>
              <a:off x="7372350" y="1447800"/>
              <a:ext cx="847725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/>
                <a:t>492</a:t>
              </a:r>
              <a:endParaRPr lang="pt-BR" dirty="0"/>
            </a:p>
          </p:txBody>
        </p:sp>
      </p:grpSp>
      <p:grpSp>
        <p:nvGrpSpPr>
          <p:cNvPr id="27" name="Grupo 26"/>
          <p:cNvGrpSpPr/>
          <p:nvPr/>
        </p:nvGrpSpPr>
        <p:grpSpPr>
          <a:xfrm>
            <a:off x="650875" y="3143250"/>
            <a:ext cx="7543800" cy="381001"/>
            <a:chOff x="676275" y="1447800"/>
            <a:chExt cx="7543800" cy="381001"/>
          </a:xfrm>
        </p:grpSpPr>
        <p:cxnSp>
          <p:nvCxnSpPr>
            <p:cNvPr id="28" name="Conector reto 27"/>
            <p:cNvCxnSpPr/>
            <p:nvPr/>
          </p:nvCxnSpPr>
          <p:spPr>
            <a:xfrm flipV="1">
              <a:off x="676275" y="1809750"/>
              <a:ext cx="6905625" cy="1905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ixaDeTexto 28"/>
            <p:cNvSpPr txBox="1"/>
            <p:nvPr/>
          </p:nvSpPr>
          <p:spPr>
            <a:xfrm>
              <a:off x="7372350" y="1447800"/>
              <a:ext cx="847725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/>
                <a:t>779</a:t>
              </a:r>
              <a:endParaRPr lang="pt-BR" dirty="0"/>
            </a:p>
          </p:txBody>
        </p:sp>
      </p:grpSp>
      <p:grpSp>
        <p:nvGrpSpPr>
          <p:cNvPr id="30" name="Grupo 29"/>
          <p:cNvGrpSpPr/>
          <p:nvPr/>
        </p:nvGrpSpPr>
        <p:grpSpPr>
          <a:xfrm>
            <a:off x="663575" y="3619500"/>
            <a:ext cx="7543800" cy="381001"/>
            <a:chOff x="676275" y="1447800"/>
            <a:chExt cx="7543800" cy="381001"/>
          </a:xfrm>
        </p:grpSpPr>
        <p:cxnSp>
          <p:nvCxnSpPr>
            <p:cNvPr id="31" name="Conector reto 30"/>
            <p:cNvCxnSpPr/>
            <p:nvPr/>
          </p:nvCxnSpPr>
          <p:spPr>
            <a:xfrm flipV="1">
              <a:off x="676275" y="1809750"/>
              <a:ext cx="6905625" cy="1905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ixaDeTexto 31"/>
            <p:cNvSpPr txBox="1"/>
            <p:nvPr/>
          </p:nvSpPr>
          <p:spPr>
            <a:xfrm>
              <a:off x="7372350" y="1447800"/>
              <a:ext cx="847725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/>
                <a:t>101</a:t>
              </a:r>
              <a:endParaRPr lang="pt-BR" dirty="0"/>
            </a:p>
          </p:txBody>
        </p:sp>
      </p:grpSp>
      <p:grpSp>
        <p:nvGrpSpPr>
          <p:cNvPr id="33" name="Grupo 32"/>
          <p:cNvGrpSpPr/>
          <p:nvPr/>
        </p:nvGrpSpPr>
        <p:grpSpPr>
          <a:xfrm>
            <a:off x="650875" y="4083050"/>
            <a:ext cx="7543800" cy="381001"/>
            <a:chOff x="676275" y="1447800"/>
            <a:chExt cx="7543800" cy="381001"/>
          </a:xfrm>
        </p:grpSpPr>
        <p:cxnSp>
          <p:nvCxnSpPr>
            <p:cNvPr id="34" name="Conector reto 33"/>
            <p:cNvCxnSpPr/>
            <p:nvPr/>
          </p:nvCxnSpPr>
          <p:spPr>
            <a:xfrm flipV="1">
              <a:off x="676275" y="1809750"/>
              <a:ext cx="6905625" cy="1905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aixaDeTexto 34"/>
            <p:cNvSpPr txBox="1"/>
            <p:nvPr/>
          </p:nvSpPr>
          <p:spPr>
            <a:xfrm>
              <a:off x="7372350" y="1447800"/>
              <a:ext cx="847725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/>
                <a:t>2.800</a:t>
              </a:r>
              <a:endParaRPr lang="pt-BR" dirty="0"/>
            </a:p>
          </p:txBody>
        </p:sp>
      </p:grpSp>
      <p:grpSp>
        <p:nvGrpSpPr>
          <p:cNvPr id="36" name="Grupo 35"/>
          <p:cNvGrpSpPr/>
          <p:nvPr/>
        </p:nvGrpSpPr>
        <p:grpSpPr>
          <a:xfrm>
            <a:off x="650875" y="4546600"/>
            <a:ext cx="7543800" cy="381001"/>
            <a:chOff x="676275" y="1447800"/>
            <a:chExt cx="7543800" cy="381001"/>
          </a:xfrm>
        </p:grpSpPr>
        <p:cxnSp>
          <p:nvCxnSpPr>
            <p:cNvPr id="37" name="Conector reto 36"/>
            <p:cNvCxnSpPr/>
            <p:nvPr/>
          </p:nvCxnSpPr>
          <p:spPr>
            <a:xfrm flipV="1">
              <a:off x="676275" y="1809750"/>
              <a:ext cx="6905625" cy="1905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CaixaDeTexto 37"/>
            <p:cNvSpPr txBox="1"/>
            <p:nvPr/>
          </p:nvSpPr>
          <p:spPr>
            <a:xfrm>
              <a:off x="7372350" y="1447800"/>
              <a:ext cx="847725" cy="35394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700" dirty="0" smtClean="0"/>
                <a:t>40+218</a:t>
              </a:r>
              <a:endParaRPr lang="pt-BR" sz="1700" dirty="0"/>
            </a:p>
          </p:txBody>
        </p:sp>
      </p:grpSp>
      <p:sp>
        <p:nvSpPr>
          <p:cNvPr id="39" name="CaixaDeTexto 38"/>
          <p:cNvSpPr txBox="1"/>
          <p:nvPr/>
        </p:nvSpPr>
        <p:spPr>
          <a:xfrm>
            <a:off x="5127625" y="2193925"/>
            <a:ext cx="221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i="1" dirty="0" smtClean="0">
                <a:solidFill>
                  <a:srgbClr val="C00000"/>
                </a:solidFill>
              </a:rPr>
              <a:t>Verbetes</a:t>
            </a:r>
            <a:endParaRPr lang="pt-BR" i="1" dirty="0">
              <a:solidFill>
                <a:srgbClr val="C00000"/>
              </a:solidFill>
            </a:endParaRPr>
          </a:p>
        </p:txBody>
      </p:sp>
      <p:sp>
        <p:nvSpPr>
          <p:cNvPr id="40" name="CaixaDeTexto 39"/>
          <p:cNvSpPr txBox="1"/>
          <p:nvPr/>
        </p:nvSpPr>
        <p:spPr>
          <a:xfrm>
            <a:off x="5127625" y="2689225"/>
            <a:ext cx="221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i="1" dirty="0" smtClean="0">
                <a:solidFill>
                  <a:srgbClr val="C00000"/>
                </a:solidFill>
              </a:rPr>
              <a:t>Cadastrados</a:t>
            </a:r>
            <a:endParaRPr lang="pt-BR" i="1" dirty="0">
              <a:solidFill>
                <a:srgbClr val="C00000"/>
              </a:solidFill>
            </a:endParaRPr>
          </a:p>
        </p:txBody>
      </p:sp>
      <p:sp>
        <p:nvSpPr>
          <p:cNvPr id="41" name="CaixaDeTexto 40"/>
          <p:cNvSpPr txBox="1"/>
          <p:nvPr/>
        </p:nvSpPr>
        <p:spPr>
          <a:xfrm>
            <a:off x="5099050" y="3152775"/>
            <a:ext cx="221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i="1" dirty="0" smtClean="0">
                <a:solidFill>
                  <a:srgbClr val="C00000"/>
                </a:solidFill>
              </a:rPr>
              <a:t>Trabalhos</a:t>
            </a:r>
            <a:endParaRPr lang="pt-BR" i="1" dirty="0">
              <a:solidFill>
                <a:srgbClr val="C00000"/>
              </a:solidFill>
            </a:endParaRPr>
          </a:p>
        </p:txBody>
      </p:sp>
      <p:sp>
        <p:nvSpPr>
          <p:cNvPr id="42" name="CaixaDeTexto 41"/>
          <p:cNvSpPr txBox="1"/>
          <p:nvPr/>
        </p:nvSpPr>
        <p:spPr>
          <a:xfrm>
            <a:off x="5089525" y="3629025"/>
            <a:ext cx="2219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i="1" dirty="0" smtClean="0">
                <a:solidFill>
                  <a:srgbClr val="C00000"/>
                </a:solidFill>
              </a:rPr>
              <a:t>Relatos</a:t>
            </a:r>
            <a:endParaRPr lang="pt-BR" i="1" dirty="0">
              <a:solidFill>
                <a:srgbClr val="C00000"/>
              </a:solidFill>
            </a:endParaRPr>
          </a:p>
        </p:txBody>
      </p:sp>
      <p:sp>
        <p:nvSpPr>
          <p:cNvPr id="43" name="CaixaDeTexto 42"/>
          <p:cNvSpPr txBox="1"/>
          <p:nvPr/>
        </p:nvSpPr>
        <p:spPr>
          <a:xfrm>
            <a:off x="4575175" y="4064000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i="1" dirty="0" smtClean="0">
                <a:solidFill>
                  <a:srgbClr val="C00000"/>
                </a:solidFill>
              </a:rPr>
              <a:t>Instruções de Trabalho</a:t>
            </a:r>
            <a:endParaRPr lang="pt-BR" i="1" dirty="0">
              <a:solidFill>
                <a:srgbClr val="C00000"/>
              </a:solidFill>
            </a:endParaRPr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910082" y="4990402"/>
            <a:ext cx="63066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9388" indent="-179388"/>
            <a:r>
              <a:rPr kumimoji="1" lang="pt-BR" sz="2000" dirty="0" err="1" smtClean="0">
                <a:latin typeface="Century Gothic" pitchFamily="34" charset="0"/>
              </a:rPr>
              <a:t>Capac</a:t>
            </a:r>
            <a:r>
              <a:rPr kumimoji="1" lang="pt-BR" sz="2000" dirty="0" smtClean="0">
                <a:latin typeface="Century Gothic" pitchFamily="34" charset="0"/>
              </a:rPr>
              <a:t>. Nacional e Internacional</a:t>
            </a:r>
            <a:endParaRPr kumimoji="1" lang="pt-BR" sz="2000" i="0" dirty="0">
              <a:latin typeface="Century Gothic" pitchFamily="34" charset="0"/>
            </a:endParaRPr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900557" y="5438077"/>
            <a:ext cx="79354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79388" indent="-179388"/>
            <a:r>
              <a:rPr kumimoji="1" lang="pt-BR" sz="2000" dirty="0" smtClean="0">
                <a:latin typeface="Century Gothic" pitchFamily="34" charset="0"/>
              </a:rPr>
              <a:t>Prêmio Criatividade</a:t>
            </a:r>
            <a:endParaRPr kumimoji="1" lang="pt-BR" sz="1600" i="1" dirty="0">
              <a:solidFill>
                <a:srgbClr val="C00000"/>
              </a:solidFill>
              <a:latin typeface="Century Gothic" pitchFamily="34" charset="0"/>
            </a:endParaRPr>
          </a:p>
        </p:txBody>
      </p:sp>
      <p:grpSp>
        <p:nvGrpSpPr>
          <p:cNvPr id="46" name="Grupo 45"/>
          <p:cNvGrpSpPr/>
          <p:nvPr/>
        </p:nvGrpSpPr>
        <p:grpSpPr>
          <a:xfrm>
            <a:off x="638175" y="5022850"/>
            <a:ext cx="7543800" cy="381001"/>
            <a:chOff x="676275" y="1447800"/>
            <a:chExt cx="7543800" cy="381001"/>
          </a:xfrm>
        </p:grpSpPr>
        <p:cxnSp>
          <p:nvCxnSpPr>
            <p:cNvPr id="47" name="Conector reto 46"/>
            <p:cNvCxnSpPr/>
            <p:nvPr/>
          </p:nvCxnSpPr>
          <p:spPr>
            <a:xfrm flipV="1">
              <a:off x="676275" y="1809750"/>
              <a:ext cx="6905625" cy="1905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CaixaDeTexto 47"/>
            <p:cNvSpPr txBox="1"/>
            <p:nvPr/>
          </p:nvSpPr>
          <p:spPr>
            <a:xfrm>
              <a:off x="7372350" y="1447800"/>
              <a:ext cx="847725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/>
                <a:t>42</a:t>
              </a:r>
              <a:endParaRPr lang="pt-BR" dirty="0"/>
            </a:p>
          </p:txBody>
        </p:sp>
      </p:grpSp>
      <p:grpSp>
        <p:nvGrpSpPr>
          <p:cNvPr id="49" name="Grupo 48"/>
          <p:cNvGrpSpPr/>
          <p:nvPr/>
        </p:nvGrpSpPr>
        <p:grpSpPr>
          <a:xfrm>
            <a:off x="638175" y="5486400"/>
            <a:ext cx="7543800" cy="381001"/>
            <a:chOff x="676275" y="1447800"/>
            <a:chExt cx="7543800" cy="381001"/>
          </a:xfrm>
        </p:grpSpPr>
        <p:cxnSp>
          <p:nvCxnSpPr>
            <p:cNvPr id="50" name="Conector reto 49"/>
            <p:cNvCxnSpPr/>
            <p:nvPr/>
          </p:nvCxnSpPr>
          <p:spPr>
            <a:xfrm flipV="1">
              <a:off x="676275" y="1809750"/>
              <a:ext cx="6905625" cy="19051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CaixaDeTexto 50"/>
            <p:cNvSpPr txBox="1"/>
            <p:nvPr/>
          </p:nvSpPr>
          <p:spPr>
            <a:xfrm>
              <a:off x="7372350" y="1447800"/>
              <a:ext cx="847725" cy="353943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sz="1700" dirty="0" smtClean="0"/>
                <a:t>759</a:t>
              </a:r>
              <a:endParaRPr lang="pt-BR" sz="1700" dirty="0"/>
            </a:p>
          </p:txBody>
        </p:sp>
      </p:grpSp>
      <p:sp>
        <p:nvSpPr>
          <p:cNvPr id="53" name="CaixaDeTexto 52"/>
          <p:cNvSpPr txBox="1"/>
          <p:nvPr/>
        </p:nvSpPr>
        <p:spPr>
          <a:xfrm>
            <a:off x="4537075" y="4953000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i="1" dirty="0" smtClean="0">
                <a:solidFill>
                  <a:srgbClr val="C00000"/>
                </a:solidFill>
              </a:rPr>
              <a:t>Artigos</a:t>
            </a:r>
            <a:endParaRPr lang="pt-BR" i="1" dirty="0">
              <a:solidFill>
                <a:srgbClr val="C00000"/>
              </a:solidFill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4524375" y="5461000"/>
            <a:ext cx="2752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i="1" dirty="0" err="1" smtClean="0">
                <a:solidFill>
                  <a:srgbClr val="C00000"/>
                </a:solidFill>
              </a:rPr>
              <a:t>Ideias</a:t>
            </a:r>
            <a:endParaRPr lang="pt-BR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4071949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Outros resultados observados</a:t>
            </a:r>
          </a:p>
        </p:txBody>
      </p:sp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609600" y="1435100"/>
            <a:ext cx="4191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28600" algn="l"/>
              </a:tabLst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Certificações da Qualidade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28600" algn="l"/>
              </a:tabLst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Inclusão Digital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28600" algn="l"/>
              </a:tabLst>
            </a:pPr>
            <a:r>
              <a:rPr lang="pt-BR" dirty="0" smtClean="0">
                <a:latin typeface="+mj-lt"/>
                <a:cs typeface="Arial" pitchFamily="34" charset="0"/>
              </a:rPr>
              <a:t>Estímulo ao trabalho voluntário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28600" algn="l"/>
              </a:tabLst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RH</a:t>
            </a:r>
            <a:r>
              <a:rPr kumimoji="0" lang="pt-B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Sustentável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28600" algn="l"/>
              </a:tabLst>
            </a:pPr>
            <a:r>
              <a:rPr lang="pt-BR" dirty="0" smtClean="0">
                <a:latin typeface="+mj-lt"/>
                <a:cs typeface="Arial" pitchFamily="34" charset="0"/>
              </a:rPr>
              <a:t>Ambiente </a:t>
            </a:r>
            <a:r>
              <a:rPr lang="pt-BR" dirty="0" err="1" smtClean="0">
                <a:latin typeface="+mj-lt"/>
                <a:cs typeface="Arial" pitchFamily="34" charset="0"/>
              </a:rPr>
              <a:t>multigeracional</a:t>
            </a:r>
            <a:endParaRPr lang="pt-BR" dirty="0" smtClean="0">
              <a:latin typeface="+mj-lt"/>
              <a:cs typeface="Arial" pitchFamily="34" charset="0"/>
            </a:endParaRP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28600" algn="l"/>
              </a:tabLst>
            </a:pPr>
            <a:r>
              <a:rPr kumimoji="0" lang="pt-B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Suporte ao atendimento</a:t>
            </a:r>
            <a:r>
              <a:rPr kumimoji="0" lang="pt-BR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rPr>
              <a:t> à Governança Corporativa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28600" algn="l"/>
              </a:tabLst>
            </a:pPr>
            <a:r>
              <a:rPr lang="pt-BR" baseline="0" dirty="0" smtClean="0">
                <a:latin typeface="+mj-lt"/>
                <a:cs typeface="Arial" pitchFamily="34" charset="0"/>
              </a:rPr>
              <a:t>ISE</a:t>
            </a:r>
            <a:r>
              <a:rPr lang="pt-BR" dirty="0" smtClean="0">
                <a:latin typeface="+mj-lt"/>
                <a:cs typeface="Arial" pitchFamily="34" charset="0"/>
              </a:rPr>
              <a:t> – Índice de Sustentabilidade Empresarial</a:t>
            </a:r>
          </a:p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28600" algn="l"/>
              </a:tabLst>
            </a:pPr>
            <a:endParaRPr kumimoji="0" lang="pt-B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22" name="Imagem 21" descr="Graficos1.jpg"/>
          <p:cNvPicPr>
            <a:picLocks noChangeAspect="1"/>
          </p:cNvPicPr>
          <p:nvPr/>
        </p:nvPicPr>
        <p:blipFill>
          <a:blip r:embed="rId2" cstate="print"/>
          <a:srcRect t="10615"/>
          <a:stretch>
            <a:fillRect/>
          </a:stretch>
        </p:blipFill>
        <p:spPr>
          <a:xfrm>
            <a:off x="4402772" y="3009900"/>
            <a:ext cx="4391978" cy="2946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11225" y="539750"/>
            <a:ext cx="2542684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Lições Aprendidas</a:t>
            </a:r>
          </a:p>
        </p:txBody>
      </p:sp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571500" y="1244600"/>
            <a:ext cx="62865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66700" marR="0" lvl="0" indent="-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28600" algn="l"/>
              </a:tabLst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Planejamento de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e-learning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deve estar atrelado ao planejamento estratégico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28600" algn="l"/>
              </a:tabLst>
            </a:pP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E-learning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é um meio para implantação de programas de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T&amp;D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com foco em Competências. A vinculação dele com a Universidade Empresarial foi essencial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28600" algn="l"/>
              </a:tabLst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Os usuários devem ter claros os resultados que podem ser obtidos com a utilização do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e-learning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28600" algn="l"/>
              </a:tabLst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A cultura organizacional deve ser trabalhada no processo de transição da aprendizagem puramente presencial para a virtual.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28600" algn="l"/>
              </a:tabLst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O projeto deve ser aceito pelo corpo executivo assim como a gerência média deve estar totalmente engajada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28600" algn="l"/>
              </a:tabLst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As vantagens do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e-learning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não devem ser observadas apenas sob o aspecto financeiro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28600" algn="l"/>
              </a:tabLst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Recursos tecnológicos avançados para criação de ambientes lúdicos e interativos favorecem a aceitação do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e-learning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28600" algn="l"/>
              </a:tabLst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Um plano de </a:t>
            </a:r>
            <a:r>
              <a:rPr kumimoji="0" lang="pt-B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endomarketing</a:t>
            </a: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com divulgação constante dos cursos é essencial para estimular a participação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266700" marR="0" lvl="0" indent="-266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228600" algn="l"/>
              </a:tabLst>
            </a:pPr>
            <a:r>
              <a:rPr kumimoji="0" lang="pt-B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O modelo híbrido para desenvolvimento profissional favorece o atendimento à diversidade de gerações existente na empresa</a:t>
            </a:r>
            <a:endParaRPr kumimoji="0" lang="pt-BR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16" name="Picture 3" descr="bolha"/>
          <p:cNvPicPr>
            <a:picLocks noChangeAspect="1" noChangeArrowheads="1"/>
          </p:cNvPicPr>
          <p:nvPr/>
        </p:nvPicPr>
        <p:blipFill>
          <a:blip r:embed="rId2" cstate="print"/>
          <a:srcRect l="64166" t="21111" r="15834" b="52222"/>
          <a:stretch>
            <a:fillRect/>
          </a:stretch>
        </p:blipFill>
        <p:spPr bwMode="auto">
          <a:xfrm>
            <a:off x="6776913" y="6046663"/>
            <a:ext cx="249362" cy="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bolha"/>
          <p:cNvPicPr>
            <a:picLocks noChangeAspect="1" noChangeArrowheads="1"/>
          </p:cNvPicPr>
          <p:nvPr/>
        </p:nvPicPr>
        <p:blipFill>
          <a:blip r:embed="rId3" cstate="print"/>
          <a:srcRect l="64166" t="21111" r="15834" b="52222"/>
          <a:stretch>
            <a:fillRect/>
          </a:stretch>
        </p:blipFill>
        <p:spPr bwMode="auto">
          <a:xfrm>
            <a:off x="6378456" y="5803781"/>
            <a:ext cx="433507" cy="433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6" descr="S27_caju"/>
          <p:cNvPicPr>
            <a:picLocks noChangeAspect="1" noChangeArrowheads="1"/>
          </p:cNvPicPr>
          <p:nvPr/>
        </p:nvPicPr>
        <p:blipFill>
          <a:blip r:embed="rId4" cstate="print"/>
          <a:srcRect l="34114" t="8287" r="24629" b="14027"/>
          <a:stretch>
            <a:fillRect/>
          </a:stretch>
        </p:blipFill>
        <p:spPr bwMode="auto">
          <a:xfrm>
            <a:off x="6184900" y="2604330"/>
            <a:ext cx="2959100" cy="417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 descr="bolha"/>
          <p:cNvPicPr>
            <a:picLocks noChangeAspect="1" noChangeArrowheads="1"/>
          </p:cNvPicPr>
          <p:nvPr/>
        </p:nvPicPr>
        <p:blipFill>
          <a:blip r:embed="rId5" cstate="print"/>
          <a:srcRect l="64166" t="21111" r="15834" b="52222"/>
          <a:stretch>
            <a:fillRect/>
          </a:stretch>
        </p:blipFill>
        <p:spPr bwMode="auto">
          <a:xfrm>
            <a:off x="6498044" y="6239281"/>
            <a:ext cx="310744" cy="310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3" descr="bolha"/>
          <p:cNvPicPr>
            <a:picLocks noChangeAspect="1" noChangeArrowheads="1"/>
          </p:cNvPicPr>
          <p:nvPr/>
        </p:nvPicPr>
        <p:blipFill>
          <a:blip r:embed="rId6" cstate="print"/>
          <a:srcRect l="64166" t="21111" r="15834" b="52222"/>
          <a:stretch>
            <a:fillRect/>
          </a:stretch>
        </p:blipFill>
        <p:spPr bwMode="auto">
          <a:xfrm>
            <a:off x="6331308" y="6469420"/>
            <a:ext cx="179029" cy="17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4" descr="bolha"/>
          <p:cNvPicPr>
            <a:picLocks noChangeAspect="1" noChangeArrowheads="1"/>
          </p:cNvPicPr>
          <p:nvPr/>
        </p:nvPicPr>
        <p:blipFill>
          <a:blip r:embed="rId6" cstate="print"/>
          <a:srcRect l="64166" t="21111" r="15834" b="52222"/>
          <a:stretch>
            <a:fillRect/>
          </a:stretch>
        </p:blipFill>
        <p:spPr bwMode="auto">
          <a:xfrm>
            <a:off x="6802795" y="6545620"/>
            <a:ext cx="179029" cy="179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Texto 1"/>
          <p:cNvSpPr>
            <a:spLocks noGrp="1"/>
          </p:cNvSpPr>
          <p:nvPr>
            <p:ph type="body" sz="quarter" idx="10"/>
          </p:nvPr>
        </p:nvSpPr>
        <p:spPr bwMode="auto">
          <a:xfrm>
            <a:off x="2463800" y="1416050"/>
            <a:ext cx="6054725" cy="1416050"/>
          </a:xfrm>
          <a:noFill/>
          <a:ln>
            <a:miter lim="800000"/>
            <a:headEnd/>
            <a:tailEnd/>
          </a:ln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2000" smtClean="0">
                <a:solidFill>
                  <a:schemeClr val="tx1"/>
                </a:solidFill>
              </a:rPr>
              <a:t>"O </a:t>
            </a:r>
            <a:r>
              <a:rPr sz="2000">
                <a:solidFill>
                  <a:schemeClr val="tx1"/>
                </a:solidFill>
              </a:rPr>
              <a:t>futuro das organizações - e nações - dependerá cada vez mais de sua capacidade de aprender coletivamente</a:t>
            </a:r>
            <a:r>
              <a:rPr sz="2000" smtClean="0">
                <a:solidFill>
                  <a:schemeClr val="tx1"/>
                </a:solidFill>
              </a:rPr>
              <a:t>."</a:t>
            </a:r>
            <a:endParaRPr sz="2000">
              <a:solidFill>
                <a:schemeClr val="tx1"/>
              </a:solidFill>
            </a:endParaRPr>
          </a:p>
        </p:txBody>
      </p:sp>
      <p:sp>
        <p:nvSpPr>
          <p:cNvPr id="18435" name="Espaço Reservado para Texto 2"/>
          <p:cNvSpPr>
            <a:spLocks noGrp="1"/>
          </p:cNvSpPr>
          <p:nvPr>
            <p:ph type="body" sz="quarter" idx="11"/>
          </p:nvPr>
        </p:nvSpPr>
        <p:spPr bwMode="auto">
          <a:xfrm>
            <a:off x="2743200" y="2444750"/>
            <a:ext cx="5775325" cy="4111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buFont typeface="Arial" charset="0"/>
              <a:buNone/>
            </a:pPr>
            <a:r>
              <a:rPr sz="2000" b="1" i="1" smtClean="0"/>
              <a:t>Peter Senge</a:t>
            </a:r>
            <a:endParaRPr sz="2000" b="1" i="1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52500" y="539750"/>
            <a:ext cx="1176925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Cenário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451224" y="771525"/>
            <a:ext cx="5172076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b="1" dirty="0" smtClean="0">
                <a:solidFill>
                  <a:srgbClr val="4E4E4E"/>
                </a:solidFill>
                <a:latin typeface="Century Gothic" pitchFamily="34" charset="0"/>
              </a:rPr>
              <a:t>Alunos – Perfil</a:t>
            </a:r>
            <a:endParaRPr lang="pt-BR" b="1" i="0" dirty="0">
              <a:solidFill>
                <a:srgbClr val="4E4E4E"/>
              </a:solidFill>
              <a:latin typeface="Century Gothic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4673600" y="1193800"/>
            <a:ext cx="3937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dirty="0" smtClean="0"/>
              <a:t>Fonte: www.universia.com.br</a:t>
            </a:r>
          </a:p>
        </p:txBody>
      </p:sp>
      <p:graphicFrame>
        <p:nvGraphicFramePr>
          <p:cNvPr id="10" name="Tabela 9"/>
          <p:cNvGraphicFramePr>
            <a:graphicFrameLocks noGrp="1"/>
          </p:cNvGraphicFramePr>
          <p:nvPr/>
        </p:nvGraphicFramePr>
        <p:xfrm>
          <a:off x="571500" y="2451098"/>
          <a:ext cx="8013700" cy="4000501"/>
        </p:xfrm>
        <a:graphic>
          <a:graphicData uri="http://schemas.openxmlformats.org/drawingml/2006/table">
            <a:tbl>
              <a:tblPr/>
              <a:tblGrid>
                <a:gridCol w="4006850"/>
                <a:gridCol w="4006850"/>
              </a:tblGrid>
              <a:tr h="190500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810001">
                <a:tc>
                  <a:txBody>
                    <a:bodyPr/>
                    <a:lstStyle/>
                    <a:p>
                      <a:pPr marL="266700" lvl="1" indent="-177800">
                        <a:buFont typeface="Arial"/>
                        <a:buChar char="•"/>
                      </a:pPr>
                      <a:r>
                        <a:rPr lang="pt-BR" sz="1200" dirty="0" smtClean="0"/>
                        <a:t>Testemunhou </a:t>
                      </a:r>
                      <a:r>
                        <a:rPr lang="pt-BR" sz="1200" dirty="0"/>
                        <a:t>o surgimento da tecnologia e de novas ferramentas de trabalho que desenvolveu e implementou </a:t>
                      </a:r>
                    </a:p>
                    <a:p>
                      <a:pPr marL="266700" lvl="1" indent="-177800">
                        <a:buFont typeface="Arial"/>
                        <a:buChar char="•"/>
                      </a:pPr>
                      <a:r>
                        <a:rPr lang="pt-BR" sz="1200" dirty="0" smtClean="0"/>
                        <a:t>Presenciou </a:t>
                      </a:r>
                      <a:r>
                        <a:rPr lang="pt-BR" sz="1200" dirty="0"/>
                        <a:t>um período de instabilidade no mercado de trabalho. Arrisca-se menos </a:t>
                      </a:r>
                    </a:p>
                    <a:p>
                      <a:pPr marL="266700" lvl="1" indent="-177800">
                        <a:buFont typeface="Arial"/>
                        <a:buChar char="•"/>
                      </a:pPr>
                      <a:r>
                        <a:rPr lang="pt-BR" sz="1200" dirty="0" smtClean="0"/>
                        <a:t>Dedica </a:t>
                      </a:r>
                      <a:r>
                        <a:rPr lang="pt-BR" sz="1200" dirty="0"/>
                        <a:t>mais tempo para pesquisa e preparação teórica </a:t>
                      </a:r>
                    </a:p>
                    <a:p>
                      <a:pPr marL="266700" lvl="1" indent="-177800">
                        <a:buFont typeface="Arial"/>
                        <a:buChar char="•"/>
                      </a:pPr>
                      <a:r>
                        <a:rPr lang="pt-BR" sz="1200" dirty="0" smtClean="0"/>
                        <a:t>Sente-se </a:t>
                      </a:r>
                      <a:r>
                        <a:rPr lang="pt-BR" sz="1200" dirty="0"/>
                        <a:t>parte da empresa </a:t>
                      </a:r>
                    </a:p>
                    <a:p>
                      <a:pPr marL="266700" lvl="1" indent="-177800">
                        <a:buFont typeface="Arial"/>
                        <a:buChar char="•"/>
                      </a:pPr>
                      <a:r>
                        <a:rPr lang="pt-BR" sz="1200" dirty="0" smtClean="0"/>
                        <a:t>Preocupa-se </a:t>
                      </a:r>
                      <a:r>
                        <a:rPr lang="pt-BR" sz="1200" dirty="0"/>
                        <a:t>mais em representar a empresa </a:t>
                      </a:r>
                    </a:p>
                    <a:p>
                      <a:pPr marL="266700" lvl="1" indent="-177800">
                        <a:buFont typeface="Arial"/>
                        <a:buChar char="•"/>
                      </a:pPr>
                      <a:r>
                        <a:rPr lang="pt-BR" sz="1200" dirty="0" smtClean="0"/>
                        <a:t>Valoriza </a:t>
                      </a:r>
                      <a:r>
                        <a:rPr lang="pt-BR" sz="1200" dirty="0"/>
                        <a:t>a empresa que oferece cursos e qualificação </a:t>
                      </a:r>
                    </a:p>
                    <a:p>
                      <a:pPr marL="266700" lvl="1" indent="-177800">
                        <a:buFont typeface="Arial"/>
                        <a:buChar char="•"/>
                      </a:pPr>
                      <a:r>
                        <a:rPr lang="pt-BR" sz="1200" dirty="0" smtClean="0"/>
                        <a:t>Trabalha </a:t>
                      </a:r>
                      <a:r>
                        <a:rPr lang="pt-BR" sz="1200" dirty="0"/>
                        <a:t>por muitos anos na mesma empresa esperando por promoção </a:t>
                      </a:r>
                    </a:p>
                    <a:p>
                      <a:pPr marL="266700" lvl="1" indent="-177800">
                        <a:buFont typeface="Arial"/>
                        <a:buChar char="•"/>
                      </a:pPr>
                      <a:r>
                        <a:rPr lang="pt-BR" sz="1200" dirty="0" smtClean="0"/>
                        <a:t>Consegue </a:t>
                      </a:r>
                      <a:r>
                        <a:rPr lang="pt-BR" sz="1200" dirty="0"/>
                        <a:t>se dedicar por muito tempo num mesmo projeto </a:t>
                      </a:r>
                    </a:p>
                    <a:p>
                      <a:pPr marL="266700" lvl="1" indent="-177800">
                        <a:buFont typeface="Arial"/>
                        <a:buChar char="•"/>
                      </a:pPr>
                      <a:r>
                        <a:rPr lang="pt-BR" sz="1200" dirty="0" smtClean="0"/>
                        <a:t>Aprendeu </a:t>
                      </a:r>
                      <a:r>
                        <a:rPr lang="pt-BR" sz="1200" dirty="0"/>
                        <a:t>a seguir direcionamentos e cumprir ordens </a:t>
                      </a:r>
                    </a:p>
                    <a:p>
                      <a:pPr marL="266700" lvl="1" indent="-177800">
                        <a:buFont typeface="Arial"/>
                        <a:buChar char="•"/>
                      </a:pPr>
                      <a:r>
                        <a:rPr lang="pt-BR" sz="1200" dirty="0" smtClean="0"/>
                        <a:t>Como </a:t>
                      </a:r>
                      <a:r>
                        <a:rPr lang="pt-BR" sz="1200" dirty="0"/>
                        <a:t>a comunicação com o chefe era mais limitada, não está acostumada a receber </a:t>
                      </a:r>
                      <a:r>
                        <a:rPr lang="pt-BR" sz="1200" i="1" dirty="0"/>
                        <a:t>feedbacks</a:t>
                      </a:r>
                      <a:r>
                        <a:rPr lang="pt-BR" sz="1200" dirty="0"/>
                        <a:t>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CE"/>
                    </a:solidFill>
                  </a:tcPr>
                </a:tc>
                <a:tc>
                  <a:txBody>
                    <a:bodyPr/>
                    <a:lstStyle/>
                    <a:p>
                      <a:pPr marL="266700" lvl="1" indent="-177800">
                        <a:buFont typeface="Arial"/>
                        <a:buChar char="•"/>
                      </a:pPr>
                      <a:r>
                        <a:rPr lang="pt-BR" sz="1200" dirty="0" smtClean="0"/>
                        <a:t>Cresceu </a:t>
                      </a:r>
                      <a:r>
                        <a:rPr lang="pt-BR" sz="1200" dirty="0"/>
                        <a:t>cercada da tecnologia desenvolvida pela geração anterior e está familiarizada com a informação globalizada e interatividade virtual </a:t>
                      </a:r>
                    </a:p>
                    <a:p>
                      <a:pPr marL="266700" lvl="1" indent="-177800">
                        <a:buFont typeface="Arial"/>
                        <a:buChar char="•"/>
                      </a:pPr>
                      <a:r>
                        <a:rPr lang="pt-BR" sz="1200" dirty="0" smtClean="0"/>
                        <a:t>Aprendeu </a:t>
                      </a:r>
                      <a:r>
                        <a:rPr lang="pt-BR" sz="1200" dirty="0"/>
                        <a:t>a conviver com a crise e enxerga a instabilidade como uma oportunidade. Busca sempre novos desafios </a:t>
                      </a:r>
                    </a:p>
                    <a:p>
                      <a:pPr marL="266700" lvl="1" indent="-177800">
                        <a:buFont typeface="Arial"/>
                        <a:buChar char="•"/>
                      </a:pPr>
                      <a:r>
                        <a:rPr lang="pt-BR" sz="1200" dirty="0" smtClean="0"/>
                        <a:t>Reduz </a:t>
                      </a:r>
                      <a:r>
                        <a:rPr lang="pt-BR" sz="1200" dirty="0"/>
                        <a:t>o tempo de pesquisa e prefere aprender a partir da descoberta </a:t>
                      </a:r>
                    </a:p>
                    <a:p>
                      <a:pPr marL="266700" lvl="1" indent="-177800">
                        <a:buFont typeface="Arial"/>
                        <a:buChar char="•"/>
                      </a:pPr>
                      <a:r>
                        <a:rPr lang="pt-BR" sz="1200" dirty="0" smtClean="0"/>
                        <a:t>Enxerga </a:t>
                      </a:r>
                      <a:r>
                        <a:rPr lang="pt-BR" sz="1200" dirty="0"/>
                        <a:t>o trabalho como parte da vida </a:t>
                      </a:r>
                    </a:p>
                    <a:p>
                      <a:pPr marL="266700" lvl="1" indent="-177800">
                        <a:buFont typeface="Arial"/>
                        <a:buChar char="•"/>
                      </a:pPr>
                      <a:r>
                        <a:rPr lang="pt-BR" sz="1200" dirty="0" smtClean="0"/>
                        <a:t>É </a:t>
                      </a:r>
                      <a:r>
                        <a:rPr lang="pt-BR" sz="1200" dirty="0"/>
                        <a:t>mais voltada para a própria carreira </a:t>
                      </a:r>
                    </a:p>
                    <a:p>
                      <a:pPr marL="266700" lvl="1" indent="-177800">
                        <a:buFont typeface="Arial"/>
                        <a:buChar char="•"/>
                      </a:pPr>
                      <a:r>
                        <a:rPr lang="pt-BR" sz="1200" dirty="0" smtClean="0"/>
                        <a:t>Valoriza </a:t>
                      </a:r>
                      <a:r>
                        <a:rPr lang="pt-BR" sz="1200" dirty="0"/>
                        <a:t>a empresa que incentiva seus anseios profissionais e lhe oferece liberdade para se aperfeiçoar </a:t>
                      </a:r>
                    </a:p>
                    <a:p>
                      <a:pPr marL="266700" lvl="1" indent="-177800">
                        <a:buFont typeface="Arial"/>
                        <a:buChar char="•"/>
                      </a:pPr>
                      <a:r>
                        <a:rPr lang="pt-BR" sz="1200" dirty="0" smtClean="0"/>
                        <a:t>Tem </a:t>
                      </a:r>
                      <a:r>
                        <a:rPr lang="pt-BR" sz="1200" dirty="0"/>
                        <a:t>mobilidade maior e almeja evoluir hierarquicamente em curto tempo </a:t>
                      </a:r>
                    </a:p>
                    <a:p>
                      <a:pPr marL="266700" lvl="1" indent="-177800">
                        <a:buFont typeface="Arial"/>
                        <a:buChar char="•"/>
                      </a:pPr>
                      <a:r>
                        <a:rPr lang="pt-BR" sz="1200" dirty="0" smtClean="0"/>
                        <a:t>Realiza </a:t>
                      </a:r>
                      <a:r>
                        <a:rPr lang="pt-BR" sz="1200" dirty="0"/>
                        <a:t>várias atividades ao mesmo tempo e prefere se dedicar a projetos de curto prazo que tenham resultados mais rápidos </a:t>
                      </a:r>
                    </a:p>
                    <a:p>
                      <a:pPr marL="266700" lvl="1" indent="-177800">
                        <a:buFont typeface="Arial"/>
                        <a:buChar char="•"/>
                      </a:pPr>
                      <a:r>
                        <a:rPr lang="pt-BR" sz="1200" dirty="0" smtClean="0"/>
                        <a:t>Questionadora</a:t>
                      </a:r>
                      <a:r>
                        <a:rPr lang="pt-BR" sz="1200" dirty="0"/>
                        <a:t>, procura entender o sentido das atividades em que está envolvido </a:t>
                      </a:r>
                    </a:p>
                    <a:p>
                      <a:pPr marL="266700" lvl="1" indent="-177800">
                        <a:buFont typeface="Arial"/>
                        <a:buChar char="•"/>
                      </a:pPr>
                      <a:r>
                        <a:rPr lang="pt-BR" sz="1200" dirty="0" smtClean="0"/>
                        <a:t>Quer </a:t>
                      </a:r>
                      <a:r>
                        <a:rPr lang="pt-BR" sz="1200" dirty="0"/>
                        <a:t>diálogo aberto com o chefe para que possa opinar, propor soluções e receber </a:t>
                      </a:r>
                      <a:r>
                        <a:rPr lang="pt-BR" sz="1200" i="1" dirty="0"/>
                        <a:t>feedbacks</a:t>
                      </a:r>
                      <a:r>
                        <a:rPr lang="pt-BR" sz="1200" dirty="0"/>
                        <a:t> 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C3D6"/>
                    </a:solidFill>
                  </a:tcPr>
                </a:tc>
              </a:tr>
            </a:tbl>
          </a:graphicData>
        </a:graphic>
      </p:graphicFrame>
      <p:pic>
        <p:nvPicPr>
          <p:cNvPr id="66562" name="Picture 2" descr="http://www.universia.com.br/materia/img/ilustra/2010/jul/boxgeracaoxy/geracao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699" y="1490694"/>
            <a:ext cx="2517775" cy="10826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6563" name="Picture 3" descr="http://www.universia.com.br/materia/img/ilustra/2010/jul/boxgeracaoxy/geracao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1549" y="1490694"/>
            <a:ext cx="2517775" cy="10826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Seta para a direita 8"/>
          <p:cNvSpPr/>
          <p:nvPr/>
        </p:nvSpPr>
        <p:spPr>
          <a:xfrm>
            <a:off x="4546600" y="3530600"/>
            <a:ext cx="228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direita 10"/>
          <p:cNvSpPr/>
          <p:nvPr/>
        </p:nvSpPr>
        <p:spPr>
          <a:xfrm>
            <a:off x="4546600" y="2616200"/>
            <a:ext cx="228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a direita 11"/>
          <p:cNvSpPr/>
          <p:nvPr/>
        </p:nvSpPr>
        <p:spPr>
          <a:xfrm>
            <a:off x="558800" y="2616200"/>
            <a:ext cx="228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direita 12"/>
          <p:cNvSpPr/>
          <p:nvPr/>
        </p:nvSpPr>
        <p:spPr>
          <a:xfrm>
            <a:off x="520700" y="3340100"/>
            <a:ext cx="228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a direita 13"/>
          <p:cNvSpPr/>
          <p:nvPr/>
        </p:nvSpPr>
        <p:spPr>
          <a:xfrm>
            <a:off x="4572000" y="4991100"/>
            <a:ext cx="228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para a direita 14"/>
          <p:cNvSpPr/>
          <p:nvPr/>
        </p:nvSpPr>
        <p:spPr>
          <a:xfrm>
            <a:off x="520700" y="4419600"/>
            <a:ext cx="228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 para a direita 15"/>
          <p:cNvSpPr/>
          <p:nvPr/>
        </p:nvSpPr>
        <p:spPr>
          <a:xfrm>
            <a:off x="508000" y="4635500"/>
            <a:ext cx="228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 para a direita 16"/>
          <p:cNvSpPr/>
          <p:nvPr/>
        </p:nvSpPr>
        <p:spPr>
          <a:xfrm>
            <a:off x="4546600" y="5549900"/>
            <a:ext cx="228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controls>
      <p:control spid="66578" name="DefaultOcx" r:id="rId2" imgW="914400" imgH="228600"/>
      <p:control spid="66579" name="HTMLText1" r:id="rId3" imgW="914400" imgH="228600"/>
    </p:controls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52500" y="539750"/>
            <a:ext cx="1176925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Cenário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451224" y="771525"/>
            <a:ext cx="5172076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b="1" dirty="0" smtClean="0">
                <a:solidFill>
                  <a:srgbClr val="4E4E4E"/>
                </a:solidFill>
                <a:latin typeface="Century Gothic" pitchFamily="34" charset="0"/>
              </a:rPr>
              <a:t>Como aprendemos</a:t>
            </a:r>
            <a:endParaRPr lang="pt-BR" b="1" i="0" dirty="0">
              <a:solidFill>
                <a:srgbClr val="4E4E4E"/>
              </a:solidFill>
              <a:latin typeface="Century Gothic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584200" y="2032000"/>
            <a:ext cx="45974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7800" indent="-177800" algn="ctr"/>
            <a:r>
              <a:rPr lang="pt-BR" dirty="0" smtClean="0"/>
              <a:t>Aprendizado linear e </a:t>
            </a:r>
            <a:r>
              <a:rPr lang="pt-BR" dirty="0" err="1" smtClean="0"/>
              <a:t>sequencial</a:t>
            </a:r>
            <a:endParaRPr lang="pt-BR" dirty="0" smtClean="0"/>
          </a:p>
        </p:txBody>
      </p:sp>
      <p:sp>
        <p:nvSpPr>
          <p:cNvPr id="9" name="CaixaDeTexto 8"/>
          <p:cNvSpPr txBox="1"/>
          <p:nvPr/>
        </p:nvSpPr>
        <p:spPr>
          <a:xfrm>
            <a:off x="2667000" y="3581400"/>
            <a:ext cx="45974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7800" indent="-177800" algn="ctr"/>
            <a:r>
              <a:rPr lang="pt-BR" dirty="0" smtClean="0"/>
              <a:t>Aprendizado em rede</a:t>
            </a: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787400" y="2806700"/>
          <a:ext cx="768349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0583"/>
                <a:gridCol w="1280583"/>
                <a:gridCol w="1280583"/>
                <a:gridCol w="1280583"/>
                <a:gridCol w="1280583"/>
                <a:gridCol w="128058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Módulo 1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Módulo 2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Módulo 3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Módulo 4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Módulo 5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 smtClean="0"/>
                        <a:t>Módulo 6</a:t>
                      </a: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Elipse 9"/>
          <p:cNvSpPr/>
          <p:nvPr/>
        </p:nvSpPr>
        <p:spPr>
          <a:xfrm>
            <a:off x="965200" y="4356100"/>
            <a:ext cx="215900" cy="2413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/>
          <p:cNvSpPr/>
          <p:nvPr/>
        </p:nvSpPr>
        <p:spPr>
          <a:xfrm>
            <a:off x="1549400" y="5753100"/>
            <a:ext cx="215900" cy="2413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/>
          <p:cNvSpPr/>
          <p:nvPr/>
        </p:nvSpPr>
        <p:spPr>
          <a:xfrm>
            <a:off x="3022600" y="4343400"/>
            <a:ext cx="215900" cy="2413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2159000" y="5067300"/>
            <a:ext cx="215900" cy="2413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/>
          <p:cNvSpPr/>
          <p:nvPr/>
        </p:nvSpPr>
        <p:spPr>
          <a:xfrm>
            <a:off x="4864100" y="4343400"/>
            <a:ext cx="215900" cy="2413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Elipse 14"/>
          <p:cNvSpPr/>
          <p:nvPr/>
        </p:nvSpPr>
        <p:spPr>
          <a:xfrm>
            <a:off x="3848100" y="5981700"/>
            <a:ext cx="215900" cy="2413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/>
          <p:cNvSpPr/>
          <p:nvPr/>
        </p:nvSpPr>
        <p:spPr>
          <a:xfrm>
            <a:off x="6781800" y="4318000"/>
            <a:ext cx="215900" cy="2413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/>
          <p:cNvSpPr/>
          <p:nvPr/>
        </p:nvSpPr>
        <p:spPr>
          <a:xfrm>
            <a:off x="5803900" y="5245100"/>
            <a:ext cx="215900" cy="2413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/>
          <p:cNvSpPr/>
          <p:nvPr/>
        </p:nvSpPr>
        <p:spPr>
          <a:xfrm>
            <a:off x="6985000" y="5994400"/>
            <a:ext cx="215900" cy="2413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1155700" y="4356100"/>
            <a:ext cx="153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/>
              <a:t>Conhecimento 1</a:t>
            </a:r>
            <a:endParaRPr lang="pt-BR" sz="1000" b="1" dirty="0"/>
          </a:p>
        </p:txBody>
      </p:sp>
      <p:sp>
        <p:nvSpPr>
          <p:cNvPr id="22" name="CaixaDeTexto 21"/>
          <p:cNvSpPr txBox="1"/>
          <p:nvPr/>
        </p:nvSpPr>
        <p:spPr>
          <a:xfrm>
            <a:off x="3289300" y="4356100"/>
            <a:ext cx="153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/>
              <a:t>Conhecimento 2</a:t>
            </a:r>
            <a:endParaRPr lang="pt-BR" sz="1000" b="1" dirty="0"/>
          </a:p>
        </p:txBody>
      </p:sp>
      <p:sp>
        <p:nvSpPr>
          <p:cNvPr id="23" name="CaixaDeTexto 22"/>
          <p:cNvSpPr txBox="1"/>
          <p:nvPr/>
        </p:nvSpPr>
        <p:spPr>
          <a:xfrm>
            <a:off x="5168900" y="4343400"/>
            <a:ext cx="153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/>
              <a:t>Conhecimento 3</a:t>
            </a:r>
            <a:endParaRPr lang="pt-BR" sz="1000" b="1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7010400" y="4343400"/>
            <a:ext cx="153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/>
              <a:t>Conhecimento 4</a:t>
            </a:r>
            <a:endParaRPr lang="pt-BR" sz="1000" b="1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2413000" y="5054600"/>
            <a:ext cx="153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/>
              <a:t>Conhecimento 5</a:t>
            </a:r>
            <a:endParaRPr lang="pt-BR" sz="1000" b="1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1828800" y="5740400"/>
            <a:ext cx="153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/>
              <a:t>Conhecimento 6</a:t>
            </a:r>
            <a:endParaRPr lang="pt-BR" sz="1000" b="1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6057900" y="5219700"/>
            <a:ext cx="153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/>
              <a:t>Conhecimento 7</a:t>
            </a:r>
            <a:endParaRPr lang="pt-BR" sz="1000" b="1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4127500" y="5994400"/>
            <a:ext cx="153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/>
              <a:t>Conhecimento 8</a:t>
            </a:r>
            <a:endParaRPr lang="pt-BR" sz="1000" b="1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7239000" y="5994400"/>
            <a:ext cx="15367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000" b="1" dirty="0" smtClean="0"/>
              <a:t>Conhecimento 9</a:t>
            </a:r>
            <a:endParaRPr lang="pt-BR" sz="1000" b="1" dirty="0"/>
          </a:p>
        </p:txBody>
      </p:sp>
      <p:cxnSp>
        <p:nvCxnSpPr>
          <p:cNvPr id="31" name="Conector reto 30"/>
          <p:cNvCxnSpPr>
            <a:stCxn id="10" idx="4"/>
            <a:endCxn id="13" idx="1"/>
          </p:cNvCxnSpPr>
          <p:nvPr/>
        </p:nvCxnSpPr>
        <p:spPr>
          <a:xfrm rot="16200000" flipH="1">
            <a:off x="1379265" y="4291285"/>
            <a:ext cx="505238" cy="1117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/>
          <p:cNvCxnSpPr>
            <a:stCxn id="13" idx="3"/>
            <a:endCxn id="11" idx="7"/>
          </p:cNvCxnSpPr>
          <p:nvPr/>
        </p:nvCxnSpPr>
        <p:spPr>
          <a:xfrm rot="5400000">
            <a:off x="1704562" y="5302382"/>
            <a:ext cx="515176" cy="4569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>
            <a:stCxn id="11" idx="7"/>
            <a:endCxn id="12" idx="3"/>
          </p:cNvCxnSpPr>
          <p:nvPr/>
        </p:nvCxnSpPr>
        <p:spPr>
          <a:xfrm rot="5400000" flipH="1" flipV="1">
            <a:off x="1774412" y="4508632"/>
            <a:ext cx="1239076" cy="13205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/>
          <p:cNvCxnSpPr>
            <a:stCxn id="12" idx="7"/>
            <a:endCxn id="14" idx="1"/>
          </p:cNvCxnSpPr>
          <p:nvPr/>
        </p:nvCxnSpPr>
        <p:spPr>
          <a:xfrm rot="5400000" flipH="1" flipV="1">
            <a:off x="4051300" y="3534320"/>
            <a:ext cx="1588" cy="16888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/>
          <p:cNvCxnSpPr>
            <a:stCxn id="14" idx="3"/>
            <a:endCxn id="15" idx="7"/>
          </p:cNvCxnSpPr>
          <p:nvPr/>
        </p:nvCxnSpPr>
        <p:spPr>
          <a:xfrm rot="5400000">
            <a:off x="3730212" y="4851532"/>
            <a:ext cx="1467676" cy="863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ector reto 43"/>
          <p:cNvCxnSpPr>
            <a:stCxn id="15" idx="2"/>
            <a:endCxn id="13" idx="5"/>
          </p:cNvCxnSpPr>
          <p:nvPr/>
        </p:nvCxnSpPr>
        <p:spPr>
          <a:xfrm rot="10800000">
            <a:off x="2343282" y="5273262"/>
            <a:ext cx="1504818" cy="829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/>
          <p:cNvCxnSpPr>
            <a:stCxn id="13" idx="5"/>
            <a:endCxn id="18" idx="2"/>
          </p:cNvCxnSpPr>
          <p:nvPr/>
        </p:nvCxnSpPr>
        <p:spPr>
          <a:xfrm rot="16200000" flipH="1">
            <a:off x="4027347" y="3589197"/>
            <a:ext cx="92488" cy="346061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>
            <a:stCxn id="18" idx="1"/>
            <a:endCxn id="14" idx="5"/>
          </p:cNvCxnSpPr>
          <p:nvPr/>
        </p:nvCxnSpPr>
        <p:spPr>
          <a:xfrm rot="16200000" flipV="1">
            <a:off x="5076412" y="4521332"/>
            <a:ext cx="731076" cy="7871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>
            <a:stCxn id="14" idx="7"/>
            <a:endCxn id="16" idx="1"/>
          </p:cNvCxnSpPr>
          <p:nvPr/>
        </p:nvCxnSpPr>
        <p:spPr>
          <a:xfrm rot="5400000" flipH="1" flipV="1">
            <a:off x="5918200" y="3483520"/>
            <a:ext cx="25400" cy="1765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/>
          <p:cNvCxnSpPr/>
          <p:nvPr/>
        </p:nvCxnSpPr>
        <p:spPr>
          <a:xfrm rot="5400000" flipH="1" flipV="1">
            <a:off x="2095500" y="3359150"/>
            <a:ext cx="12700" cy="2057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to 56"/>
          <p:cNvCxnSpPr>
            <a:stCxn id="18" idx="7"/>
            <a:endCxn id="16" idx="3"/>
          </p:cNvCxnSpPr>
          <p:nvPr/>
        </p:nvCxnSpPr>
        <p:spPr>
          <a:xfrm rot="5400000" flipH="1" flipV="1">
            <a:off x="6022562" y="4489582"/>
            <a:ext cx="756476" cy="825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reto 58"/>
          <p:cNvCxnSpPr>
            <a:stCxn id="18" idx="5"/>
            <a:endCxn id="19" idx="1"/>
          </p:cNvCxnSpPr>
          <p:nvPr/>
        </p:nvCxnSpPr>
        <p:spPr>
          <a:xfrm rot="16200000" flipH="1">
            <a:off x="6213062" y="5226182"/>
            <a:ext cx="578676" cy="1028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/>
          <p:cNvCxnSpPr>
            <a:stCxn id="19" idx="0"/>
            <a:endCxn id="16" idx="4"/>
          </p:cNvCxnSpPr>
          <p:nvPr/>
        </p:nvCxnSpPr>
        <p:spPr>
          <a:xfrm rot="16200000" flipV="1">
            <a:off x="6273800" y="5175250"/>
            <a:ext cx="1435100" cy="203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to 63"/>
          <p:cNvCxnSpPr>
            <a:stCxn id="15" idx="6"/>
            <a:endCxn id="18" idx="3"/>
          </p:cNvCxnSpPr>
          <p:nvPr/>
        </p:nvCxnSpPr>
        <p:spPr>
          <a:xfrm flipV="1">
            <a:off x="4064000" y="5451062"/>
            <a:ext cx="1771518" cy="651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>
            <a:stCxn id="16" idx="2"/>
            <a:endCxn id="13" idx="6"/>
          </p:cNvCxnSpPr>
          <p:nvPr/>
        </p:nvCxnSpPr>
        <p:spPr>
          <a:xfrm rot="10800000" flipV="1">
            <a:off x="2374900" y="4438650"/>
            <a:ext cx="4406900" cy="749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>
            <a:stCxn id="15" idx="5"/>
            <a:endCxn id="19" idx="3"/>
          </p:cNvCxnSpPr>
          <p:nvPr/>
        </p:nvCxnSpPr>
        <p:spPr>
          <a:xfrm rot="16200000" flipH="1">
            <a:off x="5518150" y="4701894"/>
            <a:ext cx="12700" cy="29842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>
            <a:stCxn id="11" idx="5"/>
            <a:endCxn id="15" idx="3"/>
          </p:cNvCxnSpPr>
          <p:nvPr/>
        </p:nvCxnSpPr>
        <p:spPr>
          <a:xfrm rot="16200000" flipH="1">
            <a:off x="2692400" y="5000344"/>
            <a:ext cx="228600" cy="21460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reto 72"/>
          <p:cNvCxnSpPr>
            <a:stCxn id="10" idx="4"/>
            <a:endCxn id="11" idx="1"/>
          </p:cNvCxnSpPr>
          <p:nvPr/>
        </p:nvCxnSpPr>
        <p:spPr>
          <a:xfrm rot="16200000" flipH="1">
            <a:off x="731565" y="4938985"/>
            <a:ext cx="1191038" cy="5078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de seta reta 75"/>
          <p:cNvCxnSpPr/>
          <p:nvPr/>
        </p:nvCxnSpPr>
        <p:spPr>
          <a:xfrm flipV="1">
            <a:off x="1155700" y="3340100"/>
            <a:ext cx="6896100" cy="2540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tângulo 60"/>
          <p:cNvSpPr/>
          <p:nvPr/>
        </p:nvSpPr>
        <p:spPr>
          <a:xfrm>
            <a:off x="1993900" y="1778000"/>
            <a:ext cx="4940300" cy="2400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482" name="Título 1"/>
          <p:cNvSpPr>
            <a:spLocks noGrp="1"/>
          </p:cNvSpPr>
          <p:nvPr>
            <p:ph type="title" idx="4294967295"/>
          </p:nvPr>
        </p:nvSpPr>
        <p:spPr bwMode="auto">
          <a:xfrm>
            <a:off x="952500" y="539750"/>
            <a:ext cx="1176925" cy="369332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sz="1800" smtClean="0"/>
              <a:t>Cenário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451224" y="771525"/>
            <a:ext cx="5172076" cy="36933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b="1" dirty="0" smtClean="0">
                <a:solidFill>
                  <a:srgbClr val="4E4E4E"/>
                </a:solidFill>
                <a:latin typeface="Century Gothic" pitchFamily="34" charset="0"/>
              </a:rPr>
              <a:t>Mudanças</a:t>
            </a:r>
            <a:endParaRPr lang="pt-BR" b="1" i="0" dirty="0">
              <a:solidFill>
                <a:srgbClr val="4E4E4E"/>
              </a:solidFill>
              <a:latin typeface="Century Gothic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184400" y="2032000"/>
            <a:ext cx="45974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7800" indent="-177800" algn="ctr"/>
            <a:r>
              <a:rPr lang="pt-BR" dirty="0" smtClean="0"/>
              <a:t>O que desenvolver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2184400" y="2819400"/>
            <a:ext cx="45974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7800" indent="-177800" algn="ctr"/>
            <a:r>
              <a:rPr lang="pt-BR" dirty="0" smtClean="0"/>
              <a:t>Quem desenvolver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2184400" y="3632200"/>
            <a:ext cx="45974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7800" indent="-177800" algn="ctr"/>
            <a:r>
              <a:rPr lang="pt-BR" dirty="0" smtClean="0"/>
              <a:t>Como desenvolver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1981200" y="5435600"/>
            <a:ext cx="49911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77800" indent="-177800" algn="ctr"/>
            <a:r>
              <a:rPr lang="pt-BR" dirty="0" smtClean="0"/>
              <a:t>Desenvolver continuamente</a:t>
            </a:r>
          </a:p>
        </p:txBody>
      </p:sp>
      <p:sp>
        <p:nvSpPr>
          <p:cNvPr id="51" name="Seta para a direita 50"/>
          <p:cNvSpPr/>
          <p:nvPr/>
        </p:nvSpPr>
        <p:spPr>
          <a:xfrm rot="5400000">
            <a:off x="4006850" y="4222750"/>
            <a:ext cx="1079500" cy="1066800"/>
          </a:xfrm>
          <a:prstGeom prst="rightArrow">
            <a:avLst>
              <a:gd name="adj1" fmla="val 50000"/>
              <a:gd name="adj2" fmla="val 34524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4" name="Conector de seta reta 53"/>
          <p:cNvCxnSpPr>
            <a:stCxn id="6" idx="2"/>
            <a:endCxn id="46" idx="0"/>
          </p:cNvCxnSpPr>
          <p:nvPr/>
        </p:nvCxnSpPr>
        <p:spPr>
          <a:xfrm rot="5400000">
            <a:off x="4274066" y="2610366"/>
            <a:ext cx="41806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de seta reta 57"/>
          <p:cNvCxnSpPr>
            <a:stCxn id="46" idx="2"/>
            <a:endCxn id="47" idx="0"/>
          </p:cNvCxnSpPr>
          <p:nvPr/>
        </p:nvCxnSpPr>
        <p:spPr>
          <a:xfrm rot="5400000">
            <a:off x="4261366" y="3410466"/>
            <a:ext cx="443468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3"/>
          <p:cNvSpPr>
            <a:spLocks noGrp="1"/>
          </p:cNvSpPr>
          <p:nvPr>
            <p:ph type="title"/>
          </p:nvPr>
        </p:nvSpPr>
        <p:spPr bwMode="auto">
          <a:xfrm>
            <a:off x="180975" y="2913063"/>
            <a:ext cx="5768975" cy="769937"/>
          </a:xfrm>
        </p:spPr>
        <p:txBody>
          <a:bodyPr vert="horz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sz="44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Sabesp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ítul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drã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gradeciment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17956</TotalTime>
  <Words>1535</Words>
  <Application>Microsoft Office PowerPoint</Application>
  <PresentationFormat>Apresentação na tela (4:3)</PresentationFormat>
  <Paragraphs>359</Paragraphs>
  <Slides>58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58</vt:i4>
      </vt:variant>
    </vt:vector>
  </HeadingPairs>
  <TitlesOfParts>
    <vt:vector size="62" baseType="lpstr">
      <vt:lpstr>Título</vt:lpstr>
      <vt:lpstr>Padrão</vt:lpstr>
      <vt:lpstr>Agradecimento</vt:lpstr>
      <vt:lpstr>Image</vt:lpstr>
      <vt:lpstr>Educação a Distância Sabesp</vt:lpstr>
      <vt:lpstr>Cenário</vt:lpstr>
      <vt:lpstr>Cenário</vt:lpstr>
      <vt:lpstr>Cenário</vt:lpstr>
      <vt:lpstr>Cenário</vt:lpstr>
      <vt:lpstr>Cenário</vt:lpstr>
      <vt:lpstr>Cenário</vt:lpstr>
      <vt:lpstr>Cenário</vt:lpstr>
      <vt:lpstr>Sabesp</vt:lpstr>
      <vt:lpstr>Sabesp</vt:lpstr>
      <vt:lpstr>Sabesp</vt:lpstr>
      <vt:lpstr>Sabesp</vt:lpstr>
      <vt:lpstr>Gestão de Pessoas</vt:lpstr>
      <vt:lpstr>Gestão de Pessoas</vt:lpstr>
      <vt:lpstr>Desenvolvimento Organizacional</vt:lpstr>
      <vt:lpstr>Desenvolvimento Organizacional</vt:lpstr>
      <vt:lpstr>Universidade  Empresarial Sabesp</vt:lpstr>
      <vt:lpstr>Universidade Empresarial Sabesp</vt:lpstr>
      <vt:lpstr>Universidade Empresarial Sabesp</vt:lpstr>
      <vt:lpstr>Arquitetura do Aprendizado</vt:lpstr>
      <vt:lpstr>Educação a Distância e Gestão do  Conhecimento</vt:lpstr>
      <vt:lpstr>Infraestrutura / TICs – Tec. de Informação e Conhecimento</vt:lpstr>
      <vt:lpstr>Infraestrutura / TICs – Tec. de Informação e Conhecimento</vt:lpstr>
      <vt:lpstr>Educação a Distância</vt:lpstr>
      <vt:lpstr>Educação a Distância</vt:lpstr>
      <vt:lpstr>Gestão do Conhecimento</vt:lpstr>
      <vt:lpstr>Gestão do Conhecimento</vt:lpstr>
      <vt:lpstr>Suporte ao Aprendizado</vt:lpstr>
      <vt:lpstr>Suporte ao Aprendizado</vt:lpstr>
      <vt:lpstr>Interface com usuário</vt:lpstr>
      <vt:lpstr>Interface com usuário</vt:lpstr>
      <vt:lpstr>Aplicações Práticas</vt:lpstr>
      <vt:lpstr>Modelo Híbrido – diversidade e massificação</vt:lpstr>
      <vt:lpstr>Modelo Híbrido</vt:lpstr>
      <vt:lpstr>Modelo Híbrido – diversidade e massificação</vt:lpstr>
      <vt:lpstr>Modelo Híbrido – diversidade e massificação</vt:lpstr>
      <vt:lpstr>Saúde e Segurança do Trabalho – flexibilidade e agilidade</vt:lpstr>
      <vt:lpstr>Saúde e Segurança do Trabalho – flexibilidade e agilidade</vt:lpstr>
      <vt:lpstr>Jogo de Negócios – aprendizagem prática</vt:lpstr>
      <vt:lpstr>Jogo de Negócios – aprendizagem prática em EaD</vt:lpstr>
      <vt:lpstr>Programa de Integração</vt:lpstr>
      <vt:lpstr>Programa de Integração</vt:lpstr>
      <vt:lpstr>Gestão do Conhecimento – inovação e criatividade</vt:lpstr>
      <vt:lpstr>Gestão do Conhecimento – inovação e criatividade</vt:lpstr>
      <vt:lpstr>Espaços Virtuais – Blog; Fórum; Wiki</vt:lpstr>
      <vt:lpstr>Narrativas (Storytelling)</vt:lpstr>
      <vt:lpstr>Narrativas (Storytelling)</vt:lpstr>
      <vt:lpstr>Redes Sociais – comunicação com público externo</vt:lpstr>
      <vt:lpstr>Redes Sociais – comunicação com público externo</vt:lpstr>
      <vt:lpstr>Endomarketing e Resultados</vt:lpstr>
      <vt:lpstr>Gestão da Mudança</vt:lpstr>
      <vt:lpstr>Gestão da Mudança</vt:lpstr>
      <vt:lpstr>Dados</vt:lpstr>
      <vt:lpstr>Dados</vt:lpstr>
      <vt:lpstr>Dados</vt:lpstr>
      <vt:lpstr>Outros resultados observados</vt:lpstr>
      <vt:lpstr>Lições Aprendidas</vt:lpstr>
      <vt:lpstr>Slide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Desafios e Oportunidades no setor de saneamento: a visão Sabesp</dc:title>
  <dc:subject>O compromisso da Sabesp com a sustentabilidade</dc:subject>
  <dc:creator>Sabesp</dc:creator>
  <dc:description>Apresentação para AHK, com contirbuições Lucas Navarro e Mauro Schnider e correções Gesner</dc:description>
  <cp:lastModifiedBy>will_ka</cp:lastModifiedBy>
  <cp:revision>1270</cp:revision>
  <cp:lastPrinted>1601-01-01T00:00:00Z</cp:lastPrinted>
  <dcterms:created xsi:type="dcterms:W3CDTF">1601-01-01T00:00:00Z</dcterms:created>
  <dcterms:modified xsi:type="dcterms:W3CDTF">2010-08-31T21:04:16Z</dcterms:modified>
  <cp:category>APRESENTAÇÃO INSTITUCIONAL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