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5.xml" ContentType="application/vnd.openxmlformats-officedocument.drawingml.diagramLayout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1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3EB3EB-C6BC-4DF3-8C38-35EE56B94A7E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21A0A5B-C94B-4241-A218-9E4748D9A56D}">
      <dgm:prSet phldrT="[Texto]"/>
      <dgm:spPr/>
      <dgm:t>
        <a:bodyPr/>
        <a:lstStyle/>
        <a:p>
          <a:r>
            <a:rPr lang="pt-BR" dirty="0" smtClean="0"/>
            <a:t>Autonomia</a:t>
          </a:r>
          <a:endParaRPr lang="pt-BR" dirty="0"/>
        </a:p>
      </dgm:t>
    </dgm:pt>
    <dgm:pt modelId="{B1D5F696-87BA-418E-8384-3E0C52C91323}" type="parTrans" cxnId="{0C4E0E7C-B3AC-43FA-A5FD-1A756E732131}">
      <dgm:prSet/>
      <dgm:spPr/>
      <dgm:t>
        <a:bodyPr/>
        <a:lstStyle/>
        <a:p>
          <a:endParaRPr lang="pt-BR"/>
        </a:p>
      </dgm:t>
    </dgm:pt>
    <dgm:pt modelId="{3F8495E7-2D55-4F93-8E33-F17695AAB307}" type="sibTrans" cxnId="{0C4E0E7C-B3AC-43FA-A5FD-1A756E732131}">
      <dgm:prSet/>
      <dgm:spPr/>
      <dgm:t>
        <a:bodyPr/>
        <a:lstStyle/>
        <a:p>
          <a:endParaRPr lang="pt-BR"/>
        </a:p>
      </dgm:t>
    </dgm:pt>
    <dgm:pt modelId="{6C38021A-F86D-4F7D-A53C-0781126927B8}">
      <dgm:prSet phldrT="[Texto]"/>
      <dgm:spPr/>
      <dgm:t>
        <a:bodyPr/>
        <a:lstStyle/>
        <a:p>
          <a:r>
            <a:rPr lang="pt-BR" dirty="0" smtClean="0"/>
            <a:t>Relações de reciprocidade</a:t>
          </a:r>
          <a:endParaRPr lang="pt-BR" dirty="0"/>
        </a:p>
      </dgm:t>
    </dgm:pt>
    <dgm:pt modelId="{70D25B6C-B4DB-430B-B82D-FC64956D7756}" type="parTrans" cxnId="{3D39438E-9D9A-44C6-8EA1-92CF31E1AB00}">
      <dgm:prSet/>
      <dgm:spPr/>
      <dgm:t>
        <a:bodyPr/>
        <a:lstStyle/>
        <a:p>
          <a:endParaRPr lang="pt-BR"/>
        </a:p>
      </dgm:t>
    </dgm:pt>
    <dgm:pt modelId="{CA6BA064-CAC8-4F27-AEA8-AF3875B8738A}" type="sibTrans" cxnId="{3D39438E-9D9A-44C6-8EA1-92CF31E1AB00}">
      <dgm:prSet/>
      <dgm:spPr/>
      <dgm:t>
        <a:bodyPr/>
        <a:lstStyle/>
        <a:p>
          <a:endParaRPr lang="pt-BR"/>
        </a:p>
      </dgm:t>
    </dgm:pt>
    <dgm:pt modelId="{3C9B490D-47D3-4BCB-9774-649D6DB45C8A}">
      <dgm:prSet phldrT="[Texto]"/>
      <dgm:spPr/>
      <dgm:t>
        <a:bodyPr/>
        <a:lstStyle/>
        <a:p>
          <a:r>
            <a:rPr lang="pt-BR" dirty="0" smtClean="0"/>
            <a:t>Relações de cooperação </a:t>
          </a:r>
          <a:endParaRPr lang="pt-BR" dirty="0"/>
        </a:p>
      </dgm:t>
    </dgm:pt>
    <dgm:pt modelId="{65A87DF2-77F3-42D1-B300-CF34DE68A024}" type="parTrans" cxnId="{3CC78571-0680-483A-9E4A-FA9848266CBB}">
      <dgm:prSet/>
      <dgm:spPr/>
      <dgm:t>
        <a:bodyPr/>
        <a:lstStyle/>
        <a:p>
          <a:endParaRPr lang="pt-BR"/>
        </a:p>
      </dgm:t>
    </dgm:pt>
    <dgm:pt modelId="{DC85B78F-FAC0-46AC-9FD9-490E32EEB968}" type="sibTrans" cxnId="{3CC78571-0680-483A-9E4A-FA9848266CBB}">
      <dgm:prSet/>
      <dgm:spPr/>
      <dgm:t>
        <a:bodyPr/>
        <a:lstStyle/>
        <a:p>
          <a:endParaRPr lang="pt-BR"/>
        </a:p>
      </dgm:t>
    </dgm:pt>
    <dgm:pt modelId="{71CC0A9C-D4A4-45E1-A104-7CB3BE64F921}">
      <dgm:prSet phldrT="[Texto]"/>
      <dgm:spPr/>
      <dgm:t>
        <a:bodyPr/>
        <a:lstStyle/>
        <a:p>
          <a:endParaRPr lang="pt-BR" dirty="0"/>
        </a:p>
      </dgm:t>
    </dgm:pt>
    <dgm:pt modelId="{C6BEB113-43F3-4A7E-A95B-874D7F50AF33}" type="parTrans" cxnId="{A30A9B5C-F410-4DBA-A55F-15703BE5D662}">
      <dgm:prSet/>
      <dgm:spPr/>
      <dgm:t>
        <a:bodyPr/>
        <a:lstStyle/>
        <a:p>
          <a:endParaRPr lang="pt-BR"/>
        </a:p>
      </dgm:t>
    </dgm:pt>
    <dgm:pt modelId="{AAF7D312-3C22-47C8-8B79-B1D69CE24433}" type="sibTrans" cxnId="{A30A9B5C-F410-4DBA-A55F-15703BE5D662}">
      <dgm:prSet/>
      <dgm:spPr/>
      <dgm:t>
        <a:bodyPr/>
        <a:lstStyle/>
        <a:p>
          <a:endParaRPr lang="pt-BR"/>
        </a:p>
      </dgm:t>
    </dgm:pt>
    <dgm:pt modelId="{1EBF0C23-45C2-4492-A66E-17EDD38C1CF7}" type="pres">
      <dgm:prSet presAssocID="{523EB3EB-C6BC-4DF3-8C38-35EE56B94A7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11809F0-4D3F-4972-9A46-DE64D4170B66}" type="pres">
      <dgm:prSet presAssocID="{121A0A5B-C94B-4241-A218-9E4748D9A56D}" presName="roof" presStyleLbl="dkBgShp" presStyleIdx="0" presStyleCnt="2"/>
      <dgm:spPr/>
      <dgm:t>
        <a:bodyPr/>
        <a:lstStyle/>
        <a:p>
          <a:endParaRPr lang="pt-BR"/>
        </a:p>
      </dgm:t>
    </dgm:pt>
    <dgm:pt modelId="{28424E9D-1123-4716-AE14-8B5BDE94AE6D}" type="pres">
      <dgm:prSet presAssocID="{121A0A5B-C94B-4241-A218-9E4748D9A56D}" presName="pillars" presStyleCnt="0"/>
      <dgm:spPr/>
    </dgm:pt>
    <dgm:pt modelId="{1B539ADC-05AB-4A6B-8EC6-0E5C14C20188}" type="pres">
      <dgm:prSet presAssocID="{121A0A5B-C94B-4241-A218-9E4748D9A56D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E85BDE6-B656-45BB-BB3C-CD5B62AEC216}" type="pres">
      <dgm:prSet presAssocID="{3C9B490D-47D3-4BCB-9774-649D6DB45C8A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4F74E03-79A5-4DCF-8E75-191966787F0D}" type="pres">
      <dgm:prSet presAssocID="{121A0A5B-C94B-4241-A218-9E4748D9A56D}" presName="base" presStyleLbl="dkBgShp" presStyleIdx="1" presStyleCnt="2"/>
      <dgm:spPr/>
    </dgm:pt>
  </dgm:ptLst>
  <dgm:cxnLst>
    <dgm:cxn modelId="{14289CDC-3318-4317-80D9-BE01E6EADEC2}" type="presOf" srcId="{6C38021A-F86D-4F7D-A53C-0781126927B8}" destId="{1B539ADC-05AB-4A6B-8EC6-0E5C14C20188}" srcOrd="0" destOrd="0" presId="urn:microsoft.com/office/officeart/2005/8/layout/hList3"/>
    <dgm:cxn modelId="{BC9E7DAD-A751-414A-9F72-9AE15919592C}" type="presOf" srcId="{3C9B490D-47D3-4BCB-9774-649D6DB45C8A}" destId="{BE85BDE6-B656-45BB-BB3C-CD5B62AEC216}" srcOrd="0" destOrd="0" presId="urn:microsoft.com/office/officeart/2005/8/layout/hList3"/>
    <dgm:cxn modelId="{A30A9B5C-F410-4DBA-A55F-15703BE5D662}" srcId="{523EB3EB-C6BC-4DF3-8C38-35EE56B94A7E}" destId="{71CC0A9C-D4A4-45E1-A104-7CB3BE64F921}" srcOrd="1" destOrd="0" parTransId="{C6BEB113-43F3-4A7E-A95B-874D7F50AF33}" sibTransId="{AAF7D312-3C22-47C8-8B79-B1D69CE24433}"/>
    <dgm:cxn modelId="{845C0A7A-3845-4376-B115-515755C72F77}" type="presOf" srcId="{121A0A5B-C94B-4241-A218-9E4748D9A56D}" destId="{E11809F0-4D3F-4972-9A46-DE64D4170B66}" srcOrd="0" destOrd="0" presId="urn:microsoft.com/office/officeart/2005/8/layout/hList3"/>
    <dgm:cxn modelId="{3CC78571-0680-483A-9E4A-FA9848266CBB}" srcId="{121A0A5B-C94B-4241-A218-9E4748D9A56D}" destId="{3C9B490D-47D3-4BCB-9774-649D6DB45C8A}" srcOrd="1" destOrd="0" parTransId="{65A87DF2-77F3-42D1-B300-CF34DE68A024}" sibTransId="{DC85B78F-FAC0-46AC-9FD9-490E32EEB968}"/>
    <dgm:cxn modelId="{E31B7634-B798-4877-834B-2190C8EFC9FE}" type="presOf" srcId="{523EB3EB-C6BC-4DF3-8C38-35EE56B94A7E}" destId="{1EBF0C23-45C2-4492-A66E-17EDD38C1CF7}" srcOrd="0" destOrd="0" presId="urn:microsoft.com/office/officeart/2005/8/layout/hList3"/>
    <dgm:cxn modelId="{3D39438E-9D9A-44C6-8EA1-92CF31E1AB00}" srcId="{121A0A5B-C94B-4241-A218-9E4748D9A56D}" destId="{6C38021A-F86D-4F7D-A53C-0781126927B8}" srcOrd="0" destOrd="0" parTransId="{70D25B6C-B4DB-430B-B82D-FC64956D7756}" sibTransId="{CA6BA064-CAC8-4F27-AEA8-AF3875B8738A}"/>
    <dgm:cxn modelId="{0C4E0E7C-B3AC-43FA-A5FD-1A756E732131}" srcId="{523EB3EB-C6BC-4DF3-8C38-35EE56B94A7E}" destId="{121A0A5B-C94B-4241-A218-9E4748D9A56D}" srcOrd="0" destOrd="0" parTransId="{B1D5F696-87BA-418E-8384-3E0C52C91323}" sibTransId="{3F8495E7-2D55-4F93-8E33-F17695AAB307}"/>
    <dgm:cxn modelId="{491AA40F-4C1A-4396-9C8C-EF8309A39EC9}" type="presParOf" srcId="{1EBF0C23-45C2-4492-A66E-17EDD38C1CF7}" destId="{E11809F0-4D3F-4972-9A46-DE64D4170B66}" srcOrd="0" destOrd="0" presId="urn:microsoft.com/office/officeart/2005/8/layout/hList3"/>
    <dgm:cxn modelId="{20D21C04-DF06-4DD1-8701-1F655EE3B357}" type="presParOf" srcId="{1EBF0C23-45C2-4492-A66E-17EDD38C1CF7}" destId="{28424E9D-1123-4716-AE14-8B5BDE94AE6D}" srcOrd="1" destOrd="0" presId="urn:microsoft.com/office/officeart/2005/8/layout/hList3"/>
    <dgm:cxn modelId="{360EFA04-83C0-4953-9E76-8475742FFA4B}" type="presParOf" srcId="{28424E9D-1123-4716-AE14-8B5BDE94AE6D}" destId="{1B539ADC-05AB-4A6B-8EC6-0E5C14C20188}" srcOrd="0" destOrd="0" presId="urn:microsoft.com/office/officeart/2005/8/layout/hList3"/>
    <dgm:cxn modelId="{3068D510-BE3A-449C-B3EF-AE82D346FCED}" type="presParOf" srcId="{28424E9D-1123-4716-AE14-8B5BDE94AE6D}" destId="{BE85BDE6-B656-45BB-BB3C-CD5B62AEC216}" srcOrd="1" destOrd="0" presId="urn:microsoft.com/office/officeart/2005/8/layout/hList3"/>
    <dgm:cxn modelId="{33004376-74C3-41FC-9F8D-5584491D93FE}" type="presParOf" srcId="{1EBF0C23-45C2-4492-A66E-17EDD38C1CF7}" destId="{C4F74E03-79A5-4DCF-8E75-191966787F0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C21460-3F65-49CA-8C19-E898DC94ED3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B768DCE8-EEC3-436D-81E9-47467D85BFCA}">
      <dgm:prSet phldrT="[Texto]"/>
      <dgm:spPr/>
      <dgm:t>
        <a:bodyPr/>
        <a:lstStyle/>
        <a:p>
          <a:r>
            <a:rPr lang="pt-BR" dirty="0" smtClean="0"/>
            <a:t>Perspectivas de colegas</a:t>
          </a:r>
          <a:endParaRPr lang="pt-BR" dirty="0"/>
        </a:p>
      </dgm:t>
    </dgm:pt>
    <dgm:pt modelId="{78A19E7C-D582-4281-A9F3-822EDE8B2ED4}" type="parTrans" cxnId="{489B774F-2ABF-4995-B11A-36925F6ADC6F}">
      <dgm:prSet/>
      <dgm:spPr/>
      <dgm:t>
        <a:bodyPr/>
        <a:lstStyle/>
        <a:p>
          <a:endParaRPr lang="pt-BR"/>
        </a:p>
      </dgm:t>
    </dgm:pt>
    <dgm:pt modelId="{A11E8FB2-7F93-47F1-9719-DCE5DA46C953}" type="sibTrans" cxnId="{489B774F-2ABF-4995-B11A-36925F6ADC6F}">
      <dgm:prSet/>
      <dgm:spPr/>
      <dgm:t>
        <a:bodyPr/>
        <a:lstStyle/>
        <a:p>
          <a:endParaRPr lang="pt-BR"/>
        </a:p>
      </dgm:t>
    </dgm:pt>
    <dgm:pt modelId="{4A82DE51-4523-4A64-B358-AA196583EEEC}">
      <dgm:prSet phldrT="[Texto]"/>
      <dgm:spPr/>
      <dgm:t>
        <a:bodyPr/>
        <a:lstStyle/>
        <a:p>
          <a:r>
            <a:rPr lang="pt-BR" dirty="0" smtClean="0"/>
            <a:t>Perspectivas de outros estudantes</a:t>
          </a:r>
          <a:endParaRPr lang="pt-BR" dirty="0"/>
        </a:p>
      </dgm:t>
    </dgm:pt>
    <dgm:pt modelId="{17AF9C73-1D34-4274-919F-FA7A0C25AB70}" type="parTrans" cxnId="{DCB0D45A-BE6A-4BFC-80A8-B7F3C6654BA8}">
      <dgm:prSet/>
      <dgm:spPr/>
      <dgm:t>
        <a:bodyPr/>
        <a:lstStyle/>
        <a:p>
          <a:endParaRPr lang="pt-BR"/>
        </a:p>
      </dgm:t>
    </dgm:pt>
    <dgm:pt modelId="{57B824DF-B953-46E4-A124-574050B8394B}" type="sibTrans" cxnId="{DCB0D45A-BE6A-4BFC-80A8-B7F3C6654BA8}">
      <dgm:prSet/>
      <dgm:spPr/>
      <dgm:t>
        <a:bodyPr/>
        <a:lstStyle/>
        <a:p>
          <a:endParaRPr lang="pt-BR"/>
        </a:p>
      </dgm:t>
    </dgm:pt>
    <dgm:pt modelId="{4333512C-C0BC-4250-A350-8A48685ABE82}">
      <dgm:prSet phldrT="[Texto]"/>
      <dgm:spPr/>
      <dgm:t>
        <a:bodyPr/>
        <a:lstStyle/>
        <a:p>
          <a:r>
            <a:rPr lang="pt-BR" dirty="0" smtClean="0"/>
            <a:t>Perspectiva de profissionais da saúde</a:t>
          </a:r>
          <a:endParaRPr lang="pt-BR" dirty="0"/>
        </a:p>
      </dgm:t>
    </dgm:pt>
    <dgm:pt modelId="{8C493AE4-E701-4876-BBFE-8FBA64855C5B}" type="parTrans" cxnId="{1DF7B23D-B951-433B-A54F-5FE8035A8DA3}">
      <dgm:prSet/>
      <dgm:spPr/>
      <dgm:t>
        <a:bodyPr/>
        <a:lstStyle/>
        <a:p>
          <a:endParaRPr lang="pt-BR"/>
        </a:p>
      </dgm:t>
    </dgm:pt>
    <dgm:pt modelId="{CB77D75C-60BC-4559-9AB2-D7603B160952}" type="sibTrans" cxnId="{1DF7B23D-B951-433B-A54F-5FE8035A8DA3}">
      <dgm:prSet/>
      <dgm:spPr/>
      <dgm:t>
        <a:bodyPr/>
        <a:lstStyle/>
        <a:p>
          <a:endParaRPr lang="pt-BR"/>
        </a:p>
      </dgm:t>
    </dgm:pt>
    <dgm:pt modelId="{6AD3EBB6-102E-44A8-A240-26E754442D06}" type="pres">
      <dgm:prSet presAssocID="{FBC21460-3F65-49CA-8C19-E898DC94ED33}" presName="compositeShape" presStyleCnt="0">
        <dgm:presLayoutVars>
          <dgm:chMax val="7"/>
          <dgm:dir/>
          <dgm:resizeHandles val="exact"/>
        </dgm:presLayoutVars>
      </dgm:prSet>
      <dgm:spPr/>
    </dgm:pt>
    <dgm:pt modelId="{BFE0F91A-5357-4F62-8F05-DE72AF8E7A81}" type="pres">
      <dgm:prSet presAssocID="{B768DCE8-EEC3-436D-81E9-47467D85BFCA}" presName="circ1" presStyleLbl="vennNode1" presStyleIdx="0" presStyleCnt="3"/>
      <dgm:spPr/>
      <dgm:t>
        <a:bodyPr/>
        <a:lstStyle/>
        <a:p>
          <a:endParaRPr lang="pt-BR"/>
        </a:p>
      </dgm:t>
    </dgm:pt>
    <dgm:pt modelId="{CDB55594-80E4-49D1-A5B5-26460EE22B8F}" type="pres">
      <dgm:prSet presAssocID="{B768DCE8-EEC3-436D-81E9-47467D85BFC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26CB384-253E-479E-94B5-CFB2A87D21C0}" type="pres">
      <dgm:prSet presAssocID="{4A82DE51-4523-4A64-B358-AA196583EEEC}" presName="circ2" presStyleLbl="vennNode1" presStyleIdx="1" presStyleCnt="3"/>
      <dgm:spPr/>
      <dgm:t>
        <a:bodyPr/>
        <a:lstStyle/>
        <a:p>
          <a:endParaRPr lang="pt-BR"/>
        </a:p>
      </dgm:t>
    </dgm:pt>
    <dgm:pt modelId="{C25F3A14-C819-4106-B101-C078D2015775}" type="pres">
      <dgm:prSet presAssocID="{4A82DE51-4523-4A64-B358-AA196583EEE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CCCBD94-3C9F-4D52-96DB-77B942F33FEE}" type="pres">
      <dgm:prSet presAssocID="{4333512C-C0BC-4250-A350-8A48685ABE82}" presName="circ3" presStyleLbl="vennNode1" presStyleIdx="2" presStyleCnt="3"/>
      <dgm:spPr/>
      <dgm:t>
        <a:bodyPr/>
        <a:lstStyle/>
        <a:p>
          <a:endParaRPr lang="pt-BR"/>
        </a:p>
      </dgm:t>
    </dgm:pt>
    <dgm:pt modelId="{2FE7C475-AE1D-4961-8ECB-E8C9BC4A7CA9}" type="pres">
      <dgm:prSet presAssocID="{4333512C-C0BC-4250-A350-8A48685ABE8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F490659-ACD8-4492-80E3-84D9BC896D1B}" type="presOf" srcId="{4333512C-C0BC-4250-A350-8A48685ABE82}" destId="{2FE7C475-AE1D-4961-8ECB-E8C9BC4A7CA9}" srcOrd="1" destOrd="0" presId="urn:microsoft.com/office/officeart/2005/8/layout/venn1"/>
    <dgm:cxn modelId="{489B774F-2ABF-4995-B11A-36925F6ADC6F}" srcId="{FBC21460-3F65-49CA-8C19-E898DC94ED33}" destId="{B768DCE8-EEC3-436D-81E9-47467D85BFCA}" srcOrd="0" destOrd="0" parTransId="{78A19E7C-D582-4281-A9F3-822EDE8B2ED4}" sibTransId="{A11E8FB2-7F93-47F1-9719-DCE5DA46C953}"/>
    <dgm:cxn modelId="{DE5F478F-FDE5-4D6B-BFE2-D1DC604EB63B}" type="presOf" srcId="{B768DCE8-EEC3-436D-81E9-47467D85BFCA}" destId="{CDB55594-80E4-49D1-A5B5-26460EE22B8F}" srcOrd="1" destOrd="0" presId="urn:microsoft.com/office/officeart/2005/8/layout/venn1"/>
    <dgm:cxn modelId="{CE85C1BF-342F-4D10-B019-CB83AB3D7A4B}" type="presOf" srcId="{4A82DE51-4523-4A64-B358-AA196583EEEC}" destId="{C25F3A14-C819-4106-B101-C078D2015775}" srcOrd="1" destOrd="0" presId="urn:microsoft.com/office/officeart/2005/8/layout/venn1"/>
    <dgm:cxn modelId="{9D9736E6-4FAD-4C9C-B835-A76563F43F3D}" type="presOf" srcId="{4A82DE51-4523-4A64-B358-AA196583EEEC}" destId="{726CB384-253E-479E-94B5-CFB2A87D21C0}" srcOrd="0" destOrd="0" presId="urn:microsoft.com/office/officeart/2005/8/layout/venn1"/>
    <dgm:cxn modelId="{039DD77F-D212-483E-ABA2-92CA3E11D31D}" type="presOf" srcId="{B768DCE8-EEC3-436D-81E9-47467D85BFCA}" destId="{BFE0F91A-5357-4F62-8F05-DE72AF8E7A81}" srcOrd="0" destOrd="0" presId="urn:microsoft.com/office/officeart/2005/8/layout/venn1"/>
    <dgm:cxn modelId="{1DF7B23D-B951-433B-A54F-5FE8035A8DA3}" srcId="{FBC21460-3F65-49CA-8C19-E898DC94ED33}" destId="{4333512C-C0BC-4250-A350-8A48685ABE82}" srcOrd="2" destOrd="0" parTransId="{8C493AE4-E701-4876-BBFE-8FBA64855C5B}" sibTransId="{CB77D75C-60BC-4559-9AB2-D7603B160952}"/>
    <dgm:cxn modelId="{DCB0D45A-BE6A-4BFC-80A8-B7F3C6654BA8}" srcId="{FBC21460-3F65-49CA-8C19-E898DC94ED33}" destId="{4A82DE51-4523-4A64-B358-AA196583EEEC}" srcOrd="1" destOrd="0" parTransId="{17AF9C73-1D34-4274-919F-FA7A0C25AB70}" sibTransId="{57B824DF-B953-46E4-A124-574050B8394B}"/>
    <dgm:cxn modelId="{6B5D0B36-B7C3-4C39-9F85-195DCCBA1705}" type="presOf" srcId="{4333512C-C0BC-4250-A350-8A48685ABE82}" destId="{BCCCBD94-3C9F-4D52-96DB-77B942F33FEE}" srcOrd="0" destOrd="0" presId="urn:microsoft.com/office/officeart/2005/8/layout/venn1"/>
    <dgm:cxn modelId="{7AA6FFA9-5000-4E2F-87E8-89E08517AA42}" type="presOf" srcId="{FBC21460-3F65-49CA-8C19-E898DC94ED33}" destId="{6AD3EBB6-102E-44A8-A240-26E754442D06}" srcOrd="0" destOrd="0" presId="urn:microsoft.com/office/officeart/2005/8/layout/venn1"/>
    <dgm:cxn modelId="{0196A029-3C88-4658-9454-21F417F2BA7D}" type="presParOf" srcId="{6AD3EBB6-102E-44A8-A240-26E754442D06}" destId="{BFE0F91A-5357-4F62-8F05-DE72AF8E7A81}" srcOrd="0" destOrd="0" presId="urn:microsoft.com/office/officeart/2005/8/layout/venn1"/>
    <dgm:cxn modelId="{B644C0EB-37FA-4A1F-9BFE-941239C4B089}" type="presParOf" srcId="{6AD3EBB6-102E-44A8-A240-26E754442D06}" destId="{CDB55594-80E4-49D1-A5B5-26460EE22B8F}" srcOrd="1" destOrd="0" presId="urn:microsoft.com/office/officeart/2005/8/layout/venn1"/>
    <dgm:cxn modelId="{1A72DF53-1B35-4556-8C53-3C35BC79C50A}" type="presParOf" srcId="{6AD3EBB6-102E-44A8-A240-26E754442D06}" destId="{726CB384-253E-479E-94B5-CFB2A87D21C0}" srcOrd="2" destOrd="0" presId="urn:microsoft.com/office/officeart/2005/8/layout/venn1"/>
    <dgm:cxn modelId="{1C2ACC4E-FC30-41BC-BC54-A5B5CB140357}" type="presParOf" srcId="{6AD3EBB6-102E-44A8-A240-26E754442D06}" destId="{C25F3A14-C819-4106-B101-C078D2015775}" srcOrd="3" destOrd="0" presId="urn:microsoft.com/office/officeart/2005/8/layout/venn1"/>
    <dgm:cxn modelId="{792BC1DF-2AC3-47F6-9914-C051BE522C4F}" type="presParOf" srcId="{6AD3EBB6-102E-44A8-A240-26E754442D06}" destId="{BCCCBD94-3C9F-4D52-96DB-77B942F33FEE}" srcOrd="4" destOrd="0" presId="urn:microsoft.com/office/officeart/2005/8/layout/venn1"/>
    <dgm:cxn modelId="{7B6ED650-1F20-4ECD-920E-329397E7B454}" type="presParOf" srcId="{6AD3EBB6-102E-44A8-A240-26E754442D06}" destId="{2FE7C475-AE1D-4961-8ECB-E8C9BC4A7CA9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622B9E-CB66-48C5-AC27-286556263CA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A1F391C-FDFD-47F4-9DB2-B00957C4F06C}">
      <dgm:prSet phldrT="[Texto]"/>
      <dgm:spPr/>
      <dgm:t>
        <a:bodyPr/>
        <a:lstStyle/>
        <a:p>
          <a:r>
            <a:rPr lang="pt-BR" dirty="0" smtClean="0"/>
            <a:t>Respeito Mútuo</a:t>
          </a:r>
          <a:endParaRPr lang="pt-BR" dirty="0"/>
        </a:p>
      </dgm:t>
    </dgm:pt>
    <dgm:pt modelId="{63CB1E37-D860-4BF7-98E4-C296824E5327}" type="parTrans" cxnId="{3D6F4682-751E-46C9-937E-CFD8A2E1D637}">
      <dgm:prSet/>
      <dgm:spPr/>
      <dgm:t>
        <a:bodyPr/>
        <a:lstStyle/>
        <a:p>
          <a:endParaRPr lang="pt-BR"/>
        </a:p>
      </dgm:t>
    </dgm:pt>
    <dgm:pt modelId="{D9702896-95B3-4C3F-904D-832E4B80D281}" type="sibTrans" cxnId="{3D6F4682-751E-46C9-937E-CFD8A2E1D637}">
      <dgm:prSet/>
      <dgm:spPr/>
      <dgm:t>
        <a:bodyPr/>
        <a:lstStyle/>
        <a:p>
          <a:endParaRPr lang="pt-BR"/>
        </a:p>
      </dgm:t>
    </dgm:pt>
    <dgm:pt modelId="{82AFE0E2-05CD-4319-9802-BF5B444C7D5D}">
      <dgm:prSet phldrT="[Texto]"/>
      <dgm:spPr/>
      <dgm:t>
        <a:bodyPr/>
        <a:lstStyle/>
        <a:p>
          <a:r>
            <a:rPr lang="pt-BR" dirty="0" smtClean="0"/>
            <a:t>Reciprocidade</a:t>
          </a:r>
          <a:endParaRPr lang="pt-BR" dirty="0"/>
        </a:p>
      </dgm:t>
    </dgm:pt>
    <dgm:pt modelId="{28346FC3-464F-41A3-8934-D57F2D943515}" type="parTrans" cxnId="{A5D2E9D7-B0D2-4558-A83B-CB8E23CFA088}">
      <dgm:prSet/>
      <dgm:spPr/>
      <dgm:t>
        <a:bodyPr/>
        <a:lstStyle/>
        <a:p>
          <a:endParaRPr lang="pt-BR"/>
        </a:p>
      </dgm:t>
    </dgm:pt>
    <dgm:pt modelId="{303660F0-C56E-4F9D-9CC4-898D9ED811D3}" type="sibTrans" cxnId="{A5D2E9D7-B0D2-4558-A83B-CB8E23CFA088}">
      <dgm:prSet/>
      <dgm:spPr/>
      <dgm:t>
        <a:bodyPr/>
        <a:lstStyle/>
        <a:p>
          <a:endParaRPr lang="pt-BR"/>
        </a:p>
      </dgm:t>
    </dgm:pt>
    <dgm:pt modelId="{B9579C50-BDC5-4E51-8877-E22AF3C0F322}">
      <dgm:prSet phldrT="[Texto]"/>
      <dgm:spPr/>
      <dgm:t>
        <a:bodyPr/>
        <a:lstStyle/>
        <a:p>
          <a:r>
            <a:rPr lang="pt-BR" dirty="0" smtClean="0"/>
            <a:t>Diferentes pontos de vista</a:t>
          </a:r>
          <a:endParaRPr lang="pt-BR" dirty="0"/>
        </a:p>
      </dgm:t>
    </dgm:pt>
    <dgm:pt modelId="{75502090-0713-41E4-83C6-F5582B859B4D}" type="parTrans" cxnId="{99881714-05F7-4355-85FE-1997C42E9F8F}">
      <dgm:prSet/>
      <dgm:spPr/>
      <dgm:t>
        <a:bodyPr/>
        <a:lstStyle/>
        <a:p>
          <a:endParaRPr lang="pt-BR"/>
        </a:p>
      </dgm:t>
    </dgm:pt>
    <dgm:pt modelId="{26CC0CC2-94F8-4484-947E-E31ED7A9BE46}" type="sibTrans" cxnId="{99881714-05F7-4355-85FE-1997C42E9F8F}">
      <dgm:prSet/>
      <dgm:spPr/>
      <dgm:t>
        <a:bodyPr/>
        <a:lstStyle/>
        <a:p>
          <a:endParaRPr lang="pt-BR"/>
        </a:p>
      </dgm:t>
    </dgm:pt>
    <dgm:pt modelId="{E117383F-5B05-495F-A19A-AC92E813994D}" type="pres">
      <dgm:prSet presAssocID="{6B622B9E-CB66-48C5-AC27-286556263CA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1047B3D-E5AE-402D-902A-096CD0A438F9}" type="pres">
      <dgm:prSet presAssocID="{FA1F391C-FDFD-47F4-9DB2-B00957C4F06C}" presName="parentLin" presStyleCnt="0"/>
      <dgm:spPr/>
    </dgm:pt>
    <dgm:pt modelId="{2D5B299F-4298-4C88-8E5C-93517E4C9882}" type="pres">
      <dgm:prSet presAssocID="{FA1F391C-FDFD-47F4-9DB2-B00957C4F06C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5EF3BAE8-1B89-4926-861B-9F618F99AF5B}" type="pres">
      <dgm:prSet presAssocID="{FA1F391C-FDFD-47F4-9DB2-B00957C4F06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18BA813-E015-47F2-891A-7E586064692D}" type="pres">
      <dgm:prSet presAssocID="{FA1F391C-FDFD-47F4-9DB2-B00957C4F06C}" presName="negativeSpace" presStyleCnt="0"/>
      <dgm:spPr/>
    </dgm:pt>
    <dgm:pt modelId="{7EC1D980-3E4E-4762-8FF8-D238C5F88A64}" type="pres">
      <dgm:prSet presAssocID="{FA1F391C-FDFD-47F4-9DB2-B00957C4F06C}" presName="childText" presStyleLbl="conFgAcc1" presStyleIdx="0" presStyleCnt="3">
        <dgm:presLayoutVars>
          <dgm:bulletEnabled val="1"/>
        </dgm:presLayoutVars>
      </dgm:prSet>
      <dgm:spPr/>
    </dgm:pt>
    <dgm:pt modelId="{E5915609-ABA1-4753-85B0-68A4A0169F3F}" type="pres">
      <dgm:prSet presAssocID="{D9702896-95B3-4C3F-904D-832E4B80D281}" presName="spaceBetweenRectangles" presStyleCnt="0"/>
      <dgm:spPr/>
    </dgm:pt>
    <dgm:pt modelId="{BF8F3E65-6D99-453A-95E7-D1F155D35A41}" type="pres">
      <dgm:prSet presAssocID="{82AFE0E2-05CD-4319-9802-BF5B444C7D5D}" presName="parentLin" presStyleCnt="0"/>
      <dgm:spPr/>
    </dgm:pt>
    <dgm:pt modelId="{321251B7-D2DB-4B84-A60B-C917BD45F7A6}" type="pres">
      <dgm:prSet presAssocID="{82AFE0E2-05CD-4319-9802-BF5B444C7D5D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9582814C-0492-44CB-B9E3-2CBABAF7EDCC}" type="pres">
      <dgm:prSet presAssocID="{82AFE0E2-05CD-4319-9802-BF5B444C7D5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373C975-C4EC-40A8-B692-4766FA756D76}" type="pres">
      <dgm:prSet presAssocID="{82AFE0E2-05CD-4319-9802-BF5B444C7D5D}" presName="negativeSpace" presStyleCnt="0"/>
      <dgm:spPr/>
    </dgm:pt>
    <dgm:pt modelId="{1CCA3876-C0A0-434A-A00C-4E0E2428D88D}" type="pres">
      <dgm:prSet presAssocID="{82AFE0E2-05CD-4319-9802-BF5B444C7D5D}" presName="childText" presStyleLbl="conFgAcc1" presStyleIdx="1" presStyleCnt="3">
        <dgm:presLayoutVars>
          <dgm:bulletEnabled val="1"/>
        </dgm:presLayoutVars>
      </dgm:prSet>
      <dgm:spPr/>
    </dgm:pt>
    <dgm:pt modelId="{A6BB049B-DFE4-4F5A-8BE8-91E5C00713AF}" type="pres">
      <dgm:prSet presAssocID="{303660F0-C56E-4F9D-9CC4-898D9ED811D3}" presName="spaceBetweenRectangles" presStyleCnt="0"/>
      <dgm:spPr/>
    </dgm:pt>
    <dgm:pt modelId="{619CE9A7-96D9-4BE5-8E0E-C2E996C229B9}" type="pres">
      <dgm:prSet presAssocID="{B9579C50-BDC5-4E51-8877-E22AF3C0F322}" presName="parentLin" presStyleCnt="0"/>
      <dgm:spPr/>
    </dgm:pt>
    <dgm:pt modelId="{108192DA-5E28-472C-B724-BDB1439F19BF}" type="pres">
      <dgm:prSet presAssocID="{B9579C50-BDC5-4E51-8877-E22AF3C0F322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0AEE17E9-B1A9-40A3-B027-30CA3F8E1235}" type="pres">
      <dgm:prSet presAssocID="{B9579C50-BDC5-4E51-8877-E22AF3C0F32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FEC773-7AB6-4B85-84DA-31CEB3986DBC}" type="pres">
      <dgm:prSet presAssocID="{B9579C50-BDC5-4E51-8877-E22AF3C0F322}" presName="negativeSpace" presStyleCnt="0"/>
      <dgm:spPr/>
    </dgm:pt>
    <dgm:pt modelId="{556AB2AE-1AB9-49BF-9715-81E3C4719AAB}" type="pres">
      <dgm:prSet presAssocID="{B9579C50-BDC5-4E51-8877-E22AF3C0F322}" presName="childText" presStyleLbl="conFgAcc1" presStyleIdx="2" presStyleCnt="3" custLinFactNeighborX="-926" custLinFactNeighborY="4314">
        <dgm:presLayoutVars>
          <dgm:bulletEnabled val="1"/>
        </dgm:presLayoutVars>
      </dgm:prSet>
      <dgm:spPr/>
    </dgm:pt>
  </dgm:ptLst>
  <dgm:cxnLst>
    <dgm:cxn modelId="{DF22604E-B9E5-4E7E-83EB-29D56F4CFFBD}" type="presOf" srcId="{FA1F391C-FDFD-47F4-9DB2-B00957C4F06C}" destId="{5EF3BAE8-1B89-4926-861B-9F618F99AF5B}" srcOrd="1" destOrd="0" presId="urn:microsoft.com/office/officeart/2005/8/layout/list1"/>
    <dgm:cxn modelId="{99881714-05F7-4355-85FE-1997C42E9F8F}" srcId="{6B622B9E-CB66-48C5-AC27-286556263CA1}" destId="{B9579C50-BDC5-4E51-8877-E22AF3C0F322}" srcOrd="2" destOrd="0" parTransId="{75502090-0713-41E4-83C6-F5582B859B4D}" sibTransId="{26CC0CC2-94F8-4484-947E-E31ED7A9BE46}"/>
    <dgm:cxn modelId="{AEBCA5CB-BC3C-474B-9FD7-40FB5B96D75A}" type="presOf" srcId="{6B622B9E-CB66-48C5-AC27-286556263CA1}" destId="{E117383F-5B05-495F-A19A-AC92E813994D}" srcOrd="0" destOrd="0" presId="urn:microsoft.com/office/officeart/2005/8/layout/list1"/>
    <dgm:cxn modelId="{A5D2E9D7-B0D2-4558-A83B-CB8E23CFA088}" srcId="{6B622B9E-CB66-48C5-AC27-286556263CA1}" destId="{82AFE0E2-05CD-4319-9802-BF5B444C7D5D}" srcOrd="1" destOrd="0" parTransId="{28346FC3-464F-41A3-8934-D57F2D943515}" sibTransId="{303660F0-C56E-4F9D-9CC4-898D9ED811D3}"/>
    <dgm:cxn modelId="{88CCA2E4-A7FA-4003-ABC0-0F8035479A43}" type="presOf" srcId="{FA1F391C-FDFD-47F4-9DB2-B00957C4F06C}" destId="{2D5B299F-4298-4C88-8E5C-93517E4C9882}" srcOrd="0" destOrd="0" presId="urn:microsoft.com/office/officeart/2005/8/layout/list1"/>
    <dgm:cxn modelId="{3D6F4682-751E-46C9-937E-CFD8A2E1D637}" srcId="{6B622B9E-CB66-48C5-AC27-286556263CA1}" destId="{FA1F391C-FDFD-47F4-9DB2-B00957C4F06C}" srcOrd="0" destOrd="0" parTransId="{63CB1E37-D860-4BF7-98E4-C296824E5327}" sibTransId="{D9702896-95B3-4C3F-904D-832E4B80D281}"/>
    <dgm:cxn modelId="{7C72FBD3-B764-4932-BFE8-F547E012C7B8}" type="presOf" srcId="{B9579C50-BDC5-4E51-8877-E22AF3C0F322}" destId="{108192DA-5E28-472C-B724-BDB1439F19BF}" srcOrd="0" destOrd="0" presId="urn:microsoft.com/office/officeart/2005/8/layout/list1"/>
    <dgm:cxn modelId="{4FF9533A-CA6C-4FA6-99A7-3D16A3F76672}" type="presOf" srcId="{82AFE0E2-05CD-4319-9802-BF5B444C7D5D}" destId="{9582814C-0492-44CB-B9E3-2CBABAF7EDCC}" srcOrd="1" destOrd="0" presId="urn:microsoft.com/office/officeart/2005/8/layout/list1"/>
    <dgm:cxn modelId="{79A23F5B-2FAC-4F92-96BA-AE2375DFF613}" type="presOf" srcId="{82AFE0E2-05CD-4319-9802-BF5B444C7D5D}" destId="{321251B7-D2DB-4B84-A60B-C917BD45F7A6}" srcOrd="0" destOrd="0" presId="urn:microsoft.com/office/officeart/2005/8/layout/list1"/>
    <dgm:cxn modelId="{0AE749C7-0526-4B92-8FBC-0915D9A2C70A}" type="presOf" srcId="{B9579C50-BDC5-4E51-8877-E22AF3C0F322}" destId="{0AEE17E9-B1A9-40A3-B027-30CA3F8E1235}" srcOrd="1" destOrd="0" presId="urn:microsoft.com/office/officeart/2005/8/layout/list1"/>
    <dgm:cxn modelId="{0D3ADC30-079B-4319-AF52-A93E8670114A}" type="presParOf" srcId="{E117383F-5B05-495F-A19A-AC92E813994D}" destId="{B1047B3D-E5AE-402D-902A-096CD0A438F9}" srcOrd="0" destOrd="0" presId="urn:microsoft.com/office/officeart/2005/8/layout/list1"/>
    <dgm:cxn modelId="{30C3DA81-0652-48F7-8529-C46276922D85}" type="presParOf" srcId="{B1047B3D-E5AE-402D-902A-096CD0A438F9}" destId="{2D5B299F-4298-4C88-8E5C-93517E4C9882}" srcOrd="0" destOrd="0" presId="urn:microsoft.com/office/officeart/2005/8/layout/list1"/>
    <dgm:cxn modelId="{7C45B706-28F5-4CD3-B21C-49A56890F610}" type="presParOf" srcId="{B1047B3D-E5AE-402D-902A-096CD0A438F9}" destId="{5EF3BAE8-1B89-4926-861B-9F618F99AF5B}" srcOrd="1" destOrd="0" presId="urn:microsoft.com/office/officeart/2005/8/layout/list1"/>
    <dgm:cxn modelId="{D9523F54-CC63-4940-97F6-71E7A3FEA393}" type="presParOf" srcId="{E117383F-5B05-495F-A19A-AC92E813994D}" destId="{818BA813-E015-47F2-891A-7E586064692D}" srcOrd="1" destOrd="0" presId="urn:microsoft.com/office/officeart/2005/8/layout/list1"/>
    <dgm:cxn modelId="{BE700B84-FF4F-497E-878A-5FA8695A9C37}" type="presParOf" srcId="{E117383F-5B05-495F-A19A-AC92E813994D}" destId="{7EC1D980-3E4E-4762-8FF8-D238C5F88A64}" srcOrd="2" destOrd="0" presId="urn:microsoft.com/office/officeart/2005/8/layout/list1"/>
    <dgm:cxn modelId="{B6B731E6-CD5C-4E1B-9C07-13B68FC56713}" type="presParOf" srcId="{E117383F-5B05-495F-A19A-AC92E813994D}" destId="{E5915609-ABA1-4753-85B0-68A4A0169F3F}" srcOrd="3" destOrd="0" presId="urn:microsoft.com/office/officeart/2005/8/layout/list1"/>
    <dgm:cxn modelId="{A6BA427F-D422-4D37-ADD3-37A341277C38}" type="presParOf" srcId="{E117383F-5B05-495F-A19A-AC92E813994D}" destId="{BF8F3E65-6D99-453A-95E7-D1F155D35A41}" srcOrd="4" destOrd="0" presId="urn:microsoft.com/office/officeart/2005/8/layout/list1"/>
    <dgm:cxn modelId="{735DAD27-D7DA-41F7-86CB-ECAF4223267C}" type="presParOf" srcId="{BF8F3E65-6D99-453A-95E7-D1F155D35A41}" destId="{321251B7-D2DB-4B84-A60B-C917BD45F7A6}" srcOrd="0" destOrd="0" presId="urn:microsoft.com/office/officeart/2005/8/layout/list1"/>
    <dgm:cxn modelId="{B4F1B0E3-E7E2-47FA-A6C9-03DDAFACBD6A}" type="presParOf" srcId="{BF8F3E65-6D99-453A-95E7-D1F155D35A41}" destId="{9582814C-0492-44CB-B9E3-2CBABAF7EDCC}" srcOrd="1" destOrd="0" presId="urn:microsoft.com/office/officeart/2005/8/layout/list1"/>
    <dgm:cxn modelId="{F526B933-803B-4088-8891-232154C9CE7B}" type="presParOf" srcId="{E117383F-5B05-495F-A19A-AC92E813994D}" destId="{2373C975-C4EC-40A8-B692-4766FA756D76}" srcOrd="5" destOrd="0" presId="urn:microsoft.com/office/officeart/2005/8/layout/list1"/>
    <dgm:cxn modelId="{0663B6B9-E1B3-4E7F-AB16-54303C738D58}" type="presParOf" srcId="{E117383F-5B05-495F-A19A-AC92E813994D}" destId="{1CCA3876-C0A0-434A-A00C-4E0E2428D88D}" srcOrd="6" destOrd="0" presId="urn:microsoft.com/office/officeart/2005/8/layout/list1"/>
    <dgm:cxn modelId="{1E4D2D11-1DE1-40BE-B192-1EF7ECFF9BC1}" type="presParOf" srcId="{E117383F-5B05-495F-A19A-AC92E813994D}" destId="{A6BB049B-DFE4-4F5A-8BE8-91E5C00713AF}" srcOrd="7" destOrd="0" presId="urn:microsoft.com/office/officeart/2005/8/layout/list1"/>
    <dgm:cxn modelId="{424E1616-D2B0-43BF-83F6-761F0F0C9C18}" type="presParOf" srcId="{E117383F-5B05-495F-A19A-AC92E813994D}" destId="{619CE9A7-96D9-4BE5-8E0E-C2E996C229B9}" srcOrd="8" destOrd="0" presId="urn:microsoft.com/office/officeart/2005/8/layout/list1"/>
    <dgm:cxn modelId="{0B8E5D46-7E68-4754-A2E2-32348F116A80}" type="presParOf" srcId="{619CE9A7-96D9-4BE5-8E0E-C2E996C229B9}" destId="{108192DA-5E28-472C-B724-BDB1439F19BF}" srcOrd="0" destOrd="0" presId="urn:microsoft.com/office/officeart/2005/8/layout/list1"/>
    <dgm:cxn modelId="{DC0CC791-5156-4CD1-9392-C83546E7AADE}" type="presParOf" srcId="{619CE9A7-96D9-4BE5-8E0E-C2E996C229B9}" destId="{0AEE17E9-B1A9-40A3-B027-30CA3F8E1235}" srcOrd="1" destOrd="0" presId="urn:microsoft.com/office/officeart/2005/8/layout/list1"/>
    <dgm:cxn modelId="{82E9F64F-B5CB-4D8E-AC0A-D87C519709F8}" type="presParOf" srcId="{E117383F-5B05-495F-A19A-AC92E813994D}" destId="{F1FEC773-7AB6-4B85-84DA-31CEB3986DBC}" srcOrd="9" destOrd="0" presId="urn:microsoft.com/office/officeart/2005/8/layout/list1"/>
    <dgm:cxn modelId="{76F0BB09-418C-476B-92AA-7F4A4962377F}" type="presParOf" srcId="{E117383F-5B05-495F-A19A-AC92E813994D}" destId="{556AB2AE-1AB9-49BF-9715-81E3C4719AA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B7BEB5-9087-42F6-9114-DBFE5712923F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A84ED70-E47C-49B0-BC25-B82B4D9EA20E}">
      <dgm:prSet phldrT="[Texto]"/>
      <dgm:spPr/>
      <dgm:t>
        <a:bodyPr/>
        <a:lstStyle/>
        <a:p>
          <a:r>
            <a:rPr lang="pt-BR" dirty="0" smtClean="0"/>
            <a:t>Normas de convivência</a:t>
          </a:r>
          <a:endParaRPr lang="pt-BR" dirty="0"/>
        </a:p>
      </dgm:t>
    </dgm:pt>
    <dgm:pt modelId="{7C9A6C59-C703-46D9-BE8F-C7B9B4CCA57E}" type="parTrans" cxnId="{EADDEAD0-8E98-4D43-9741-2F632C677EBC}">
      <dgm:prSet/>
      <dgm:spPr/>
      <dgm:t>
        <a:bodyPr/>
        <a:lstStyle/>
        <a:p>
          <a:endParaRPr lang="pt-BR"/>
        </a:p>
      </dgm:t>
    </dgm:pt>
    <dgm:pt modelId="{ADE3645F-E382-4F8F-9CE3-7617CC3F810A}" type="sibTrans" cxnId="{EADDEAD0-8E98-4D43-9741-2F632C677EBC}">
      <dgm:prSet/>
      <dgm:spPr/>
      <dgm:t>
        <a:bodyPr/>
        <a:lstStyle/>
        <a:p>
          <a:endParaRPr lang="pt-BR"/>
        </a:p>
      </dgm:t>
    </dgm:pt>
    <dgm:pt modelId="{406804B2-E47B-4E53-B983-B2D85F3B44FB}">
      <dgm:prSet phldrT="[Texto]"/>
      <dgm:spPr/>
      <dgm:t>
        <a:bodyPr/>
        <a:lstStyle/>
        <a:p>
          <a:r>
            <a:rPr lang="pt-BR" dirty="0" smtClean="0"/>
            <a:t>Alunos respeitam ritmos colegas</a:t>
          </a:r>
          <a:endParaRPr lang="pt-BR" dirty="0"/>
        </a:p>
      </dgm:t>
    </dgm:pt>
    <dgm:pt modelId="{BC272163-939B-4735-B4A2-2369D12612C4}" type="parTrans" cxnId="{6752CD5E-3280-44CA-B4AE-877424F27A69}">
      <dgm:prSet/>
      <dgm:spPr/>
      <dgm:t>
        <a:bodyPr/>
        <a:lstStyle/>
        <a:p>
          <a:endParaRPr lang="pt-BR"/>
        </a:p>
      </dgm:t>
    </dgm:pt>
    <dgm:pt modelId="{0E9B0EC0-AE67-43BD-BDC4-B0153A4EA771}" type="sibTrans" cxnId="{6752CD5E-3280-44CA-B4AE-877424F27A69}">
      <dgm:prSet/>
      <dgm:spPr/>
      <dgm:t>
        <a:bodyPr/>
        <a:lstStyle/>
        <a:p>
          <a:endParaRPr lang="pt-BR"/>
        </a:p>
      </dgm:t>
    </dgm:pt>
    <dgm:pt modelId="{0C0D1AED-1FDA-42E5-9184-6E25691C6620}">
      <dgm:prSet phldrT="[Texto]"/>
      <dgm:spPr/>
      <dgm:t>
        <a:bodyPr/>
        <a:lstStyle/>
        <a:p>
          <a:r>
            <a:rPr lang="pt-BR" dirty="0" smtClean="0"/>
            <a:t>Alunos identificam gêneros textuais</a:t>
          </a:r>
          <a:endParaRPr lang="pt-BR" dirty="0"/>
        </a:p>
      </dgm:t>
    </dgm:pt>
    <dgm:pt modelId="{E4AB1FC0-9577-4C4F-98E8-CBAC5EA80B08}" type="parTrans" cxnId="{998C5995-D7DE-4C6A-B0B2-04B4A65EBA5B}">
      <dgm:prSet/>
      <dgm:spPr/>
      <dgm:t>
        <a:bodyPr/>
        <a:lstStyle/>
        <a:p>
          <a:endParaRPr lang="pt-BR"/>
        </a:p>
      </dgm:t>
    </dgm:pt>
    <dgm:pt modelId="{E254340F-E7BA-45FE-AC72-27CAFBC31153}" type="sibTrans" cxnId="{998C5995-D7DE-4C6A-B0B2-04B4A65EBA5B}">
      <dgm:prSet/>
      <dgm:spPr/>
      <dgm:t>
        <a:bodyPr/>
        <a:lstStyle/>
        <a:p>
          <a:endParaRPr lang="pt-BR"/>
        </a:p>
      </dgm:t>
    </dgm:pt>
    <dgm:pt modelId="{E59E1E76-6BA2-41B4-9169-F376FC1BFAC9}">
      <dgm:prSet phldrT="[Texto]"/>
      <dgm:spPr/>
      <dgm:t>
        <a:bodyPr/>
        <a:lstStyle/>
        <a:p>
          <a:r>
            <a:rPr lang="pt-BR" dirty="0" smtClean="0"/>
            <a:t>Convívio respeitoso</a:t>
          </a:r>
          <a:endParaRPr lang="pt-BR" dirty="0"/>
        </a:p>
      </dgm:t>
    </dgm:pt>
    <dgm:pt modelId="{79A4D8BA-5ED2-407B-B7BB-B29FA294BE90}" type="parTrans" cxnId="{1E8D55C1-29AB-4540-9F2B-A07334AF9F29}">
      <dgm:prSet/>
      <dgm:spPr/>
      <dgm:t>
        <a:bodyPr/>
        <a:lstStyle/>
        <a:p>
          <a:endParaRPr lang="pt-BR"/>
        </a:p>
      </dgm:t>
    </dgm:pt>
    <dgm:pt modelId="{5F54782E-C74B-4376-B824-17C819F51CB0}" type="sibTrans" cxnId="{1E8D55C1-29AB-4540-9F2B-A07334AF9F29}">
      <dgm:prSet/>
      <dgm:spPr/>
      <dgm:t>
        <a:bodyPr/>
        <a:lstStyle/>
        <a:p>
          <a:endParaRPr lang="pt-BR"/>
        </a:p>
      </dgm:t>
    </dgm:pt>
    <dgm:pt modelId="{F161462E-A4A4-43B6-8F10-71FB23AFE765}" type="pres">
      <dgm:prSet presAssocID="{31B7BEB5-9087-42F6-9114-DBFE5712923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F1E102E-3F2C-4B77-A27C-93CBE564B913}" type="pres">
      <dgm:prSet presAssocID="{FA84ED70-E47C-49B0-BC25-B82B4D9EA20E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AA40869-442F-45CC-911A-A36C6F11553E}" type="pres">
      <dgm:prSet presAssocID="{ADE3645F-E382-4F8F-9CE3-7617CC3F810A}" presName="space" presStyleCnt="0"/>
      <dgm:spPr/>
    </dgm:pt>
    <dgm:pt modelId="{38FA1DDC-1DF3-490F-90DD-87A4E14B8CB1}" type="pres">
      <dgm:prSet presAssocID="{406804B2-E47B-4E53-B983-B2D85F3B44FB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6016C74-A3E7-438E-A26E-BA7E81CB79DC}" type="pres">
      <dgm:prSet presAssocID="{0E9B0EC0-AE67-43BD-BDC4-B0153A4EA771}" presName="space" presStyleCnt="0"/>
      <dgm:spPr/>
    </dgm:pt>
    <dgm:pt modelId="{E1322C47-2009-4A99-B6FB-B44A62A53A34}" type="pres">
      <dgm:prSet presAssocID="{0C0D1AED-1FDA-42E5-9184-6E25691C6620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87489D3-EDDE-4E95-BFFC-016D63CC221A}" type="pres">
      <dgm:prSet presAssocID="{E254340F-E7BA-45FE-AC72-27CAFBC31153}" presName="space" presStyleCnt="0"/>
      <dgm:spPr/>
    </dgm:pt>
    <dgm:pt modelId="{A0CC49A9-435F-43E3-840F-A402E81F8053}" type="pres">
      <dgm:prSet presAssocID="{E59E1E76-6BA2-41B4-9169-F376FC1BFAC9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37A2631-6FCE-4936-AD02-F673FCBFB909}" type="presOf" srcId="{0C0D1AED-1FDA-42E5-9184-6E25691C6620}" destId="{E1322C47-2009-4A99-B6FB-B44A62A53A34}" srcOrd="0" destOrd="0" presId="urn:microsoft.com/office/officeart/2005/8/layout/venn3"/>
    <dgm:cxn modelId="{5F4F1A7E-95C1-49A4-BE64-7604BEEC12B3}" type="presOf" srcId="{31B7BEB5-9087-42F6-9114-DBFE5712923F}" destId="{F161462E-A4A4-43B6-8F10-71FB23AFE765}" srcOrd="0" destOrd="0" presId="urn:microsoft.com/office/officeart/2005/8/layout/venn3"/>
    <dgm:cxn modelId="{998C5995-D7DE-4C6A-B0B2-04B4A65EBA5B}" srcId="{31B7BEB5-9087-42F6-9114-DBFE5712923F}" destId="{0C0D1AED-1FDA-42E5-9184-6E25691C6620}" srcOrd="2" destOrd="0" parTransId="{E4AB1FC0-9577-4C4F-98E8-CBAC5EA80B08}" sibTransId="{E254340F-E7BA-45FE-AC72-27CAFBC31153}"/>
    <dgm:cxn modelId="{E84A3AE1-9225-46CE-9709-60D4C7D54A47}" type="presOf" srcId="{FA84ED70-E47C-49B0-BC25-B82B4D9EA20E}" destId="{8F1E102E-3F2C-4B77-A27C-93CBE564B913}" srcOrd="0" destOrd="0" presId="urn:microsoft.com/office/officeart/2005/8/layout/venn3"/>
    <dgm:cxn modelId="{EADDEAD0-8E98-4D43-9741-2F632C677EBC}" srcId="{31B7BEB5-9087-42F6-9114-DBFE5712923F}" destId="{FA84ED70-E47C-49B0-BC25-B82B4D9EA20E}" srcOrd="0" destOrd="0" parTransId="{7C9A6C59-C703-46D9-BE8F-C7B9B4CCA57E}" sibTransId="{ADE3645F-E382-4F8F-9CE3-7617CC3F810A}"/>
    <dgm:cxn modelId="{6752CD5E-3280-44CA-B4AE-877424F27A69}" srcId="{31B7BEB5-9087-42F6-9114-DBFE5712923F}" destId="{406804B2-E47B-4E53-B983-B2D85F3B44FB}" srcOrd="1" destOrd="0" parTransId="{BC272163-939B-4735-B4A2-2369D12612C4}" sibTransId="{0E9B0EC0-AE67-43BD-BDC4-B0153A4EA771}"/>
    <dgm:cxn modelId="{1E8D55C1-29AB-4540-9F2B-A07334AF9F29}" srcId="{31B7BEB5-9087-42F6-9114-DBFE5712923F}" destId="{E59E1E76-6BA2-41B4-9169-F376FC1BFAC9}" srcOrd="3" destOrd="0" parTransId="{79A4D8BA-5ED2-407B-B7BB-B29FA294BE90}" sibTransId="{5F54782E-C74B-4376-B824-17C819F51CB0}"/>
    <dgm:cxn modelId="{B8F53B07-EABD-4978-8314-5DACD57D55D9}" type="presOf" srcId="{406804B2-E47B-4E53-B983-B2D85F3B44FB}" destId="{38FA1DDC-1DF3-490F-90DD-87A4E14B8CB1}" srcOrd="0" destOrd="0" presId="urn:microsoft.com/office/officeart/2005/8/layout/venn3"/>
    <dgm:cxn modelId="{0CDFE091-4693-4E1C-BDFB-337C5C1A6797}" type="presOf" srcId="{E59E1E76-6BA2-41B4-9169-F376FC1BFAC9}" destId="{A0CC49A9-435F-43E3-840F-A402E81F8053}" srcOrd="0" destOrd="0" presId="urn:microsoft.com/office/officeart/2005/8/layout/venn3"/>
    <dgm:cxn modelId="{704584F7-2CD5-4181-80E1-E11CC53948E8}" type="presParOf" srcId="{F161462E-A4A4-43B6-8F10-71FB23AFE765}" destId="{8F1E102E-3F2C-4B77-A27C-93CBE564B913}" srcOrd="0" destOrd="0" presId="urn:microsoft.com/office/officeart/2005/8/layout/venn3"/>
    <dgm:cxn modelId="{9B2A0D3A-CE08-4DBB-B7C8-A066C6C1509C}" type="presParOf" srcId="{F161462E-A4A4-43B6-8F10-71FB23AFE765}" destId="{FAA40869-442F-45CC-911A-A36C6F11553E}" srcOrd="1" destOrd="0" presId="urn:microsoft.com/office/officeart/2005/8/layout/venn3"/>
    <dgm:cxn modelId="{CDCDBE64-A234-48F8-8D1F-268D680655CC}" type="presParOf" srcId="{F161462E-A4A4-43B6-8F10-71FB23AFE765}" destId="{38FA1DDC-1DF3-490F-90DD-87A4E14B8CB1}" srcOrd="2" destOrd="0" presId="urn:microsoft.com/office/officeart/2005/8/layout/venn3"/>
    <dgm:cxn modelId="{2B88E749-F593-405D-A7D2-47B8209D57C8}" type="presParOf" srcId="{F161462E-A4A4-43B6-8F10-71FB23AFE765}" destId="{76016C74-A3E7-438E-A26E-BA7E81CB79DC}" srcOrd="3" destOrd="0" presId="urn:microsoft.com/office/officeart/2005/8/layout/venn3"/>
    <dgm:cxn modelId="{06715FFF-9AA8-4B72-9670-FBDBFCB11352}" type="presParOf" srcId="{F161462E-A4A4-43B6-8F10-71FB23AFE765}" destId="{E1322C47-2009-4A99-B6FB-B44A62A53A34}" srcOrd="4" destOrd="0" presId="urn:microsoft.com/office/officeart/2005/8/layout/venn3"/>
    <dgm:cxn modelId="{CADA60C6-1703-4FD2-AC9A-A4D04CB74B79}" type="presParOf" srcId="{F161462E-A4A4-43B6-8F10-71FB23AFE765}" destId="{E87489D3-EDDE-4E95-BFFC-016D63CC221A}" srcOrd="5" destOrd="0" presId="urn:microsoft.com/office/officeart/2005/8/layout/venn3"/>
    <dgm:cxn modelId="{992347A8-6DCA-4345-935C-2979AA15959F}" type="presParOf" srcId="{F161462E-A4A4-43B6-8F10-71FB23AFE765}" destId="{A0CC49A9-435F-43E3-840F-A402E81F8053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D34A42B-67C4-4002-98D1-B6C07630A210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A6CDD6F-12CA-4E6E-A818-8518FB77705D}">
      <dgm:prSet phldrT="[Texto]"/>
      <dgm:spPr/>
      <dgm:t>
        <a:bodyPr/>
        <a:lstStyle/>
        <a:p>
          <a:r>
            <a:rPr lang="pt-BR" dirty="0" smtClean="0"/>
            <a:t>Controle AVA</a:t>
          </a:r>
          <a:endParaRPr lang="pt-BR" dirty="0"/>
        </a:p>
      </dgm:t>
    </dgm:pt>
    <dgm:pt modelId="{F6DCF1AA-F618-448A-9FA6-5C86D57F3178}" type="parTrans" cxnId="{C1C52AAF-21CA-4DF4-9EB0-7E90A2BADE46}">
      <dgm:prSet/>
      <dgm:spPr/>
      <dgm:t>
        <a:bodyPr/>
        <a:lstStyle/>
        <a:p>
          <a:endParaRPr lang="pt-BR"/>
        </a:p>
      </dgm:t>
    </dgm:pt>
    <dgm:pt modelId="{59248A41-632D-4BFC-857C-C385E970DB51}" type="sibTrans" cxnId="{C1C52AAF-21CA-4DF4-9EB0-7E90A2BADE46}">
      <dgm:prSet/>
      <dgm:spPr/>
      <dgm:t>
        <a:bodyPr/>
        <a:lstStyle/>
        <a:p>
          <a:endParaRPr lang="pt-BR"/>
        </a:p>
      </dgm:t>
    </dgm:pt>
    <dgm:pt modelId="{EF6C0BA0-D757-4313-B6C4-63AC26F68B7C}">
      <dgm:prSet phldrT="[Texto]"/>
      <dgm:spPr/>
      <dgm:t>
        <a:bodyPr/>
        <a:lstStyle/>
        <a:p>
          <a:r>
            <a:rPr lang="pt-BR" dirty="0" smtClean="0"/>
            <a:t>Relações entre colegas</a:t>
          </a:r>
          <a:endParaRPr lang="pt-BR" dirty="0"/>
        </a:p>
      </dgm:t>
    </dgm:pt>
    <dgm:pt modelId="{427C3C92-AACF-4CDA-A318-3E98EE7DFB30}" type="parTrans" cxnId="{BFD5C02C-4FF7-4666-8477-21FD881F8775}">
      <dgm:prSet/>
      <dgm:spPr/>
      <dgm:t>
        <a:bodyPr/>
        <a:lstStyle/>
        <a:p>
          <a:endParaRPr lang="pt-BR"/>
        </a:p>
      </dgm:t>
    </dgm:pt>
    <dgm:pt modelId="{BDD7BC3F-1AD0-4E8F-AFFC-515EAC635B41}" type="sibTrans" cxnId="{BFD5C02C-4FF7-4666-8477-21FD881F8775}">
      <dgm:prSet/>
      <dgm:spPr/>
      <dgm:t>
        <a:bodyPr/>
        <a:lstStyle/>
        <a:p>
          <a:endParaRPr lang="pt-BR"/>
        </a:p>
      </dgm:t>
    </dgm:pt>
    <dgm:pt modelId="{D8C28E1B-9809-4B1A-9F6B-5513DDD374E3}">
      <dgm:prSet phldrT="[Texto]"/>
      <dgm:spPr/>
      <dgm:t>
        <a:bodyPr/>
        <a:lstStyle/>
        <a:p>
          <a:r>
            <a:rPr lang="pt-BR" dirty="0" smtClean="0"/>
            <a:t>Moral Heterônoma</a:t>
          </a:r>
          <a:endParaRPr lang="pt-BR" dirty="0"/>
        </a:p>
      </dgm:t>
    </dgm:pt>
    <dgm:pt modelId="{0F08BDD8-4C83-4E6D-8E18-F54413BC69C5}" type="parTrans" cxnId="{002AA459-6072-4B51-A7B5-E5E16EBDCA1B}">
      <dgm:prSet/>
      <dgm:spPr/>
      <dgm:t>
        <a:bodyPr/>
        <a:lstStyle/>
        <a:p>
          <a:endParaRPr lang="pt-BR"/>
        </a:p>
      </dgm:t>
    </dgm:pt>
    <dgm:pt modelId="{D515E6A9-A4F8-4AF8-9198-B58040511D98}" type="sibTrans" cxnId="{002AA459-6072-4B51-A7B5-E5E16EBDCA1B}">
      <dgm:prSet/>
      <dgm:spPr/>
      <dgm:t>
        <a:bodyPr/>
        <a:lstStyle/>
        <a:p>
          <a:endParaRPr lang="pt-BR"/>
        </a:p>
      </dgm:t>
    </dgm:pt>
    <dgm:pt modelId="{FA935E76-8E34-4C00-A863-B52CB94C150E}" type="pres">
      <dgm:prSet presAssocID="{1D34A42B-67C4-4002-98D1-B6C07630A2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3C69226-0301-4B22-B3CC-2D3B589F4F5A}" type="pres">
      <dgm:prSet presAssocID="{1D34A42B-67C4-4002-98D1-B6C07630A210}" presName="vNodes" presStyleCnt="0"/>
      <dgm:spPr/>
    </dgm:pt>
    <dgm:pt modelId="{E8C7EDEF-8B36-416A-A4CC-194A26FC8154}" type="pres">
      <dgm:prSet presAssocID="{3A6CDD6F-12CA-4E6E-A818-8518FB77705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949A67B-5F6B-49DD-84CE-1256F67AE6E6}" type="pres">
      <dgm:prSet presAssocID="{59248A41-632D-4BFC-857C-C385E970DB51}" presName="spacerT" presStyleCnt="0"/>
      <dgm:spPr/>
    </dgm:pt>
    <dgm:pt modelId="{9E535C21-ADD6-47F8-9761-E39C7D15C173}" type="pres">
      <dgm:prSet presAssocID="{59248A41-632D-4BFC-857C-C385E970DB51}" presName="sibTrans" presStyleLbl="sibTrans2D1" presStyleIdx="0" presStyleCnt="2"/>
      <dgm:spPr/>
      <dgm:t>
        <a:bodyPr/>
        <a:lstStyle/>
        <a:p>
          <a:endParaRPr lang="pt-BR"/>
        </a:p>
      </dgm:t>
    </dgm:pt>
    <dgm:pt modelId="{8683C36B-4FB5-4E7D-94BF-831AFA0DB26C}" type="pres">
      <dgm:prSet presAssocID="{59248A41-632D-4BFC-857C-C385E970DB51}" presName="spacerB" presStyleCnt="0"/>
      <dgm:spPr/>
    </dgm:pt>
    <dgm:pt modelId="{181F6EDD-7F34-4EED-B51B-1C30310E8D9F}" type="pres">
      <dgm:prSet presAssocID="{EF6C0BA0-D757-4313-B6C4-63AC26F68B7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757D55C-3E42-4B77-9A88-826CA5847B99}" type="pres">
      <dgm:prSet presAssocID="{1D34A42B-67C4-4002-98D1-B6C07630A210}" presName="sibTransLast" presStyleLbl="sibTrans2D1" presStyleIdx="1" presStyleCnt="2"/>
      <dgm:spPr/>
      <dgm:t>
        <a:bodyPr/>
        <a:lstStyle/>
        <a:p>
          <a:endParaRPr lang="pt-BR"/>
        </a:p>
      </dgm:t>
    </dgm:pt>
    <dgm:pt modelId="{48D24D3A-EF20-46CF-9CAB-09843C2B7ADC}" type="pres">
      <dgm:prSet presAssocID="{1D34A42B-67C4-4002-98D1-B6C07630A21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B45EAB92-5967-4A43-9A91-DA85EC030247}" type="pres">
      <dgm:prSet presAssocID="{1D34A42B-67C4-4002-98D1-B6C07630A210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521CD5D-B0BB-4688-AB52-F5933E110D7C}" type="presOf" srcId="{3A6CDD6F-12CA-4E6E-A818-8518FB77705D}" destId="{E8C7EDEF-8B36-416A-A4CC-194A26FC8154}" srcOrd="0" destOrd="0" presId="urn:microsoft.com/office/officeart/2005/8/layout/equation2"/>
    <dgm:cxn modelId="{79516D06-E8C7-4F9C-B41C-B7670E58E902}" type="presOf" srcId="{BDD7BC3F-1AD0-4E8F-AFFC-515EAC635B41}" destId="{3757D55C-3E42-4B77-9A88-826CA5847B99}" srcOrd="0" destOrd="0" presId="urn:microsoft.com/office/officeart/2005/8/layout/equation2"/>
    <dgm:cxn modelId="{B73CC51F-58A2-44C7-A67B-CE3D4B949760}" type="presOf" srcId="{59248A41-632D-4BFC-857C-C385E970DB51}" destId="{9E535C21-ADD6-47F8-9761-E39C7D15C173}" srcOrd="0" destOrd="0" presId="urn:microsoft.com/office/officeart/2005/8/layout/equation2"/>
    <dgm:cxn modelId="{1597EE52-C19C-4F9B-BA6F-5920D4933D07}" type="presOf" srcId="{D8C28E1B-9809-4B1A-9F6B-5513DDD374E3}" destId="{B45EAB92-5967-4A43-9A91-DA85EC030247}" srcOrd="0" destOrd="0" presId="urn:microsoft.com/office/officeart/2005/8/layout/equation2"/>
    <dgm:cxn modelId="{4677F66A-60C8-4AB3-9556-ACF7EC81444A}" type="presOf" srcId="{EF6C0BA0-D757-4313-B6C4-63AC26F68B7C}" destId="{181F6EDD-7F34-4EED-B51B-1C30310E8D9F}" srcOrd="0" destOrd="0" presId="urn:microsoft.com/office/officeart/2005/8/layout/equation2"/>
    <dgm:cxn modelId="{BFD5C02C-4FF7-4666-8477-21FD881F8775}" srcId="{1D34A42B-67C4-4002-98D1-B6C07630A210}" destId="{EF6C0BA0-D757-4313-B6C4-63AC26F68B7C}" srcOrd="1" destOrd="0" parTransId="{427C3C92-AACF-4CDA-A318-3E98EE7DFB30}" sibTransId="{BDD7BC3F-1AD0-4E8F-AFFC-515EAC635B41}"/>
    <dgm:cxn modelId="{002AA459-6072-4B51-A7B5-E5E16EBDCA1B}" srcId="{1D34A42B-67C4-4002-98D1-B6C07630A210}" destId="{D8C28E1B-9809-4B1A-9F6B-5513DDD374E3}" srcOrd="2" destOrd="0" parTransId="{0F08BDD8-4C83-4E6D-8E18-F54413BC69C5}" sibTransId="{D515E6A9-A4F8-4AF8-9198-B58040511D98}"/>
    <dgm:cxn modelId="{C1C52AAF-21CA-4DF4-9EB0-7E90A2BADE46}" srcId="{1D34A42B-67C4-4002-98D1-B6C07630A210}" destId="{3A6CDD6F-12CA-4E6E-A818-8518FB77705D}" srcOrd="0" destOrd="0" parTransId="{F6DCF1AA-F618-448A-9FA6-5C86D57F3178}" sibTransId="{59248A41-632D-4BFC-857C-C385E970DB51}"/>
    <dgm:cxn modelId="{DF0930A9-D345-4762-9158-D558CB8687F4}" type="presOf" srcId="{1D34A42B-67C4-4002-98D1-B6C07630A210}" destId="{FA935E76-8E34-4C00-A863-B52CB94C150E}" srcOrd="0" destOrd="0" presId="urn:microsoft.com/office/officeart/2005/8/layout/equation2"/>
    <dgm:cxn modelId="{F0D06F64-5C8B-4F4D-8756-854349CD6CF9}" type="presOf" srcId="{BDD7BC3F-1AD0-4E8F-AFFC-515EAC635B41}" destId="{48D24D3A-EF20-46CF-9CAB-09843C2B7ADC}" srcOrd="1" destOrd="0" presId="urn:microsoft.com/office/officeart/2005/8/layout/equation2"/>
    <dgm:cxn modelId="{97F03812-08C0-45D6-A37E-B0C28E647C25}" type="presParOf" srcId="{FA935E76-8E34-4C00-A863-B52CB94C150E}" destId="{D3C69226-0301-4B22-B3CC-2D3B589F4F5A}" srcOrd="0" destOrd="0" presId="urn:microsoft.com/office/officeart/2005/8/layout/equation2"/>
    <dgm:cxn modelId="{6B481DC5-E6A9-415F-AEC8-73638E099E12}" type="presParOf" srcId="{D3C69226-0301-4B22-B3CC-2D3B589F4F5A}" destId="{E8C7EDEF-8B36-416A-A4CC-194A26FC8154}" srcOrd="0" destOrd="0" presId="urn:microsoft.com/office/officeart/2005/8/layout/equation2"/>
    <dgm:cxn modelId="{A99281C4-AF15-4998-9EFF-7FEB80F6A334}" type="presParOf" srcId="{D3C69226-0301-4B22-B3CC-2D3B589F4F5A}" destId="{9949A67B-5F6B-49DD-84CE-1256F67AE6E6}" srcOrd="1" destOrd="0" presId="urn:microsoft.com/office/officeart/2005/8/layout/equation2"/>
    <dgm:cxn modelId="{6D3A19F1-E82C-40DF-9BFF-40AB96093E87}" type="presParOf" srcId="{D3C69226-0301-4B22-B3CC-2D3B589F4F5A}" destId="{9E535C21-ADD6-47F8-9761-E39C7D15C173}" srcOrd="2" destOrd="0" presId="urn:microsoft.com/office/officeart/2005/8/layout/equation2"/>
    <dgm:cxn modelId="{AEAAEFF0-701A-45F2-8685-6A5F1C1FB8F4}" type="presParOf" srcId="{D3C69226-0301-4B22-B3CC-2D3B589F4F5A}" destId="{8683C36B-4FB5-4E7D-94BF-831AFA0DB26C}" srcOrd="3" destOrd="0" presId="urn:microsoft.com/office/officeart/2005/8/layout/equation2"/>
    <dgm:cxn modelId="{77E86F5A-5C19-41E6-9250-AC0ECFBF3807}" type="presParOf" srcId="{D3C69226-0301-4B22-B3CC-2D3B589F4F5A}" destId="{181F6EDD-7F34-4EED-B51B-1C30310E8D9F}" srcOrd="4" destOrd="0" presId="urn:microsoft.com/office/officeart/2005/8/layout/equation2"/>
    <dgm:cxn modelId="{0EB33BA8-C24D-4C8E-BE17-D89AED79736F}" type="presParOf" srcId="{FA935E76-8E34-4C00-A863-B52CB94C150E}" destId="{3757D55C-3E42-4B77-9A88-826CA5847B99}" srcOrd="1" destOrd="0" presId="urn:microsoft.com/office/officeart/2005/8/layout/equation2"/>
    <dgm:cxn modelId="{74D6789E-2E7D-4EC2-9BA0-7CFA55E834D2}" type="presParOf" srcId="{3757D55C-3E42-4B77-9A88-826CA5847B99}" destId="{48D24D3A-EF20-46CF-9CAB-09843C2B7ADC}" srcOrd="0" destOrd="0" presId="urn:microsoft.com/office/officeart/2005/8/layout/equation2"/>
    <dgm:cxn modelId="{ECF05E92-4A20-4002-B25A-F8685DF98EA1}" type="presParOf" srcId="{FA935E76-8E34-4C00-A863-B52CB94C150E}" destId="{B45EAB92-5967-4A43-9A91-DA85EC030247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11809F0-4D3F-4972-9A46-DE64D4170B66}">
      <dsp:nvSpPr>
        <dsp:cNvPr id="0" name=""/>
        <dsp:cNvSpPr/>
      </dsp:nvSpPr>
      <dsp:spPr>
        <a:xfrm>
          <a:off x="0" y="0"/>
          <a:ext cx="6836296" cy="113397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200" kern="1200" dirty="0" smtClean="0"/>
            <a:t>Autonomia</a:t>
          </a:r>
          <a:endParaRPr lang="pt-BR" sz="5200" kern="1200" dirty="0"/>
        </a:p>
      </dsp:txBody>
      <dsp:txXfrm>
        <a:off x="0" y="0"/>
        <a:ext cx="6836296" cy="1133973"/>
      </dsp:txXfrm>
    </dsp:sp>
    <dsp:sp modelId="{1B539ADC-05AB-4A6B-8EC6-0E5C14C20188}">
      <dsp:nvSpPr>
        <dsp:cNvPr id="0" name=""/>
        <dsp:cNvSpPr/>
      </dsp:nvSpPr>
      <dsp:spPr>
        <a:xfrm>
          <a:off x="0" y="1133973"/>
          <a:ext cx="3418147" cy="2381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300" kern="1200" dirty="0" smtClean="0"/>
            <a:t>Relações de reciprocidade</a:t>
          </a:r>
          <a:endParaRPr lang="pt-BR" sz="4300" kern="1200" dirty="0"/>
        </a:p>
      </dsp:txBody>
      <dsp:txXfrm>
        <a:off x="0" y="1133973"/>
        <a:ext cx="3418147" cy="2381344"/>
      </dsp:txXfrm>
    </dsp:sp>
    <dsp:sp modelId="{BE85BDE6-B656-45BB-BB3C-CD5B62AEC216}">
      <dsp:nvSpPr>
        <dsp:cNvPr id="0" name=""/>
        <dsp:cNvSpPr/>
      </dsp:nvSpPr>
      <dsp:spPr>
        <a:xfrm>
          <a:off x="3418148" y="1133973"/>
          <a:ext cx="3418147" cy="2381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300" kern="1200" dirty="0" smtClean="0"/>
            <a:t>Relações de cooperação </a:t>
          </a:r>
          <a:endParaRPr lang="pt-BR" sz="4300" kern="1200" dirty="0"/>
        </a:p>
      </dsp:txBody>
      <dsp:txXfrm>
        <a:off x="3418148" y="1133973"/>
        <a:ext cx="3418147" cy="2381344"/>
      </dsp:txXfrm>
    </dsp:sp>
    <dsp:sp modelId="{C4F74E03-79A5-4DCF-8E75-191966787F0D}">
      <dsp:nvSpPr>
        <dsp:cNvPr id="0" name=""/>
        <dsp:cNvSpPr/>
      </dsp:nvSpPr>
      <dsp:spPr>
        <a:xfrm>
          <a:off x="0" y="3515318"/>
          <a:ext cx="6836296" cy="26459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E0F91A-5357-4F62-8F05-DE72AF8E7A81}">
      <dsp:nvSpPr>
        <dsp:cNvPr id="0" name=""/>
        <dsp:cNvSpPr/>
      </dsp:nvSpPr>
      <dsp:spPr>
        <a:xfrm>
          <a:off x="2514599" y="57149"/>
          <a:ext cx="2743200" cy="274320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Perspectivas de colegas</a:t>
          </a:r>
          <a:endParaRPr lang="pt-BR" sz="2500" kern="1200" dirty="0"/>
        </a:p>
      </dsp:txBody>
      <dsp:txXfrm>
        <a:off x="2880359" y="537209"/>
        <a:ext cx="2011680" cy="1234440"/>
      </dsp:txXfrm>
    </dsp:sp>
    <dsp:sp modelId="{726CB384-253E-479E-94B5-CFB2A87D21C0}">
      <dsp:nvSpPr>
        <dsp:cNvPr id="0" name=""/>
        <dsp:cNvSpPr/>
      </dsp:nvSpPr>
      <dsp:spPr>
        <a:xfrm>
          <a:off x="3504437" y="1771650"/>
          <a:ext cx="2743200" cy="274320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Perspectivas de outros estudantes</a:t>
          </a:r>
          <a:endParaRPr lang="pt-BR" sz="2500" kern="1200" dirty="0"/>
        </a:p>
      </dsp:txBody>
      <dsp:txXfrm>
        <a:off x="4343400" y="2480310"/>
        <a:ext cx="1645920" cy="1508760"/>
      </dsp:txXfrm>
    </dsp:sp>
    <dsp:sp modelId="{BCCCBD94-3C9F-4D52-96DB-77B942F33FEE}">
      <dsp:nvSpPr>
        <dsp:cNvPr id="0" name=""/>
        <dsp:cNvSpPr/>
      </dsp:nvSpPr>
      <dsp:spPr>
        <a:xfrm>
          <a:off x="1524761" y="1771650"/>
          <a:ext cx="2743200" cy="274320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Perspectiva de profissionais da saúde</a:t>
          </a:r>
          <a:endParaRPr lang="pt-BR" sz="2500" kern="1200" dirty="0"/>
        </a:p>
      </dsp:txBody>
      <dsp:txXfrm>
        <a:off x="1783079" y="2480310"/>
        <a:ext cx="1645920" cy="15087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EC1D980-3E4E-4762-8FF8-D238C5F88A64}">
      <dsp:nvSpPr>
        <dsp:cNvPr id="0" name=""/>
        <dsp:cNvSpPr/>
      </dsp:nvSpPr>
      <dsp:spPr>
        <a:xfrm>
          <a:off x="0" y="566280"/>
          <a:ext cx="77724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F3BAE8-1B89-4926-861B-9F618F99AF5B}">
      <dsp:nvSpPr>
        <dsp:cNvPr id="0" name=""/>
        <dsp:cNvSpPr/>
      </dsp:nvSpPr>
      <dsp:spPr>
        <a:xfrm>
          <a:off x="388620" y="64439"/>
          <a:ext cx="544068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645" tIns="0" rIns="205645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Respeito Mútuo</a:t>
          </a:r>
          <a:endParaRPr lang="pt-BR" sz="3400" kern="1200" dirty="0"/>
        </a:p>
      </dsp:txBody>
      <dsp:txXfrm>
        <a:off x="388620" y="64439"/>
        <a:ext cx="5440680" cy="1003680"/>
      </dsp:txXfrm>
    </dsp:sp>
    <dsp:sp modelId="{1CCA3876-C0A0-434A-A00C-4E0E2428D88D}">
      <dsp:nvSpPr>
        <dsp:cNvPr id="0" name=""/>
        <dsp:cNvSpPr/>
      </dsp:nvSpPr>
      <dsp:spPr>
        <a:xfrm>
          <a:off x="0" y="2108520"/>
          <a:ext cx="77724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82814C-0492-44CB-B9E3-2CBABAF7EDCC}">
      <dsp:nvSpPr>
        <dsp:cNvPr id="0" name=""/>
        <dsp:cNvSpPr/>
      </dsp:nvSpPr>
      <dsp:spPr>
        <a:xfrm>
          <a:off x="388620" y="1606680"/>
          <a:ext cx="544068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645" tIns="0" rIns="205645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Reciprocidade</a:t>
          </a:r>
          <a:endParaRPr lang="pt-BR" sz="3400" kern="1200" dirty="0"/>
        </a:p>
      </dsp:txBody>
      <dsp:txXfrm>
        <a:off x="388620" y="1606680"/>
        <a:ext cx="5440680" cy="1003680"/>
      </dsp:txXfrm>
    </dsp:sp>
    <dsp:sp modelId="{556AB2AE-1AB9-49BF-9715-81E3C4719AAB}">
      <dsp:nvSpPr>
        <dsp:cNvPr id="0" name=""/>
        <dsp:cNvSpPr/>
      </dsp:nvSpPr>
      <dsp:spPr>
        <a:xfrm>
          <a:off x="0" y="3672409"/>
          <a:ext cx="77724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EE17E9-B1A9-40A3-B027-30CA3F8E1235}">
      <dsp:nvSpPr>
        <dsp:cNvPr id="0" name=""/>
        <dsp:cNvSpPr/>
      </dsp:nvSpPr>
      <dsp:spPr>
        <a:xfrm>
          <a:off x="388620" y="3148920"/>
          <a:ext cx="544068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645" tIns="0" rIns="205645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Diferentes pontos de vista</a:t>
          </a:r>
          <a:endParaRPr lang="pt-BR" sz="3400" kern="1200" dirty="0"/>
        </a:p>
      </dsp:txBody>
      <dsp:txXfrm>
        <a:off x="388620" y="3148920"/>
        <a:ext cx="5440680" cy="10036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1E102E-3F2C-4B77-A27C-93CBE564B913}">
      <dsp:nvSpPr>
        <dsp:cNvPr id="0" name=""/>
        <dsp:cNvSpPr/>
      </dsp:nvSpPr>
      <dsp:spPr>
        <a:xfrm>
          <a:off x="2277" y="11436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7940" rIns="125732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Normas de convivência</a:t>
          </a:r>
          <a:endParaRPr lang="pt-BR" sz="2200" kern="1200" dirty="0"/>
        </a:p>
      </dsp:txBody>
      <dsp:txXfrm>
        <a:off x="2277" y="1143669"/>
        <a:ext cx="2284660" cy="2284660"/>
      </dsp:txXfrm>
    </dsp:sp>
    <dsp:sp modelId="{38FA1DDC-1DF3-490F-90DD-87A4E14B8CB1}">
      <dsp:nvSpPr>
        <dsp:cNvPr id="0" name=""/>
        <dsp:cNvSpPr/>
      </dsp:nvSpPr>
      <dsp:spPr>
        <a:xfrm>
          <a:off x="1830005" y="11436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7940" rIns="125732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Alunos respeitam ritmos colegas</a:t>
          </a:r>
          <a:endParaRPr lang="pt-BR" sz="2200" kern="1200" dirty="0"/>
        </a:p>
      </dsp:txBody>
      <dsp:txXfrm>
        <a:off x="1830005" y="1143669"/>
        <a:ext cx="2284660" cy="2284660"/>
      </dsp:txXfrm>
    </dsp:sp>
    <dsp:sp modelId="{E1322C47-2009-4A99-B6FB-B44A62A53A34}">
      <dsp:nvSpPr>
        <dsp:cNvPr id="0" name=""/>
        <dsp:cNvSpPr/>
      </dsp:nvSpPr>
      <dsp:spPr>
        <a:xfrm>
          <a:off x="3657733" y="11436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7940" rIns="125732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Alunos identificam gêneros textuais</a:t>
          </a:r>
          <a:endParaRPr lang="pt-BR" sz="2200" kern="1200" dirty="0"/>
        </a:p>
      </dsp:txBody>
      <dsp:txXfrm>
        <a:off x="3657733" y="1143669"/>
        <a:ext cx="2284660" cy="2284660"/>
      </dsp:txXfrm>
    </dsp:sp>
    <dsp:sp modelId="{A0CC49A9-435F-43E3-840F-A402E81F8053}">
      <dsp:nvSpPr>
        <dsp:cNvPr id="0" name=""/>
        <dsp:cNvSpPr/>
      </dsp:nvSpPr>
      <dsp:spPr>
        <a:xfrm>
          <a:off x="5485462" y="11436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7940" rIns="125732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Convívio respeitoso</a:t>
          </a:r>
          <a:endParaRPr lang="pt-BR" sz="2200" kern="1200" dirty="0"/>
        </a:p>
      </dsp:txBody>
      <dsp:txXfrm>
        <a:off x="5485462" y="1143669"/>
        <a:ext cx="2284660" cy="228466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8C7EDEF-8B36-416A-A4CC-194A26FC8154}">
      <dsp:nvSpPr>
        <dsp:cNvPr id="0" name=""/>
        <dsp:cNvSpPr/>
      </dsp:nvSpPr>
      <dsp:spPr>
        <a:xfrm>
          <a:off x="887298" y="1503"/>
          <a:ext cx="1666056" cy="16660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300" kern="1200" dirty="0" smtClean="0"/>
            <a:t>Controle AVA</a:t>
          </a:r>
          <a:endParaRPr lang="pt-BR" sz="2300" kern="1200" dirty="0"/>
        </a:p>
      </dsp:txBody>
      <dsp:txXfrm>
        <a:off x="887298" y="1503"/>
        <a:ext cx="1666056" cy="1666056"/>
      </dsp:txXfrm>
    </dsp:sp>
    <dsp:sp modelId="{9E535C21-ADD6-47F8-9761-E39C7D15C173}">
      <dsp:nvSpPr>
        <dsp:cNvPr id="0" name=""/>
        <dsp:cNvSpPr/>
      </dsp:nvSpPr>
      <dsp:spPr>
        <a:xfrm>
          <a:off x="1237170" y="1802843"/>
          <a:ext cx="966312" cy="966312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kern="1200"/>
        </a:p>
      </dsp:txBody>
      <dsp:txXfrm>
        <a:off x="1237170" y="1802843"/>
        <a:ext cx="966312" cy="966312"/>
      </dsp:txXfrm>
    </dsp:sp>
    <dsp:sp modelId="{181F6EDD-7F34-4EED-B51B-1C30310E8D9F}">
      <dsp:nvSpPr>
        <dsp:cNvPr id="0" name=""/>
        <dsp:cNvSpPr/>
      </dsp:nvSpPr>
      <dsp:spPr>
        <a:xfrm>
          <a:off x="887298" y="2904440"/>
          <a:ext cx="1666056" cy="16660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300" kern="1200" dirty="0" smtClean="0"/>
            <a:t>Relações entre colegas</a:t>
          </a:r>
          <a:endParaRPr lang="pt-BR" sz="2300" kern="1200" dirty="0"/>
        </a:p>
      </dsp:txBody>
      <dsp:txXfrm>
        <a:off x="887298" y="2904440"/>
        <a:ext cx="1666056" cy="1666056"/>
      </dsp:txXfrm>
    </dsp:sp>
    <dsp:sp modelId="{3757D55C-3E42-4B77-9A88-826CA5847B99}">
      <dsp:nvSpPr>
        <dsp:cNvPr id="0" name=""/>
        <dsp:cNvSpPr/>
      </dsp:nvSpPr>
      <dsp:spPr>
        <a:xfrm>
          <a:off x="2803263" y="1976113"/>
          <a:ext cx="529805" cy="6197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900" kern="1200"/>
        </a:p>
      </dsp:txBody>
      <dsp:txXfrm>
        <a:off x="2803263" y="1976113"/>
        <a:ext cx="529805" cy="619772"/>
      </dsp:txXfrm>
    </dsp:sp>
    <dsp:sp modelId="{B45EAB92-5967-4A43-9A91-DA85EC030247}">
      <dsp:nvSpPr>
        <dsp:cNvPr id="0" name=""/>
        <dsp:cNvSpPr/>
      </dsp:nvSpPr>
      <dsp:spPr>
        <a:xfrm>
          <a:off x="3552988" y="619943"/>
          <a:ext cx="3332112" cy="333211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400" kern="1200" dirty="0" smtClean="0"/>
            <a:t>Moral Heterônoma</a:t>
          </a:r>
          <a:endParaRPr lang="pt-BR" sz="3400" kern="1200" dirty="0"/>
        </a:p>
      </dsp:txBody>
      <dsp:txXfrm>
        <a:off x="3552988" y="619943"/>
        <a:ext cx="3332112" cy="3332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3608CE-2275-4175-B45F-08579D15A239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DC142C-9E2C-4AD0-9665-A1DEAB6D0A4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10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C142C-9E2C-4AD0-9665-A1DEAB6D0A42}" type="slidenum">
              <a:rPr lang="pt-BR" smtClean="0"/>
              <a:pPr/>
              <a:t>23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2" name="Retângulo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tângulo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tângulo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tângulo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tângulo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56" name="Retângulo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tângulo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tângulo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tângulo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a liv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a liv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a liv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a liv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a liv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a liv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a liv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a liv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a liv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a liv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a liv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a liv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a liv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a liv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tângulo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tângulo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tângulo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tângulo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tângulo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tângulo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tângulo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tângulo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tângulo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tângulo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ector reto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o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ector reto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 smtClean="0"/>
              <a:t>Clique no ícone para adicionar uma imagem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grpSp>
        <p:nvGrpSpPr>
          <p:cNvPr id="14" name="Grupo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ector reto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to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o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ector reto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ector reto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to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tângulo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tângulo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CED19BE-B151-43D0-B993-7AD24326841F}" type="datetimeFigureOut">
              <a:rPr lang="pt-BR" smtClean="0"/>
              <a:pPr/>
              <a:t>01/09/2010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C765015-C45A-485A-A0C4-6CFC28990A9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9592" y="3717032"/>
            <a:ext cx="7772400" cy="1975104"/>
          </a:xfrm>
        </p:spPr>
        <p:txBody>
          <a:bodyPr/>
          <a:lstStyle/>
          <a:p>
            <a:r>
              <a:rPr lang="pt-BR" dirty="0" smtClean="0"/>
              <a:t>CONSTRUÇÃO DA AUTONOMIA ENTRE ESTUDANTES DE ENFERMAGEM EM CURSO EAD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71600" y="2132856"/>
            <a:ext cx="7772400" cy="1508760"/>
          </a:xfrm>
        </p:spPr>
        <p:txBody>
          <a:bodyPr/>
          <a:lstStyle/>
          <a:p>
            <a:r>
              <a:rPr lang="pt-BR" b="1" dirty="0" smtClean="0"/>
              <a:t>Ana Luísa </a:t>
            </a:r>
            <a:r>
              <a:rPr lang="pt-BR" b="1" dirty="0" err="1" smtClean="0"/>
              <a:t>Petersen</a:t>
            </a:r>
            <a:r>
              <a:rPr lang="pt-BR" b="1" dirty="0" smtClean="0"/>
              <a:t> </a:t>
            </a:r>
            <a:r>
              <a:rPr lang="pt-BR" b="1" dirty="0" err="1" smtClean="0"/>
              <a:t>Cogo</a:t>
            </a:r>
            <a:endParaRPr lang="pt-BR" dirty="0" smtClean="0"/>
          </a:p>
          <a:p>
            <a:r>
              <a:rPr lang="pt-BR" b="1" dirty="0" smtClean="0"/>
              <a:t>Escola de Enfermagem  UFRGS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395536" y="1484784"/>
            <a:ext cx="8748464" cy="646331"/>
          </a:xfrm>
          <a:prstGeom prst="rect">
            <a:avLst/>
          </a:prstGeom>
          <a:solidFill>
            <a:srgbClr val="008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16º Congresso Internacional de Educação a Distância</a:t>
            </a:r>
          </a:p>
          <a:p>
            <a:pPr algn="ctr"/>
            <a:r>
              <a:rPr lang="pt-BR" dirty="0" smtClean="0"/>
              <a:t>Foz do </a:t>
            </a:r>
            <a:r>
              <a:rPr lang="pt-BR" dirty="0" err="1" smtClean="0"/>
              <a:t>Iguaçú</a:t>
            </a:r>
            <a:r>
              <a:rPr lang="pt-BR" dirty="0" smtClean="0"/>
              <a:t>-2010</a:t>
            </a:r>
            <a:endParaRPr lang="pt-BR" dirty="0"/>
          </a:p>
        </p:txBody>
      </p:sp>
      <p:pic>
        <p:nvPicPr>
          <p:cNvPr id="6" name="Imagem 5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332656"/>
            <a:ext cx="1116695" cy="744749"/>
          </a:xfrm>
          <a:prstGeom prst="rect">
            <a:avLst/>
          </a:prstGeom>
        </p:spPr>
      </p:pic>
      <p:pic>
        <p:nvPicPr>
          <p:cNvPr id="7" name="Imagem 6" descr="enfermagem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260648"/>
            <a:ext cx="936104" cy="869239"/>
          </a:xfrm>
          <a:prstGeom prst="rect">
            <a:avLst/>
          </a:prstGeom>
        </p:spPr>
      </p:pic>
      <p:pic>
        <p:nvPicPr>
          <p:cNvPr id="8" name="Imagem 7" descr="ufrg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260648"/>
            <a:ext cx="999182" cy="8303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772400" cy="914400"/>
          </a:xfrm>
        </p:spPr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2060848"/>
            <a:ext cx="8136904" cy="2664296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Informática no ensino de enfermagem – presencial/EAD</a:t>
            </a:r>
            <a:endParaRPr lang="pt-BR" dirty="0"/>
          </a:p>
          <a:p>
            <a:r>
              <a:rPr lang="pt-BR" dirty="0" smtClean="0"/>
              <a:t> Diretrizes curriculares cursos de graduação em enfermagem: participação ativa do sujeito da aprendizagem e o uso de tecnologias da informação e da comunicação</a:t>
            </a:r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1116695" cy="74474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11560" y="5229200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-Severo C L, </a:t>
            </a:r>
            <a:r>
              <a:rPr lang="pt-BR" dirty="0" err="1" smtClean="0"/>
              <a:t>Cogo</a:t>
            </a:r>
            <a:r>
              <a:rPr lang="pt-BR" dirty="0" smtClean="0"/>
              <a:t> ALP. Revista Gaúcha de Enfermagem,</a:t>
            </a:r>
            <a:r>
              <a:rPr lang="pt-BR" b="1" dirty="0" smtClean="0"/>
              <a:t> </a:t>
            </a:r>
            <a:r>
              <a:rPr lang="pt-BR" dirty="0" smtClean="0"/>
              <a:t>v. 27, n. 4, p. 516-23, 2006.</a:t>
            </a:r>
          </a:p>
          <a:p>
            <a:r>
              <a:rPr lang="pt-BR" dirty="0" smtClean="0"/>
              <a:t>-Rodrigues RCV, Peres HHC. Revista Escola Enfermagem da USP, v. 42, n.2, p. 298-304, 2008.</a:t>
            </a:r>
          </a:p>
          <a:p>
            <a:r>
              <a:rPr lang="pt-BR" dirty="0" smtClean="0"/>
              <a:t>-Brasil.</a:t>
            </a:r>
            <a:r>
              <a:rPr lang="pt-BR" b="1" dirty="0" smtClean="0"/>
              <a:t> </a:t>
            </a:r>
            <a:r>
              <a:rPr lang="pt-BR" dirty="0" smtClean="0"/>
              <a:t>CNE. 2001.</a:t>
            </a:r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1052736"/>
            <a:ext cx="7772400" cy="914400"/>
          </a:xfrm>
        </p:spPr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564904"/>
            <a:ext cx="7772400" cy="3589656"/>
          </a:xfrm>
        </p:spPr>
        <p:txBody>
          <a:bodyPr/>
          <a:lstStyle/>
          <a:p>
            <a:r>
              <a:rPr lang="pt-BR" dirty="0" smtClean="0"/>
              <a:t> Poucas atividades EAD em enfermagem no Brasil</a:t>
            </a:r>
          </a:p>
          <a:p>
            <a:r>
              <a:rPr lang="pt-BR" dirty="0" smtClean="0"/>
              <a:t>Cursos EAD enfermagem podem explorar pedagogias ativas </a:t>
            </a:r>
          </a:p>
          <a:p>
            <a:r>
              <a:rPr lang="pt-BR" dirty="0" smtClean="0"/>
              <a:t>Interação AVA- favorece propostas </a:t>
            </a:r>
            <a:r>
              <a:rPr lang="pt-BR" dirty="0" err="1" smtClean="0"/>
              <a:t>construtivistas-interacionista</a:t>
            </a:r>
            <a:endParaRPr lang="pt-BR" dirty="0" smtClean="0"/>
          </a:p>
          <a:p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1116695" cy="744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8352928" cy="914400"/>
          </a:xfrm>
        </p:spPr>
        <p:txBody>
          <a:bodyPr/>
          <a:lstStyle/>
          <a:p>
            <a:r>
              <a:rPr lang="pt-BR" sz="3600" dirty="0" smtClean="0"/>
              <a:t>Teoria da Epistemologia Genética</a:t>
            </a:r>
            <a:endParaRPr lang="pt-BR" sz="3600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619672" y="2420888"/>
          <a:ext cx="6836296" cy="377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980728"/>
            <a:ext cx="7772400" cy="914400"/>
          </a:xfrm>
        </p:spPr>
        <p:txBody>
          <a:bodyPr/>
          <a:lstStyle/>
          <a:p>
            <a:r>
              <a:rPr lang="pt-BR" sz="4400" dirty="0" smtClean="0"/>
              <a:t>Autonomia</a:t>
            </a:r>
            <a:endParaRPr lang="pt-BR" sz="4400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  <p:sp>
        <p:nvSpPr>
          <p:cNvPr id="5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2996952"/>
            <a:ext cx="7772400" cy="2221504"/>
          </a:xfrm>
        </p:spPr>
        <p:txBody>
          <a:bodyPr/>
          <a:lstStyle/>
          <a:p>
            <a:pPr algn="just">
              <a:buNone/>
            </a:pPr>
            <a:r>
              <a:rPr lang="pt-BR" dirty="0" smtClean="0"/>
              <a:t>“[...] ser capaz de se situar conscientemente e competentemente na rede dos diversos pontos de vista e conflitos presentes na sociedade” (LA TAILLE, 1992, p. 17).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Objetivo 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492896"/>
            <a:ext cx="7772400" cy="3085600"/>
          </a:xfrm>
        </p:spPr>
        <p:txBody>
          <a:bodyPr/>
          <a:lstStyle/>
          <a:p>
            <a:pPr marL="0" indent="0" algn="just">
              <a:buNone/>
            </a:pPr>
            <a:r>
              <a:rPr lang="pt-BR" dirty="0" smtClean="0"/>
              <a:t>Avaliar o processo de construção da autonomia entre estudantes de enfermagem no curso “Introdução a </a:t>
            </a:r>
            <a:r>
              <a:rPr lang="pt-BR" dirty="0" err="1" smtClean="0"/>
              <a:t>anamnese</a:t>
            </a:r>
            <a:r>
              <a:rPr lang="pt-BR" dirty="0" smtClean="0"/>
              <a:t> e ao exame físico” orientado pelo referencial epistemológico construtivista e </a:t>
            </a:r>
            <a:r>
              <a:rPr lang="pt-BR" dirty="0" err="1" smtClean="0"/>
              <a:t>interacionista</a:t>
            </a:r>
            <a:r>
              <a:rPr lang="pt-BR" dirty="0" smtClean="0"/>
              <a:t>, na modalidade a distância.</a:t>
            </a:r>
          </a:p>
          <a:p>
            <a:pPr>
              <a:buNone/>
            </a:pP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772400" cy="914400"/>
          </a:xfrm>
        </p:spPr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204864"/>
            <a:ext cx="7772400" cy="4093712"/>
          </a:xfrm>
        </p:spPr>
        <p:txBody>
          <a:bodyPr/>
          <a:lstStyle/>
          <a:p>
            <a:r>
              <a:rPr lang="pt-BR" dirty="0" smtClean="0"/>
              <a:t> Estudo de caso qualitativo</a:t>
            </a:r>
          </a:p>
          <a:p>
            <a:r>
              <a:rPr lang="pt-BR" dirty="0" smtClean="0"/>
              <a:t>20 estudantes de enfermagem</a:t>
            </a:r>
          </a:p>
          <a:p>
            <a:r>
              <a:rPr lang="pt-BR" dirty="0" smtClean="0"/>
              <a:t>Curso EAD-60 horas-abril a junho de 2008</a:t>
            </a:r>
          </a:p>
          <a:p>
            <a:r>
              <a:rPr lang="pt-BR" dirty="0" smtClean="0"/>
              <a:t>Critério de inclusão: 4ª etapa curso graduação EENFUFRGS</a:t>
            </a:r>
          </a:p>
          <a:p>
            <a:r>
              <a:rPr lang="pt-BR" dirty="0" smtClean="0"/>
              <a:t> Aspectos </a:t>
            </a:r>
            <a:r>
              <a:rPr lang="pt-BR" dirty="0" err="1" smtClean="0"/>
              <a:t>bioéticos</a:t>
            </a:r>
            <a:r>
              <a:rPr lang="pt-BR" dirty="0" smtClean="0"/>
              <a:t>: aprovação CEPUFRGS, TCLE</a:t>
            </a: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196752"/>
            <a:ext cx="7772400" cy="914400"/>
          </a:xfrm>
        </p:spPr>
        <p:txBody>
          <a:bodyPr/>
          <a:lstStyle/>
          <a:p>
            <a:r>
              <a:rPr lang="pt-BR" dirty="0" smtClean="0"/>
              <a:t>Metodologia- Curso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2924944"/>
            <a:ext cx="7772400" cy="3229616"/>
          </a:xfrm>
        </p:spPr>
        <p:txBody>
          <a:bodyPr>
            <a:normAutofit/>
          </a:bodyPr>
          <a:lstStyle/>
          <a:p>
            <a:r>
              <a:rPr lang="pt-BR" dirty="0" err="1" smtClean="0"/>
              <a:t>Moodle</a:t>
            </a:r>
            <a:r>
              <a:rPr lang="pt-BR" dirty="0" smtClean="0"/>
              <a:t> Institucional UFRGS</a:t>
            </a:r>
          </a:p>
          <a:p>
            <a:r>
              <a:rPr lang="pt-BR" dirty="0" smtClean="0"/>
              <a:t>Cinco Módulos</a:t>
            </a:r>
          </a:p>
          <a:p>
            <a:r>
              <a:rPr lang="pt-BR" dirty="0" smtClean="0"/>
              <a:t>Trabalho em grupo</a:t>
            </a:r>
          </a:p>
          <a:p>
            <a:pPr algn="just"/>
            <a:r>
              <a:rPr lang="pt-BR" dirty="0" smtClean="0"/>
              <a:t>Recursos: hipertextos, vídeos, OA, desenvolvimento de MC</a:t>
            </a:r>
            <a:r>
              <a:rPr lang="pt-BR" i="1" dirty="0" smtClean="0"/>
              <a:t> (</a:t>
            </a:r>
            <a:r>
              <a:rPr lang="pt-BR" dirty="0" err="1" smtClean="0"/>
              <a:t>CmapTools</a:t>
            </a:r>
            <a:r>
              <a:rPr lang="pt-BR" dirty="0" smtClean="0"/>
              <a:t>), </a:t>
            </a:r>
            <a:r>
              <a:rPr lang="pt-BR" i="1" dirty="0" err="1" smtClean="0"/>
              <a:t>wikis</a:t>
            </a:r>
            <a:r>
              <a:rPr lang="pt-BR" dirty="0" smtClean="0"/>
              <a:t>, fórum e bate-papo</a:t>
            </a:r>
          </a:p>
          <a:p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 smtClean="0"/>
              <a:t>Coleta de dados: bate-papo, fórum e grupo focal </a:t>
            </a:r>
          </a:p>
          <a:p>
            <a:r>
              <a:rPr lang="pt-BR" dirty="0" smtClean="0"/>
              <a:t>Organização </a:t>
            </a:r>
            <a:r>
              <a:rPr lang="pt-BR" i="1" dirty="0" smtClean="0"/>
              <a:t>software </a:t>
            </a:r>
            <a:r>
              <a:rPr lang="pt-BR" dirty="0" smtClean="0"/>
              <a:t>NVivo8</a:t>
            </a:r>
          </a:p>
          <a:p>
            <a:r>
              <a:rPr lang="pt-BR" dirty="0" smtClean="0"/>
              <a:t>Análise temática dos dados- categorias </a:t>
            </a:r>
            <a:r>
              <a:rPr lang="pt-BR" i="1" dirty="0" smtClean="0"/>
              <a:t>a priori</a:t>
            </a:r>
            <a:endParaRPr lang="pt-BR" dirty="0" smtClean="0"/>
          </a:p>
          <a:p>
            <a:r>
              <a:rPr lang="pt-BR" dirty="0" smtClean="0"/>
              <a:t>Subcategoria ‘dinâmicas das trocas sociais’ da tese ‘Construção cooperativa do conhecimento em tecnologias do cuidar em enfermagem: </a:t>
            </a:r>
            <a:r>
              <a:rPr lang="pt-BR" dirty="0" err="1" smtClean="0"/>
              <a:t>anamnese</a:t>
            </a:r>
            <a:r>
              <a:rPr lang="pt-BR" dirty="0" smtClean="0"/>
              <a:t> e exame físico em ambiente virtual’, orientado pela Dra. Eva Néri </a:t>
            </a:r>
            <a:r>
              <a:rPr lang="pt-BR" dirty="0" err="1" smtClean="0"/>
              <a:t>Rubim</a:t>
            </a:r>
            <a:r>
              <a:rPr lang="pt-BR" dirty="0" smtClean="0"/>
              <a:t> Pedro- PPGENFUFRGS </a:t>
            </a: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584" y="1196752"/>
            <a:ext cx="7772400" cy="914400"/>
          </a:xfrm>
        </p:spPr>
        <p:txBody>
          <a:bodyPr/>
          <a:lstStyle/>
          <a:p>
            <a:r>
              <a:rPr lang="pt-BR" sz="3600" dirty="0" smtClean="0"/>
              <a:t>Caracterização Participantes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2852936"/>
            <a:ext cx="7772400" cy="3013592"/>
          </a:xfrm>
        </p:spPr>
        <p:txBody>
          <a:bodyPr>
            <a:normAutofit/>
          </a:bodyPr>
          <a:lstStyle/>
          <a:p>
            <a:r>
              <a:rPr lang="pt-BR" dirty="0" smtClean="0"/>
              <a:t>Faixa etária: 20 aos 28 anos</a:t>
            </a:r>
          </a:p>
          <a:p>
            <a:r>
              <a:rPr lang="pt-BR" dirty="0" smtClean="0"/>
              <a:t>Primeira atividade EAD dos alunos</a:t>
            </a:r>
          </a:p>
          <a:p>
            <a:r>
              <a:rPr lang="pt-BR" dirty="0" smtClean="0"/>
              <a:t>Oito alunos cursaram na graduação disciplinas que utilizaram AVA</a:t>
            </a:r>
          </a:p>
          <a:p>
            <a:r>
              <a:rPr lang="pt-BR" dirty="0" smtClean="0"/>
              <a:t>Taxa de evasão no curso: zero</a:t>
            </a:r>
          </a:p>
          <a:p>
            <a:endParaRPr lang="pt-BR" dirty="0" smtClean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196752"/>
            <a:ext cx="7772400" cy="914400"/>
          </a:xfrm>
        </p:spPr>
        <p:txBody>
          <a:bodyPr/>
          <a:lstStyle/>
          <a:p>
            <a:r>
              <a:rPr lang="pt-BR" dirty="0" smtClean="0"/>
              <a:t>Dinâmicas das trocas sociais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2780928"/>
            <a:ext cx="7772400" cy="2880320"/>
          </a:xfrm>
        </p:spPr>
        <p:txBody>
          <a:bodyPr/>
          <a:lstStyle/>
          <a:p>
            <a:pPr algn="just"/>
            <a:r>
              <a:rPr lang="pt-BR" dirty="0" smtClean="0"/>
              <a:t>ações que evidenciaram a construção de relações de reciprocidade a partir de regras de respeito mútuo acordadas entre os estudantes, sentimentos constituintes da autonomia.</a:t>
            </a: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72400" cy="914400"/>
          </a:xfrm>
        </p:spPr>
        <p:txBody>
          <a:bodyPr/>
          <a:lstStyle/>
          <a:p>
            <a:r>
              <a:rPr lang="pt-BR" dirty="0" smtClean="0"/>
              <a:t>Dinâmicas das trocas sociais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2780928"/>
            <a:ext cx="7772400" cy="2797568"/>
          </a:xfrm>
        </p:spPr>
        <p:txBody>
          <a:bodyPr>
            <a:normAutofit/>
          </a:bodyPr>
          <a:lstStyle/>
          <a:p>
            <a:r>
              <a:rPr lang="pt-BR" sz="3600" i="1" dirty="0" smtClean="0"/>
              <a:t>compreensão do outro</a:t>
            </a:r>
          </a:p>
          <a:p>
            <a:r>
              <a:rPr lang="pt-BR" sz="3600" dirty="0" smtClean="0"/>
              <a:t>v</a:t>
            </a:r>
            <a:r>
              <a:rPr lang="pt-BR" sz="3600" i="1" dirty="0" smtClean="0"/>
              <a:t>isibilidade das ideias</a:t>
            </a:r>
          </a:p>
          <a:p>
            <a:r>
              <a:rPr lang="pt-BR" sz="3600" i="1" dirty="0" smtClean="0"/>
              <a:t>regras de convívio</a:t>
            </a:r>
          </a:p>
          <a:p>
            <a:r>
              <a:rPr lang="pt-BR" sz="3600" i="1" dirty="0" smtClean="0"/>
              <a:t>sentimento de dever</a:t>
            </a:r>
            <a:r>
              <a:rPr lang="pt-BR" sz="3600" dirty="0" smtClean="0"/>
              <a:t> </a:t>
            </a:r>
            <a:endParaRPr lang="pt-BR" sz="3600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Compreensão do outro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827584" y="1340768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644008" y="623731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Montangero</a:t>
            </a:r>
            <a:r>
              <a:rPr lang="en-US" dirty="0" smtClean="0"/>
              <a:t> J, Maurice-</a:t>
            </a:r>
            <a:r>
              <a:rPr lang="en-US" dirty="0" err="1" smtClean="0"/>
              <a:t>Naville</a:t>
            </a:r>
            <a:r>
              <a:rPr lang="en-US" dirty="0" smtClean="0"/>
              <a:t> D.</a:t>
            </a:r>
            <a:r>
              <a:rPr lang="pt-BR" dirty="0" smtClean="0"/>
              <a:t> 1998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196752"/>
            <a:ext cx="7772400" cy="914400"/>
          </a:xfrm>
        </p:spPr>
        <p:txBody>
          <a:bodyPr/>
          <a:lstStyle/>
          <a:p>
            <a:r>
              <a:rPr lang="pt-BR" dirty="0" smtClean="0"/>
              <a:t>Compreensão do outro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3212976"/>
            <a:ext cx="7772400" cy="286957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b="1" i="1" dirty="0" smtClean="0"/>
              <a:t>JÚLIA</a:t>
            </a:r>
            <a:r>
              <a:rPr lang="pt-BR" i="1" dirty="0" smtClean="0"/>
              <a:t> – [...] Então tu acabas ouvindo alguma </a:t>
            </a:r>
            <a:r>
              <a:rPr lang="pt-BR" i="1" dirty="0" err="1" smtClean="0"/>
              <a:t>ideia</a:t>
            </a:r>
            <a:r>
              <a:rPr lang="pt-BR" i="1" dirty="0" smtClean="0"/>
              <a:t> do outro, que eu acho legal, e que, às vezes, é diferente, acrescenta muito a maneira como tu pensas, às vezes, é igual a tua, e tu nem tinhas </a:t>
            </a:r>
            <a:r>
              <a:rPr lang="pt-BR" i="1" dirty="0" err="1" smtClean="0"/>
              <a:t>ideia</a:t>
            </a:r>
            <a:r>
              <a:rPr lang="pt-BR" i="1" dirty="0" smtClean="0"/>
              <a:t> que fosse. (Fonte: Grupo Focal I, 28.04.2008, tarde.)</a:t>
            </a:r>
            <a:endParaRPr lang="pt-BR" dirty="0" smtClean="0"/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Visibilidade de ideias 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899592" y="1484784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em 4" descr="background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020272" y="6237312"/>
            <a:ext cx="1728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Piaget J.  1994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124744"/>
            <a:ext cx="7772400" cy="914400"/>
          </a:xfrm>
        </p:spPr>
        <p:txBody>
          <a:bodyPr/>
          <a:lstStyle/>
          <a:p>
            <a:r>
              <a:rPr lang="pt-BR" dirty="0" smtClean="0"/>
              <a:t>Visibilidade de ideias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55576" y="2780928"/>
            <a:ext cx="7772400" cy="237626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2800" b="1" i="1" dirty="0" smtClean="0"/>
              <a:t>CAROLINA</a:t>
            </a:r>
            <a:r>
              <a:rPr lang="pt-BR" sz="2800" i="1" dirty="0" smtClean="0"/>
              <a:t> – </a:t>
            </a:r>
            <a:r>
              <a:rPr lang="pt-BR" sz="2800" i="1" dirty="0" smtClean="0"/>
              <a:t>Eu </a:t>
            </a:r>
            <a:r>
              <a:rPr lang="pt-BR" sz="2800" i="1" dirty="0" smtClean="0"/>
              <a:t>acho que está sendo bem surpreendente, porque alguns colegas, </a:t>
            </a:r>
            <a:r>
              <a:rPr lang="pt-BR" sz="2800" i="1" dirty="0" smtClean="0"/>
              <a:t>como a Júlia que </a:t>
            </a:r>
            <a:r>
              <a:rPr lang="pt-BR" sz="2800" i="1" dirty="0" smtClean="0"/>
              <a:t>é bem quietinha em aula, mas, p.ex., no chat ela vai lá e coloca a opinião dela, então a gente acaba se surpreendendo. Agora eu estou </a:t>
            </a:r>
            <a:r>
              <a:rPr lang="pt-BR" sz="2800" i="1" dirty="0" smtClean="0"/>
              <a:t> conhecendo-a </a:t>
            </a:r>
            <a:r>
              <a:rPr lang="pt-BR" sz="2800" i="1" dirty="0" smtClean="0"/>
              <a:t>mais [...] (Fonte: Grupo Focal I, 28.04.2008, tarde.)</a:t>
            </a:r>
            <a:endParaRPr lang="pt-BR" sz="2800" dirty="0" smtClean="0"/>
          </a:p>
          <a:p>
            <a:pPr>
              <a:buNone/>
            </a:pPr>
            <a:endParaRPr lang="pt-BR" sz="2800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124744"/>
            <a:ext cx="7772400" cy="914400"/>
          </a:xfrm>
        </p:spPr>
        <p:txBody>
          <a:bodyPr/>
          <a:lstStyle/>
          <a:p>
            <a:r>
              <a:rPr lang="pt-BR" dirty="0" smtClean="0"/>
              <a:t>Regras de convívio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716016" y="616530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err="1" smtClean="0"/>
              <a:t>PaivaVLMO</a:t>
            </a:r>
            <a:r>
              <a:rPr lang="es-ES_tradnl" dirty="0" smtClean="0"/>
              <a:t>, </a:t>
            </a:r>
            <a:r>
              <a:rPr lang="es-ES_tradnl" dirty="0" err="1" smtClean="0"/>
              <a:t>Rodrigues</a:t>
            </a:r>
            <a:r>
              <a:rPr lang="es-ES_tradnl" dirty="0" smtClean="0"/>
              <a:t>-Júnior AS. 2007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72400" cy="914400"/>
          </a:xfrm>
        </p:spPr>
        <p:txBody>
          <a:bodyPr/>
          <a:lstStyle/>
          <a:p>
            <a:r>
              <a:rPr lang="pt-BR" dirty="0" smtClean="0"/>
              <a:t>Regras de convívio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387768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b="1" i="1" dirty="0" smtClean="0"/>
              <a:t>CATARINA</a:t>
            </a:r>
            <a:r>
              <a:rPr lang="pt-BR" i="1" dirty="0" smtClean="0"/>
              <a:t> – [...] a linguagem escrita é completamente diferente da linguagem falada. Tu chegares para uma pessoa “Eu discordo” e escrever para ela “Não concordo, eu discordo do</a:t>
            </a:r>
            <a:r>
              <a:rPr lang="pt-BR" dirty="0" smtClean="0"/>
              <a:t> </a:t>
            </a:r>
            <a:r>
              <a:rPr lang="pt-BR" i="1" dirty="0" smtClean="0"/>
              <a:t>que tu fez” pode soar, sei lá, estranho. A </a:t>
            </a:r>
            <a:r>
              <a:rPr lang="pt-BR" i="1" dirty="0" smtClean="0"/>
              <a:t>pessoa: “Assim </a:t>
            </a:r>
            <a:r>
              <a:rPr lang="pt-BR" i="1" dirty="0" smtClean="0"/>
              <a:t>não vou escrever mais </a:t>
            </a:r>
            <a:r>
              <a:rPr lang="pt-BR" i="1" dirty="0" smtClean="0"/>
              <a:t>nada”. </a:t>
            </a:r>
            <a:r>
              <a:rPr lang="pt-BR" dirty="0" smtClean="0"/>
              <a:t>(Fonte: Grupo Focal II, 09.05.2008, tarde.)</a:t>
            </a:r>
          </a:p>
          <a:p>
            <a:pPr>
              <a:buNone/>
            </a:pP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772400" cy="914400"/>
          </a:xfrm>
        </p:spPr>
        <p:txBody>
          <a:bodyPr/>
          <a:lstStyle/>
          <a:p>
            <a:r>
              <a:rPr lang="pt-BR" dirty="0" smtClean="0"/>
              <a:t>Sentimentos de dever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971600" y="1772816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516216" y="623731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Anderson B.  2006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980728"/>
            <a:ext cx="7772400" cy="914400"/>
          </a:xfrm>
        </p:spPr>
        <p:txBody>
          <a:bodyPr/>
          <a:lstStyle/>
          <a:p>
            <a:r>
              <a:rPr lang="pt-BR" dirty="0" smtClean="0"/>
              <a:t>Sentimentos de dever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2420888"/>
            <a:ext cx="7772400" cy="417646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pt-BR" sz="2800" b="1" i="1" dirty="0" smtClean="0"/>
              <a:t>TIAGO</a:t>
            </a:r>
            <a:r>
              <a:rPr lang="pt-BR" sz="2800" i="1" dirty="0" smtClean="0"/>
              <a:t> – Acho que no curso a distância, quando é dado um texto, o professor sabe o número </a:t>
            </a:r>
            <a:r>
              <a:rPr lang="pt-BR" sz="2800" i="1" dirty="0" smtClean="0"/>
              <a:t>real de alunos </a:t>
            </a:r>
            <a:r>
              <a:rPr lang="pt-BR" sz="2800" i="1" dirty="0" smtClean="0"/>
              <a:t>que </a:t>
            </a:r>
            <a:r>
              <a:rPr lang="pt-BR" sz="2800" i="1" dirty="0" smtClean="0"/>
              <a:t>tem, e todo mundo vai ter que postar alguma coisa sobre aquilo. [...] Porque o professor vai estar acompanhando ele. Já em aula presencial, [...] muitos não </a:t>
            </a:r>
            <a:r>
              <a:rPr lang="pt-BR" sz="2800" i="1" dirty="0" err="1" smtClean="0"/>
              <a:t>leem</a:t>
            </a:r>
            <a:r>
              <a:rPr lang="pt-BR" sz="2800" i="1" dirty="0" smtClean="0"/>
              <a:t> esse texto, porque na próxima aula ele sabe que o professor não vai pedir a opinião de cada um deles. [...] </a:t>
            </a:r>
            <a:r>
              <a:rPr lang="pt-BR" sz="2800" dirty="0" smtClean="0"/>
              <a:t>(Fonte: Grupo Focal I, 28.04.2008, tarde.)</a:t>
            </a:r>
          </a:p>
          <a:p>
            <a:pPr>
              <a:buNone/>
            </a:pPr>
            <a:endParaRPr lang="pt-BR" sz="2800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196752"/>
            <a:ext cx="7772400" cy="914400"/>
          </a:xfrm>
        </p:spPr>
        <p:txBody>
          <a:bodyPr/>
          <a:lstStyle/>
          <a:p>
            <a:r>
              <a:rPr lang="pt-BR" dirty="0" smtClean="0"/>
              <a:t>Considerações Finais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2564904"/>
            <a:ext cx="7772400" cy="3672408"/>
          </a:xfrm>
        </p:spPr>
        <p:txBody>
          <a:bodyPr/>
          <a:lstStyle/>
          <a:p>
            <a:r>
              <a:rPr lang="pt-BR" dirty="0" smtClean="0"/>
              <a:t>a construção da autonomia no processo de aprendizagem dos alunos</a:t>
            </a:r>
          </a:p>
          <a:p>
            <a:pPr lvl="1"/>
            <a:r>
              <a:rPr lang="pt-BR" dirty="0" smtClean="0"/>
              <a:t>compreensão dos pontos de vista dos colegas</a:t>
            </a:r>
          </a:p>
          <a:p>
            <a:pPr lvl="1"/>
            <a:r>
              <a:rPr lang="pt-BR" dirty="0" smtClean="0"/>
              <a:t>entendimento do processo de cuidar em enfermagem</a:t>
            </a:r>
          </a:p>
          <a:p>
            <a:pPr lvl="1"/>
            <a:r>
              <a:rPr lang="pt-BR" dirty="0" smtClean="0"/>
              <a:t>ouvir, ler e respeitar as ideias= AVA</a:t>
            </a:r>
          </a:p>
          <a:p>
            <a:pPr lvl="1"/>
            <a:r>
              <a:rPr lang="pt-BR" dirty="0" smtClean="0"/>
              <a:t>espaço para interações=AVA</a:t>
            </a:r>
          </a:p>
          <a:p>
            <a:pPr lvl="1">
              <a:buNone/>
            </a:pPr>
            <a:endParaRPr lang="pt-BR" dirty="0" smtClean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772400" cy="914400"/>
          </a:xfrm>
        </p:spPr>
        <p:txBody>
          <a:bodyPr/>
          <a:lstStyle/>
          <a:p>
            <a:r>
              <a:rPr lang="pt-BR" dirty="0" smtClean="0"/>
              <a:t>Considerações finais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99592" y="2636912"/>
            <a:ext cx="7772400" cy="3517648"/>
          </a:xfrm>
        </p:spPr>
        <p:txBody>
          <a:bodyPr/>
          <a:lstStyle/>
          <a:p>
            <a:r>
              <a:rPr lang="pt-BR" dirty="0" smtClean="0"/>
              <a:t> trabalho em grupo cooperativo mediada por computador é uma metodologia pedagógica possível para o ensino de enfermagem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modalidade a distância conseguiu resgatar uma prática pedagógica ativa</a:t>
            </a:r>
            <a:endParaRPr lang="pt-BR" dirty="0"/>
          </a:p>
        </p:txBody>
      </p:sp>
      <p:pic>
        <p:nvPicPr>
          <p:cNvPr id="4" name="Imagem 3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2204864"/>
            <a:ext cx="7772400" cy="914400"/>
          </a:xfrm>
        </p:spPr>
        <p:txBody>
          <a:bodyPr/>
          <a:lstStyle/>
          <a:p>
            <a:pPr algn="ctr"/>
            <a:r>
              <a:rPr lang="pt-BR" dirty="0" smtClean="0"/>
              <a:t>analuisa@enf.ufrgs.br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3200" dirty="0" smtClean="0"/>
              <a:t>http://chasqueweb.ufrgs.br/~anacogo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3" name="Imagem 2" descr="backgroun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188640"/>
            <a:ext cx="972679" cy="648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ô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ô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263</TotalTime>
  <Words>875</Words>
  <Application>Microsoft Office PowerPoint</Application>
  <PresentationFormat>Apresentação na tela (4:3)</PresentationFormat>
  <Paragraphs>114</Paragraphs>
  <Slides>23</Slides>
  <Notes>23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Metrô</vt:lpstr>
      <vt:lpstr>CONSTRUÇÃO DA AUTONOMIA ENTRE ESTUDANTES DE ENFERMAGEM EM CURSO EAD </vt:lpstr>
      <vt:lpstr>Introdução</vt:lpstr>
      <vt:lpstr>Introdução</vt:lpstr>
      <vt:lpstr>Teoria da Epistemologia Genética</vt:lpstr>
      <vt:lpstr>Autonomia</vt:lpstr>
      <vt:lpstr>Objetivo  </vt:lpstr>
      <vt:lpstr>Metodologia</vt:lpstr>
      <vt:lpstr>Metodologia- Curso </vt:lpstr>
      <vt:lpstr>Metodologia</vt:lpstr>
      <vt:lpstr>Caracterização Participantes</vt:lpstr>
      <vt:lpstr>Dinâmicas das trocas sociais</vt:lpstr>
      <vt:lpstr>Dinâmicas das trocas sociais</vt:lpstr>
      <vt:lpstr>Compreensão do outro</vt:lpstr>
      <vt:lpstr>Compreensão do outro</vt:lpstr>
      <vt:lpstr>Visibilidade de ideias </vt:lpstr>
      <vt:lpstr>Visibilidade de ideias</vt:lpstr>
      <vt:lpstr>Regras de convívio</vt:lpstr>
      <vt:lpstr>Regras de convívio</vt:lpstr>
      <vt:lpstr>Sentimentos de dever</vt:lpstr>
      <vt:lpstr>Sentimentos de dever</vt:lpstr>
      <vt:lpstr>Considerações Finais</vt:lpstr>
      <vt:lpstr>Considerações finais</vt:lpstr>
      <vt:lpstr>analuisa@enf.ufrgs.br  http://chasqueweb.ufrgs.br/~anacogo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CONSTRUÇÃO DA AUTONOMIA ENTRE ESTUDANTES DE ENFERMAGEM EM CURSO EAD </dc:title>
  <dc:creator>Acer</dc:creator>
  <cp:lastModifiedBy>Acer</cp:lastModifiedBy>
  <cp:revision>54</cp:revision>
  <dcterms:created xsi:type="dcterms:W3CDTF">2010-08-24T16:09:11Z</dcterms:created>
  <dcterms:modified xsi:type="dcterms:W3CDTF">2010-09-02T00:50:42Z</dcterms:modified>
</cp:coreProperties>
</file>